
<file path=[Content_Types].xml><?xml version="1.0" encoding="utf-8"?>
<Types xmlns="http://schemas.openxmlformats.org/package/2006/content-types">
  <Override PartName="/ppt/slides/slide47.xml" ContentType="application/vnd.openxmlformats-officedocument.presentationml.slide+xml"/>
  <Override PartName="/ppt/notesSlides/notesSlide2.xml" ContentType="application/vnd.openxmlformats-officedocument.presentationml.notesSlide+xml"/>
  <Override PartName="/ppt/diagrams/colors22.xml" ContentType="application/vnd.openxmlformats-officedocument.drawingml.diagramColors+xml"/>
  <Override PartName="/ppt/slides/slide36.xml" ContentType="application/vnd.openxmlformats-officedocument.presentationml.slid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rawing18.xml" ContentType="application/vnd.ms-office.drawingml.diagramDrawing+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diagrams/quickStyle20.xml" ContentType="application/vnd.openxmlformats-officedocument.drawingml.diagramStyle+xml"/>
  <Override PartName="/ppt/diagrams/drawing21.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drawing3.xml" ContentType="application/vnd.ms-office.drawingml.diagramDrawing+xml"/>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55"/>
  </p:notesMasterIdLst>
  <p:handoutMasterIdLst>
    <p:handoutMasterId r:id="rId56"/>
  </p:handoutMasterIdLst>
  <p:sldIdLst>
    <p:sldId id="256" r:id="rId2"/>
    <p:sldId id="274" r:id="rId3"/>
    <p:sldId id="261" r:id="rId4"/>
    <p:sldId id="259" r:id="rId5"/>
    <p:sldId id="263" r:id="rId6"/>
    <p:sldId id="264" r:id="rId7"/>
    <p:sldId id="268" r:id="rId8"/>
    <p:sldId id="271" r:id="rId9"/>
    <p:sldId id="272" r:id="rId10"/>
    <p:sldId id="273" r:id="rId11"/>
    <p:sldId id="275" r:id="rId12"/>
    <p:sldId id="311" r:id="rId13"/>
    <p:sldId id="312" r:id="rId14"/>
    <p:sldId id="279" r:id="rId15"/>
    <p:sldId id="281" r:id="rId16"/>
    <p:sldId id="282" r:id="rId17"/>
    <p:sldId id="283" r:id="rId18"/>
    <p:sldId id="287" r:id="rId19"/>
    <p:sldId id="288" r:id="rId20"/>
    <p:sldId id="289" r:id="rId21"/>
    <p:sldId id="293" r:id="rId22"/>
    <p:sldId id="296" r:id="rId23"/>
    <p:sldId id="297" r:id="rId24"/>
    <p:sldId id="298" r:id="rId25"/>
    <p:sldId id="299" r:id="rId26"/>
    <p:sldId id="303" r:id="rId27"/>
    <p:sldId id="302" r:id="rId28"/>
    <p:sldId id="304" r:id="rId29"/>
    <p:sldId id="307" r:id="rId30"/>
    <p:sldId id="308" r:id="rId31"/>
    <p:sldId id="306" r:id="rId32"/>
    <p:sldId id="309" r:id="rId33"/>
    <p:sldId id="310" r:id="rId34"/>
    <p:sldId id="277" r:id="rId35"/>
    <p:sldId id="313" r:id="rId36"/>
    <p:sldId id="314" r:id="rId37"/>
    <p:sldId id="280" r:id="rId38"/>
    <p:sldId id="284" r:id="rId39"/>
    <p:sldId id="285" r:id="rId40"/>
    <p:sldId id="286" r:id="rId41"/>
    <p:sldId id="315" r:id="rId42"/>
    <p:sldId id="316" r:id="rId43"/>
    <p:sldId id="317" r:id="rId44"/>
    <p:sldId id="319" r:id="rId45"/>
    <p:sldId id="320" r:id="rId46"/>
    <p:sldId id="321" r:id="rId47"/>
    <p:sldId id="322" r:id="rId48"/>
    <p:sldId id="323" r:id="rId49"/>
    <p:sldId id="324" r:id="rId50"/>
    <p:sldId id="295" r:id="rId51"/>
    <p:sldId id="290" r:id="rId52"/>
    <p:sldId id="291" r:id="rId53"/>
    <p:sldId id="292" r:id="rId54"/>
  </p:sldIdLst>
  <p:sldSz cx="6858000" cy="9906000" type="A4"/>
  <p:notesSz cx="9872663" cy="67421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61" autoAdjust="0"/>
    <p:restoredTop sz="91771" autoAdjust="0"/>
  </p:normalViewPr>
  <p:slideViewPr>
    <p:cSldViewPr>
      <p:cViewPr varScale="1">
        <p:scale>
          <a:sx n="53" d="100"/>
          <a:sy n="53" d="100"/>
        </p:scale>
        <p:origin x="-1278" y="-96"/>
      </p:cViewPr>
      <p:guideLst>
        <p:guide orient="horz" pos="312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1423FC-DD6D-4CAF-A46D-139601CD234C}" type="doc">
      <dgm:prSet loTypeId="urn:microsoft.com/office/officeart/2005/8/layout/process4" loCatId="process" qsTypeId="urn:microsoft.com/office/officeart/2005/8/quickstyle/simple1#1" qsCatId="simple" csTypeId="urn:microsoft.com/office/officeart/2005/8/colors/colorful2" csCatId="colorful" phldr="1"/>
      <dgm:spPr/>
      <dgm:t>
        <a:bodyPr/>
        <a:lstStyle/>
        <a:p>
          <a:endParaRPr kumimoji="1" lang="ja-JP" altLang="en-US"/>
        </a:p>
      </dgm:t>
    </dgm:pt>
    <dgm:pt modelId="{73723542-83E0-455A-9EFC-F01F92C7EF43}">
      <dgm:prSet phldrT="[テキスト]"/>
      <dgm:spPr/>
      <dgm:t>
        <a:bodyPr/>
        <a:lstStyle/>
        <a:p>
          <a:r>
            <a:rPr kumimoji="1" lang="ja-JP" altLang="en-US" b="1" dirty="0" smtClean="0">
              <a:solidFill>
                <a:schemeClr val="tx1"/>
              </a:solidFill>
            </a:rPr>
            <a:t>兵庫県北部地方・但馬北部地方</a:t>
          </a:r>
          <a:endParaRPr kumimoji="1" lang="ja-JP" altLang="en-US" b="1" dirty="0">
            <a:solidFill>
              <a:schemeClr val="tx1"/>
            </a:solidFill>
          </a:endParaRPr>
        </a:p>
      </dgm:t>
    </dgm:pt>
    <dgm:pt modelId="{A1B646BA-FFAE-4B5A-88A8-D3EC2C9AFCEC}" type="parTrans" cxnId="{4FCAF6F6-08E1-4B98-A2D2-B792237F1E18}">
      <dgm:prSet/>
      <dgm:spPr/>
      <dgm:t>
        <a:bodyPr/>
        <a:lstStyle/>
        <a:p>
          <a:endParaRPr kumimoji="1" lang="ja-JP" altLang="en-US"/>
        </a:p>
      </dgm:t>
    </dgm:pt>
    <dgm:pt modelId="{69241933-CF60-4BB6-AE57-4C51112AC275}" type="sibTrans" cxnId="{4FCAF6F6-08E1-4B98-A2D2-B792237F1E18}">
      <dgm:prSet/>
      <dgm:spPr/>
      <dgm:t>
        <a:bodyPr/>
        <a:lstStyle/>
        <a:p>
          <a:endParaRPr kumimoji="1" lang="ja-JP" altLang="en-US"/>
        </a:p>
      </dgm:t>
    </dgm:pt>
    <dgm:pt modelId="{98EE9603-0619-45DF-85EE-74FD5D3A7610}">
      <dgm:prSet phldrT="[テキスト]"/>
      <dgm:spPr/>
      <dgm:t>
        <a:bodyPr/>
        <a:lstStyle/>
        <a:p>
          <a:r>
            <a:rPr kumimoji="1" lang="ja-JP" altLang="en-US" b="1" dirty="0" smtClean="0"/>
            <a:t>「大雨」　　　「洪水」</a:t>
          </a:r>
          <a:endParaRPr kumimoji="1" lang="ja-JP" altLang="en-US" b="1" dirty="0"/>
        </a:p>
      </dgm:t>
    </dgm:pt>
    <dgm:pt modelId="{3609B36A-0F27-4B21-A413-C5B84C69A790}" type="parTrans" cxnId="{15BFE73A-97F5-4F04-9626-27568F440D36}">
      <dgm:prSet/>
      <dgm:spPr/>
      <dgm:t>
        <a:bodyPr/>
        <a:lstStyle/>
        <a:p>
          <a:endParaRPr kumimoji="1" lang="ja-JP" altLang="en-US"/>
        </a:p>
      </dgm:t>
    </dgm:pt>
    <dgm:pt modelId="{FB55DD35-02D6-4544-A882-4261AA8ACFC4}" type="sibTrans" cxnId="{15BFE73A-97F5-4F04-9626-27568F440D36}">
      <dgm:prSet/>
      <dgm:spPr/>
      <dgm:t>
        <a:bodyPr/>
        <a:lstStyle/>
        <a:p>
          <a:endParaRPr kumimoji="1" lang="ja-JP" altLang="en-US"/>
        </a:p>
      </dgm:t>
    </dgm:pt>
    <dgm:pt modelId="{F1B8A193-FAE5-46DB-AC34-7EE4A1C7FB09}">
      <dgm:prSet phldrT="[テキスト]"/>
      <dgm:spPr/>
      <dgm:t>
        <a:bodyPr/>
        <a:lstStyle/>
        <a:p>
          <a:r>
            <a:rPr kumimoji="1" lang="ja-JP" altLang="en-US" b="1" dirty="0" smtClean="0"/>
            <a:t>「暴風」　　　「大雪」</a:t>
          </a:r>
          <a:endParaRPr kumimoji="1" lang="ja-JP" altLang="en-US" b="1" dirty="0"/>
        </a:p>
      </dgm:t>
    </dgm:pt>
    <dgm:pt modelId="{C103E219-71EF-4C81-8111-78CD4C62B08E}" type="parTrans" cxnId="{0204D6AD-5123-434D-A54C-ECA809AF6368}">
      <dgm:prSet/>
      <dgm:spPr/>
      <dgm:t>
        <a:bodyPr/>
        <a:lstStyle/>
        <a:p>
          <a:endParaRPr kumimoji="1" lang="ja-JP" altLang="en-US"/>
        </a:p>
      </dgm:t>
    </dgm:pt>
    <dgm:pt modelId="{A1F881E9-89F7-4E1E-9D1B-AA85824AC1A0}" type="sibTrans" cxnId="{0204D6AD-5123-434D-A54C-ECA809AF6368}">
      <dgm:prSet/>
      <dgm:spPr/>
      <dgm:t>
        <a:bodyPr/>
        <a:lstStyle/>
        <a:p>
          <a:endParaRPr kumimoji="1" lang="ja-JP" altLang="en-US"/>
        </a:p>
      </dgm:t>
    </dgm:pt>
    <dgm:pt modelId="{57AAF3F4-361F-4D55-9F50-75FC34D85398}">
      <dgm:prSet phldrT="[テキスト]"/>
      <dgm:spPr/>
      <dgm:t>
        <a:bodyPr/>
        <a:lstStyle/>
        <a:p>
          <a:r>
            <a:rPr kumimoji="1" lang="ja-JP" altLang="en-US" b="1" dirty="0" smtClean="0">
              <a:solidFill>
                <a:schemeClr val="tx1"/>
              </a:solidFill>
            </a:rPr>
            <a:t>児童の登校について</a:t>
          </a:r>
          <a:endParaRPr kumimoji="1" lang="ja-JP" altLang="en-US" b="1" dirty="0">
            <a:solidFill>
              <a:schemeClr val="tx1"/>
            </a:solidFill>
          </a:endParaRPr>
        </a:p>
      </dgm:t>
    </dgm:pt>
    <dgm:pt modelId="{32EEE93D-474D-4AB8-A6C0-9D5E3A62FD68}" type="parTrans" cxnId="{4DAF82F5-3198-4383-A064-B764FF4355B7}">
      <dgm:prSet/>
      <dgm:spPr/>
      <dgm:t>
        <a:bodyPr/>
        <a:lstStyle/>
        <a:p>
          <a:endParaRPr kumimoji="1" lang="ja-JP" altLang="en-US"/>
        </a:p>
      </dgm:t>
    </dgm:pt>
    <dgm:pt modelId="{3AC4027C-8A92-43D9-ACBF-B66BC137C2C4}" type="sibTrans" cxnId="{4DAF82F5-3198-4383-A064-B764FF4355B7}">
      <dgm:prSet/>
      <dgm:spPr/>
      <dgm:t>
        <a:bodyPr/>
        <a:lstStyle/>
        <a:p>
          <a:endParaRPr kumimoji="1" lang="ja-JP" altLang="en-US"/>
        </a:p>
      </dgm:t>
    </dgm:pt>
    <dgm:pt modelId="{3D30FB68-8795-4AC1-BE33-5C9B7B07E782}">
      <dgm:prSet phldrT="[テキスト]"/>
      <dgm:spPr/>
      <dgm:t>
        <a:bodyPr/>
        <a:lstStyle/>
        <a:p>
          <a:r>
            <a:rPr kumimoji="1" lang="ja-JP" altLang="en-US" dirty="0" smtClean="0"/>
            <a:t>校長判断</a:t>
          </a:r>
          <a:endParaRPr kumimoji="1" lang="ja-JP" altLang="en-US" dirty="0"/>
        </a:p>
      </dgm:t>
    </dgm:pt>
    <dgm:pt modelId="{58164011-F474-4631-A2B6-B54C7CA511A8}" type="parTrans" cxnId="{6883DDE4-6ABF-4005-95AE-8E6233934045}">
      <dgm:prSet/>
      <dgm:spPr/>
      <dgm:t>
        <a:bodyPr/>
        <a:lstStyle/>
        <a:p>
          <a:endParaRPr kumimoji="1" lang="ja-JP" altLang="en-US"/>
        </a:p>
      </dgm:t>
    </dgm:pt>
    <dgm:pt modelId="{B25B212F-40EE-4F60-93FE-A650DD7DE3E1}" type="sibTrans" cxnId="{6883DDE4-6ABF-4005-95AE-8E6233934045}">
      <dgm:prSet/>
      <dgm:spPr/>
      <dgm:t>
        <a:bodyPr/>
        <a:lstStyle/>
        <a:p>
          <a:endParaRPr kumimoji="1" lang="ja-JP" altLang="en-US"/>
        </a:p>
      </dgm:t>
    </dgm:pt>
    <dgm:pt modelId="{E9F0125F-A37C-4481-83F9-C9201FFBE0E4}">
      <dgm:prSet phldrT="[テキスト]" custT="1"/>
      <dgm:spPr>
        <a:solidFill>
          <a:schemeClr val="accent5">
            <a:lumMod val="20000"/>
            <a:lumOff val="80000"/>
          </a:schemeClr>
        </a:solidFill>
      </dgm:spPr>
      <dgm:t>
        <a:bodyPr/>
        <a:lstStyle/>
        <a:p>
          <a:r>
            <a:rPr kumimoji="1" lang="ja-JP" altLang="en-US" sz="1800" dirty="0" smtClean="0">
              <a:solidFill>
                <a:schemeClr val="tx1"/>
              </a:solidFill>
            </a:rPr>
            <a:t>防災無線（７時放送）</a:t>
          </a:r>
          <a:endParaRPr kumimoji="1" lang="ja-JP" altLang="en-US" sz="1800" dirty="0">
            <a:solidFill>
              <a:schemeClr val="tx1"/>
            </a:solidFill>
          </a:endParaRPr>
        </a:p>
      </dgm:t>
    </dgm:pt>
    <dgm:pt modelId="{371D3233-AB3D-44FB-9561-B627BB37065C}" type="parTrans" cxnId="{48C9609F-6AA6-4825-B8F1-3FDD92FBB5B0}">
      <dgm:prSet/>
      <dgm:spPr/>
      <dgm:t>
        <a:bodyPr/>
        <a:lstStyle/>
        <a:p>
          <a:endParaRPr kumimoji="1" lang="ja-JP" altLang="en-US"/>
        </a:p>
      </dgm:t>
    </dgm:pt>
    <dgm:pt modelId="{8CEE05BA-CEED-441D-8C7C-F543D3BF1B35}" type="sibTrans" cxnId="{48C9609F-6AA6-4825-B8F1-3FDD92FBB5B0}">
      <dgm:prSet/>
      <dgm:spPr/>
      <dgm:t>
        <a:bodyPr/>
        <a:lstStyle/>
        <a:p>
          <a:endParaRPr kumimoji="1" lang="ja-JP" altLang="en-US"/>
        </a:p>
      </dgm:t>
    </dgm:pt>
    <dgm:pt modelId="{3C96FD99-A085-444B-9504-E1B5D8D3CFFE}">
      <dgm:prSet phldrT="[テキスト]"/>
      <dgm:spPr/>
      <dgm:t>
        <a:bodyPr/>
        <a:lstStyle/>
        <a:p>
          <a:r>
            <a:rPr kumimoji="1" lang="ja-JP" altLang="en-US" dirty="0" smtClean="0"/>
            <a:t>学級連絡網（６時２０分ごろ）</a:t>
          </a:r>
          <a:endParaRPr kumimoji="1" lang="ja-JP" altLang="en-US" dirty="0"/>
        </a:p>
      </dgm:t>
    </dgm:pt>
    <dgm:pt modelId="{BF89D5F3-5272-4D8D-9AF0-E21C6941FB96}" type="parTrans" cxnId="{91E72BE7-8269-44F6-B2EE-D068FC31C870}">
      <dgm:prSet/>
      <dgm:spPr/>
      <dgm:t>
        <a:bodyPr/>
        <a:lstStyle/>
        <a:p>
          <a:endParaRPr kumimoji="1" lang="ja-JP" altLang="en-US"/>
        </a:p>
      </dgm:t>
    </dgm:pt>
    <dgm:pt modelId="{A5968929-79C4-4ACB-B529-6BBDD7D8A6BB}" type="sibTrans" cxnId="{91E72BE7-8269-44F6-B2EE-D068FC31C870}">
      <dgm:prSet/>
      <dgm:spPr/>
      <dgm:t>
        <a:bodyPr/>
        <a:lstStyle/>
        <a:p>
          <a:endParaRPr kumimoji="1" lang="ja-JP" altLang="en-US"/>
        </a:p>
      </dgm:t>
    </dgm:pt>
    <dgm:pt modelId="{72628E73-67FE-437B-9FB4-1ECC1EDD3A3F}">
      <dgm:prSet phldrT="[テキスト]"/>
      <dgm:spPr/>
      <dgm:t>
        <a:bodyPr/>
        <a:lstStyle/>
        <a:p>
          <a:r>
            <a:rPr kumimoji="1" lang="en-US" altLang="ja-JP" b="1" dirty="0" smtClean="0"/>
            <a:t>(</a:t>
          </a:r>
          <a:r>
            <a:rPr kumimoji="1" lang="ja-JP" altLang="en-US" b="1" dirty="0" smtClean="0"/>
            <a:t>午前６時の時点での発令）</a:t>
          </a:r>
          <a:endParaRPr kumimoji="1" lang="ja-JP" altLang="en-US" b="1" dirty="0"/>
        </a:p>
      </dgm:t>
    </dgm:pt>
    <dgm:pt modelId="{F680230F-176A-4015-9FCF-02F4AE153D07}" type="parTrans" cxnId="{F87E9948-E7B9-474F-B215-3B8CC0575566}">
      <dgm:prSet/>
      <dgm:spPr/>
    </dgm:pt>
    <dgm:pt modelId="{ECC67547-D9F5-4CA4-8EEA-0D1A09380EA7}" type="sibTrans" cxnId="{F87E9948-E7B9-474F-B215-3B8CC0575566}">
      <dgm:prSet/>
      <dgm:spPr/>
    </dgm:pt>
    <dgm:pt modelId="{8B3B413A-FD2E-401C-8468-4AC46E74440B}" type="pres">
      <dgm:prSet presAssocID="{241423FC-DD6D-4CAF-A46D-139601CD234C}" presName="Name0" presStyleCnt="0">
        <dgm:presLayoutVars>
          <dgm:dir/>
          <dgm:animLvl val="lvl"/>
          <dgm:resizeHandles val="exact"/>
        </dgm:presLayoutVars>
      </dgm:prSet>
      <dgm:spPr/>
      <dgm:t>
        <a:bodyPr/>
        <a:lstStyle/>
        <a:p>
          <a:endParaRPr kumimoji="1" lang="ja-JP" altLang="en-US"/>
        </a:p>
      </dgm:t>
    </dgm:pt>
    <dgm:pt modelId="{56693264-ADFD-451F-BC20-5C0E8854AF2E}" type="pres">
      <dgm:prSet presAssocID="{E9F0125F-A37C-4481-83F9-C9201FFBE0E4}" presName="boxAndChildren" presStyleCnt="0"/>
      <dgm:spPr/>
    </dgm:pt>
    <dgm:pt modelId="{525A753B-A782-4F55-AE35-4E997DFDCB72}" type="pres">
      <dgm:prSet presAssocID="{E9F0125F-A37C-4481-83F9-C9201FFBE0E4}" presName="parentTextBox" presStyleLbl="node1" presStyleIdx="0" presStyleCnt="3"/>
      <dgm:spPr/>
      <dgm:t>
        <a:bodyPr/>
        <a:lstStyle/>
        <a:p>
          <a:endParaRPr kumimoji="1" lang="ja-JP" altLang="en-US"/>
        </a:p>
      </dgm:t>
    </dgm:pt>
    <dgm:pt modelId="{02E14AEE-A147-4C9F-811C-DBFC42E7BADC}" type="pres">
      <dgm:prSet presAssocID="{E9F0125F-A37C-4481-83F9-C9201FFBE0E4}" presName="entireBox" presStyleLbl="node1" presStyleIdx="0" presStyleCnt="3" custLinFactNeighborY="1310"/>
      <dgm:spPr/>
      <dgm:t>
        <a:bodyPr/>
        <a:lstStyle/>
        <a:p>
          <a:endParaRPr kumimoji="1" lang="ja-JP" altLang="en-US"/>
        </a:p>
      </dgm:t>
    </dgm:pt>
    <dgm:pt modelId="{064C30C0-771E-40E3-A13C-29F2E6A3D960}" type="pres">
      <dgm:prSet presAssocID="{E9F0125F-A37C-4481-83F9-C9201FFBE0E4}" presName="descendantBox" presStyleCnt="0"/>
      <dgm:spPr/>
    </dgm:pt>
    <dgm:pt modelId="{C9B2EB56-D841-4418-8361-F4513A7DC46C}" type="pres">
      <dgm:prSet presAssocID="{3C96FD99-A085-444B-9504-E1B5D8D3CFFE}" presName="childTextBox" presStyleLbl="fgAccFollowNode1" presStyleIdx="0" presStyleCnt="5">
        <dgm:presLayoutVars>
          <dgm:bulletEnabled val="1"/>
        </dgm:presLayoutVars>
      </dgm:prSet>
      <dgm:spPr/>
      <dgm:t>
        <a:bodyPr/>
        <a:lstStyle/>
        <a:p>
          <a:endParaRPr kumimoji="1" lang="ja-JP" altLang="en-US"/>
        </a:p>
      </dgm:t>
    </dgm:pt>
    <dgm:pt modelId="{4F8F798D-BD09-4A68-9D53-2CF8BD7F898D}" type="pres">
      <dgm:prSet presAssocID="{3AC4027C-8A92-43D9-ACBF-B66BC137C2C4}" presName="sp" presStyleCnt="0"/>
      <dgm:spPr/>
    </dgm:pt>
    <dgm:pt modelId="{8BB97DB6-917F-4F84-BE61-9BDB63C05BC4}" type="pres">
      <dgm:prSet presAssocID="{57AAF3F4-361F-4D55-9F50-75FC34D85398}" presName="arrowAndChildren" presStyleCnt="0"/>
      <dgm:spPr/>
    </dgm:pt>
    <dgm:pt modelId="{F4C41DDD-D082-40A1-BA25-42053D49D65A}" type="pres">
      <dgm:prSet presAssocID="{57AAF3F4-361F-4D55-9F50-75FC34D85398}" presName="parentTextArrow" presStyleLbl="node1" presStyleIdx="0" presStyleCnt="3"/>
      <dgm:spPr/>
      <dgm:t>
        <a:bodyPr/>
        <a:lstStyle/>
        <a:p>
          <a:endParaRPr kumimoji="1" lang="ja-JP" altLang="en-US"/>
        </a:p>
      </dgm:t>
    </dgm:pt>
    <dgm:pt modelId="{36445797-A374-4FF9-8DA5-D2D5F6DDE80E}" type="pres">
      <dgm:prSet presAssocID="{57AAF3F4-361F-4D55-9F50-75FC34D85398}" presName="arrow" presStyleLbl="node1" presStyleIdx="1" presStyleCnt="3" custLinFactNeighborX="2751" custLinFactNeighborY="1424"/>
      <dgm:spPr/>
      <dgm:t>
        <a:bodyPr/>
        <a:lstStyle/>
        <a:p>
          <a:endParaRPr kumimoji="1" lang="ja-JP" altLang="en-US"/>
        </a:p>
      </dgm:t>
    </dgm:pt>
    <dgm:pt modelId="{A93B8F3B-D6A7-4902-BE22-E3DC4B60EBBD}" type="pres">
      <dgm:prSet presAssocID="{57AAF3F4-361F-4D55-9F50-75FC34D85398}" presName="descendantArrow" presStyleCnt="0"/>
      <dgm:spPr/>
    </dgm:pt>
    <dgm:pt modelId="{B43F9D2F-FA15-44C6-807B-CF416BD06686}" type="pres">
      <dgm:prSet presAssocID="{3D30FB68-8795-4AC1-BE33-5C9B7B07E782}" presName="childTextArrow" presStyleLbl="fgAccFollowNode1" presStyleIdx="1" presStyleCnt="5">
        <dgm:presLayoutVars>
          <dgm:bulletEnabled val="1"/>
        </dgm:presLayoutVars>
      </dgm:prSet>
      <dgm:spPr/>
      <dgm:t>
        <a:bodyPr/>
        <a:lstStyle/>
        <a:p>
          <a:endParaRPr kumimoji="1" lang="ja-JP" altLang="en-US"/>
        </a:p>
      </dgm:t>
    </dgm:pt>
    <dgm:pt modelId="{743464AE-CAA6-4778-A543-AD148F53C18D}" type="pres">
      <dgm:prSet presAssocID="{69241933-CF60-4BB6-AE57-4C51112AC275}" presName="sp" presStyleCnt="0"/>
      <dgm:spPr/>
    </dgm:pt>
    <dgm:pt modelId="{ECDCDFCE-80EF-493D-8452-5E45AEB111D3}" type="pres">
      <dgm:prSet presAssocID="{73723542-83E0-455A-9EFC-F01F92C7EF43}" presName="arrowAndChildren" presStyleCnt="0"/>
      <dgm:spPr/>
    </dgm:pt>
    <dgm:pt modelId="{F8F9D5E1-CCE1-4922-94AE-B1E5A431CF81}" type="pres">
      <dgm:prSet presAssocID="{73723542-83E0-455A-9EFC-F01F92C7EF43}" presName="parentTextArrow" presStyleLbl="node1" presStyleIdx="1" presStyleCnt="3"/>
      <dgm:spPr/>
      <dgm:t>
        <a:bodyPr/>
        <a:lstStyle/>
        <a:p>
          <a:endParaRPr kumimoji="1" lang="ja-JP" altLang="en-US"/>
        </a:p>
      </dgm:t>
    </dgm:pt>
    <dgm:pt modelId="{50B4D8B7-B045-4762-8C1C-61978C24454B}" type="pres">
      <dgm:prSet presAssocID="{73723542-83E0-455A-9EFC-F01F92C7EF43}" presName="arrow" presStyleLbl="node1" presStyleIdx="2" presStyleCnt="3"/>
      <dgm:spPr/>
      <dgm:t>
        <a:bodyPr/>
        <a:lstStyle/>
        <a:p>
          <a:endParaRPr kumimoji="1" lang="ja-JP" altLang="en-US"/>
        </a:p>
      </dgm:t>
    </dgm:pt>
    <dgm:pt modelId="{24B25160-62DC-4246-BD02-56F05E7881E6}" type="pres">
      <dgm:prSet presAssocID="{73723542-83E0-455A-9EFC-F01F92C7EF43}" presName="descendantArrow" presStyleCnt="0"/>
      <dgm:spPr/>
    </dgm:pt>
    <dgm:pt modelId="{1617B4F5-019F-4013-87CF-C4FE5300430A}" type="pres">
      <dgm:prSet presAssocID="{98EE9603-0619-45DF-85EE-74FD5D3A7610}" presName="childTextArrow" presStyleLbl="fgAccFollowNode1" presStyleIdx="2" presStyleCnt="5">
        <dgm:presLayoutVars>
          <dgm:bulletEnabled val="1"/>
        </dgm:presLayoutVars>
      </dgm:prSet>
      <dgm:spPr/>
      <dgm:t>
        <a:bodyPr/>
        <a:lstStyle/>
        <a:p>
          <a:endParaRPr kumimoji="1" lang="ja-JP" altLang="en-US"/>
        </a:p>
      </dgm:t>
    </dgm:pt>
    <dgm:pt modelId="{E54C13C8-4DDD-4869-9492-1C75943B1CC6}" type="pres">
      <dgm:prSet presAssocID="{F1B8A193-FAE5-46DB-AC34-7EE4A1C7FB09}" presName="childTextArrow" presStyleLbl="fgAccFollowNode1" presStyleIdx="3" presStyleCnt="5">
        <dgm:presLayoutVars>
          <dgm:bulletEnabled val="1"/>
        </dgm:presLayoutVars>
      </dgm:prSet>
      <dgm:spPr/>
      <dgm:t>
        <a:bodyPr/>
        <a:lstStyle/>
        <a:p>
          <a:endParaRPr kumimoji="1" lang="ja-JP" altLang="en-US"/>
        </a:p>
      </dgm:t>
    </dgm:pt>
    <dgm:pt modelId="{05FDA12E-AC90-4D69-A6FC-369AB086D493}" type="pres">
      <dgm:prSet presAssocID="{72628E73-67FE-437B-9FB4-1ECC1EDD3A3F}" presName="childTextArrow" presStyleLbl="fgAccFollowNode1" presStyleIdx="4" presStyleCnt="5" custScaleX="136769">
        <dgm:presLayoutVars>
          <dgm:bulletEnabled val="1"/>
        </dgm:presLayoutVars>
      </dgm:prSet>
      <dgm:spPr/>
      <dgm:t>
        <a:bodyPr/>
        <a:lstStyle/>
        <a:p>
          <a:endParaRPr kumimoji="1" lang="ja-JP" altLang="en-US"/>
        </a:p>
      </dgm:t>
    </dgm:pt>
  </dgm:ptLst>
  <dgm:cxnLst>
    <dgm:cxn modelId="{F0B3AE0E-9234-4EF9-9A7C-B97F91562D73}" type="presOf" srcId="{3C96FD99-A085-444B-9504-E1B5D8D3CFFE}" destId="{C9B2EB56-D841-4418-8361-F4513A7DC46C}" srcOrd="0" destOrd="0" presId="urn:microsoft.com/office/officeart/2005/8/layout/process4"/>
    <dgm:cxn modelId="{91E72BE7-8269-44F6-B2EE-D068FC31C870}" srcId="{E9F0125F-A37C-4481-83F9-C9201FFBE0E4}" destId="{3C96FD99-A085-444B-9504-E1B5D8D3CFFE}" srcOrd="0" destOrd="0" parTransId="{BF89D5F3-5272-4D8D-9AF0-E21C6941FB96}" sibTransId="{A5968929-79C4-4ACB-B529-6BBDD7D8A6BB}"/>
    <dgm:cxn modelId="{F87E9948-E7B9-474F-B215-3B8CC0575566}" srcId="{73723542-83E0-455A-9EFC-F01F92C7EF43}" destId="{72628E73-67FE-437B-9FB4-1ECC1EDD3A3F}" srcOrd="2" destOrd="0" parTransId="{F680230F-176A-4015-9FCF-02F4AE153D07}" sibTransId="{ECC67547-D9F5-4CA4-8EEA-0D1A09380EA7}"/>
    <dgm:cxn modelId="{AB905119-47F0-4792-B6C8-0745A102F0F0}" type="presOf" srcId="{57AAF3F4-361F-4D55-9F50-75FC34D85398}" destId="{36445797-A374-4FF9-8DA5-D2D5F6DDE80E}" srcOrd="1" destOrd="0" presId="urn:microsoft.com/office/officeart/2005/8/layout/process4"/>
    <dgm:cxn modelId="{BE972ABF-7140-4820-98FE-3BC3B2F8D185}" type="presOf" srcId="{73723542-83E0-455A-9EFC-F01F92C7EF43}" destId="{50B4D8B7-B045-4762-8C1C-61978C24454B}" srcOrd="1" destOrd="0" presId="urn:microsoft.com/office/officeart/2005/8/layout/process4"/>
    <dgm:cxn modelId="{01214381-7360-4E70-896E-68060A18CD9D}" type="presOf" srcId="{E9F0125F-A37C-4481-83F9-C9201FFBE0E4}" destId="{525A753B-A782-4F55-AE35-4E997DFDCB72}" srcOrd="0" destOrd="0" presId="urn:microsoft.com/office/officeart/2005/8/layout/process4"/>
    <dgm:cxn modelId="{7710CDF4-9CED-4600-A11A-80677D8C8352}" type="presOf" srcId="{3D30FB68-8795-4AC1-BE33-5C9B7B07E782}" destId="{B43F9D2F-FA15-44C6-807B-CF416BD06686}" srcOrd="0" destOrd="0" presId="urn:microsoft.com/office/officeart/2005/8/layout/process4"/>
    <dgm:cxn modelId="{2C62C2A2-D3A7-4825-8B9E-1C9E0FAE0209}" type="presOf" srcId="{98EE9603-0619-45DF-85EE-74FD5D3A7610}" destId="{1617B4F5-019F-4013-87CF-C4FE5300430A}" srcOrd="0" destOrd="0" presId="urn:microsoft.com/office/officeart/2005/8/layout/process4"/>
    <dgm:cxn modelId="{4FCAF6F6-08E1-4B98-A2D2-B792237F1E18}" srcId="{241423FC-DD6D-4CAF-A46D-139601CD234C}" destId="{73723542-83E0-455A-9EFC-F01F92C7EF43}" srcOrd="0" destOrd="0" parTransId="{A1B646BA-FFAE-4B5A-88A8-D3EC2C9AFCEC}" sibTransId="{69241933-CF60-4BB6-AE57-4C51112AC275}"/>
    <dgm:cxn modelId="{1B1A5D77-88C9-43C5-AA0F-A3BB37735D44}" type="presOf" srcId="{F1B8A193-FAE5-46DB-AC34-7EE4A1C7FB09}" destId="{E54C13C8-4DDD-4869-9492-1C75943B1CC6}" srcOrd="0" destOrd="0" presId="urn:microsoft.com/office/officeart/2005/8/layout/process4"/>
    <dgm:cxn modelId="{6883DDE4-6ABF-4005-95AE-8E6233934045}" srcId="{57AAF3F4-361F-4D55-9F50-75FC34D85398}" destId="{3D30FB68-8795-4AC1-BE33-5C9B7B07E782}" srcOrd="0" destOrd="0" parTransId="{58164011-F474-4631-A2B6-B54C7CA511A8}" sibTransId="{B25B212F-40EE-4F60-93FE-A650DD7DE3E1}"/>
    <dgm:cxn modelId="{4DAF82F5-3198-4383-A064-B764FF4355B7}" srcId="{241423FC-DD6D-4CAF-A46D-139601CD234C}" destId="{57AAF3F4-361F-4D55-9F50-75FC34D85398}" srcOrd="1" destOrd="0" parTransId="{32EEE93D-474D-4AB8-A6C0-9D5E3A62FD68}" sibTransId="{3AC4027C-8A92-43D9-ACBF-B66BC137C2C4}"/>
    <dgm:cxn modelId="{48C9609F-6AA6-4825-B8F1-3FDD92FBB5B0}" srcId="{241423FC-DD6D-4CAF-A46D-139601CD234C}" destId="{E9F0125F-A37C-4481-83F9-C9201FFBE0E4}" srcOrd="2" destOrd="0" parTransId="{371D3233-AB3D-44FB-9561-B627BB37065C}" sibTransId="{8CEE05BA-CEED-441D-8C7C-F543D3BF1B35}"/>
    <dgm:cxn modelId="{9B925EAA-DF02-4368-A93B-974AF1F2F9B3}" type="presOf" srcId="{73723542-83E0-455A-9EFC-F01F92C7EF43}" destId="{F8F9D5E1-CCE1-4922-94AE-B1E5A431CF81}" srcOrd="0" destOrd="0" presId="urn:microsoft.com/office/officeart/2005/8/layout/process4"/>
    <dgm:cxn modelId="{86728DF6-7B96-48F9-ABD7-C3057FAF8B70}" type="presOf" srcId="{241423FC-DD6D-4CAF-A46D-139601CD234C}" destId="{8B3B413A-FD2E-401C-8468-4AC46E74440B}" srcOrd="0" destOrd="0" presId="urn:microsoft.com/office/officeart/2005/8/layout/process4"/>
    <dgm:cxn modelId="{15BFE73A-97F5-4F04-9626-27568F440D36}" srcId="{73723542-83E0-455A-9EFC-F01F92C7EF43}" destId="{98EE9603-0619-45DF-85EE-74FD5D3A7610}" srcOrd="0" destOrd="0" parTransId="{3609B36A-0F27-4B21-A413-C5B84C69A790}" sibTransId="{FB55DD35-02D6-4544-A882-4261AA8ACFC4}"/>
    <dgm:cxn modelId="{5A11E2D1-A383-486B-9D39-C446EB826B56}" type="presOf" srcId="{E9F0125F-A37C-4481-83F9-C9201FFBE0E4}" destId="{02E14AEE-A147-4C9F-811C-DBFC42E7BADC}" srcOrd="1" destOrd="0" presId="urn:microsoft.com/office/officeart/2005/8/layout/process4"/>
    <dgm:cxn modelId="{11A6DEFD-09E0-4059-A3DE-7636C77FA6EB}" type="presOf" srcId="{57AAF3F4-361F-4D55-9F50-75FC34D85398}" destId="{F4C41DDD-D082-40A1-BA25-42053D49D65A}" srcOrd="0" destOrd="0" presId="urn:microsoft.com/office/officeart/2005/8/layout/process4"/>
    <dgm:cxn modelId="{D16C028F-8B3F-46FB-85C5-AE7AAEBBD14B}" type="presOf" srcId="{72628E73-67FE-437B-9FB4-1ECC1EDD3A3F}" destId="{05FDA12E-AC90-4D69-A6FC-369AB086D493}" srcOrd="0" destOrd="0" presId="urn:microsoft.com/office/officeart/2005/8/layout/process4"/>
    <dgm:cxn modelId="{0204D6AD-5123-434D-A54C-ECA809AF6368}" srcId="{73723542-83E0-455A-9EFC-F01F92C7EF43}" destId="{F1B8A193-FAE5-46DB-AC34-7EE4A1C7FB09}" srcOrd="1" destOrd="0" parTransId="{C103E219-71EF-4C81-8111-78CD4C62B08E}" sibTransId="{A1F881E9-89F7-4E1E-9D1B-AA85824AC1A0}"/>
    <dgm:cxn modelId="{F6BA0244-8680-44A5-BCB9-383AEBB2353A}" type="presParOf" srcId="{8B3B413A-FD2E-401C-8468-4AC46E74440B}" destId="{56693264-ADFD-451F-BC20-5C0E8854AF2E}" srcOrd="0" destOrd="0" presId="urn:microsoft.com/office/officeart/2005/8/layout/process4"/>
    <dgm:cxn modelId="{9F91B3C7-30A8-4C35-9EC8-58DBCCA8DFBC}" type="presParOf" srcId="{56693264-ADFD-451F-BC20-5C0E8854AF2E}" destId="{525A753B-A782-4F55-AE35-4E997DFDCB72}" srcOrd="0" destOrd="0" presId="urn:microsoft.com/office/officeart/2005/8/layout/process4"/>
    <dgm:cxn modelId="{888D8CC4-0E25-46BD-A09A-6930A56FA4A2}" type="presParOf" srcId="{56693264-ADFD-451F-BC20-5C0E8854AF2E}" destId="{02E14AEE-A147-4C9F-811C-DBFC42E7BADC}" srcOrd="1" destOrd="0" presId="urn:microsoft.com/office/officeart/2005/8/layout/process4"/>
    <dgm:cxn modelId="{9B152378-3DC4-438D-AF63-E1132AFD4FC8}" type="presParOf" srcId="{56693264-ADFD-451F-BC20-5C0E8854AF2E}" destId="{064C30C0-771E-40E3-A13C-29F2E6A3D960}" srcOrd="2" destOrd="0" presId="urn:microsoft.com/office/officeart/2005/8/layout/process4"/>
    <dgm:cxn modelId="{A5B4985F-077B-47B4-A03B-D38DC636548D}" type="presParOf" srcId="{064C30C0-771E-40E3-A13C-29F2E6A3D960}" destId="{C9B2EB56-D841-4418-8361-F4513A7DC46C}" srcOrd="0" destOrd="0" presId="urn:microsoft.com/office/officeart/2005/8/layout/process4"/>
    <dgm:cxn modelId="{ED9279A0-49E1-4228-823A-5FECC3163C89}" type="presParOf" srcId="{8B3B413A-FD2E-401C-8468-4AC46E74440B}" destId="{4F8F798D-BD09-4A68-9D53-2CF8BD7F898D}" srcOrd="1" destOrd="0" presId="urn:microsoft.com/office/officeart/2005/8/layout/process4"/>
    <dgm:cxn modelId="{EE3005C2-C18E-4F3C-9E70-C636FE9204BC}" type="presParOf" srcId="{8B3B413A-FD2E-401C-8468-4AC46E74440B}" destId="{8BB97DB6-917F-4F84-BE61-9BDB63C05BC4}" srcOrd="2" destOrd="0" presId="urn:microsoft.com/office/officeart/2005/8/layout/process4"/>
    <dgm:cxn modelId="{379AD5A8-2842-46B5-8CF4-9972F3E0E0A2}" type="presParOf" srcId="{8BB97DB6-917F-4F84-BE61-9BDB63C05BC4}" destId="{F4C41DDD-D082-40A1-BA25-42053D49D65A}" srcOrd="0" destOrd="0" presId="urn:microsoft.com/office/officeart/2005/8/layout/process4"/>
    <dgm:cxn modelId="{8FE96245-3107-43B8-AA77-DA796D1DC04B}" type="presParOf" srcId="{8BB97DB6-917F-4F84-BE61-9BDB63C05BC4}" destId="{36445797-A374-4FF9-8DA5-D2D5F6DDE80E}" srcOrd="1" destOrd="0" presId="urn:microsoft.com/office/officeart/2005/8/layout/process4"/>
    <dgm:cxn modelId="{05979D06-8185-477E-80DC-F593646BFA65}" type="presParOf" srcId="{8BB97DB6-917F-4F84-BE61-9BDB63C05BC4}" destId="{A93B8F3B-D6A7-4902-BE22-E3DC4B60EBBD}" srcOrd="2" destOrd="0" presId="urn:microsoft.com/office/officeart/2005/8/layout/process4"/>
    <dgm:cxn modelId="{63297646-98A0-4A77-A12E-FE99DD792FC0}" type="presParOf" srcId="{A93B8F3B-D6A7-4902-BE22-E3DC4B60EBBD}" destId="{B43F9D2F-FA15-44C6-807B-CF416BD06686}" srcOrd="0" destOrd="0" presId="urn:microsoft.com/office/officeart/2005/8/layout/process4"/>
    <dgm:cxn modelId="{07CF5063-5703-4AE7-9A4D-59BC0AB5C021}" type="presParOf" srcId="{8B3B413A-FD2E-401C-8468-4AC46E74440B}" destId="{743464AE-CAA6-4778-A543-AD148F53C18D}" srcOrd="3" destOrd="0" presId="urn:microsoft.com/office/officeart/2005/8/layout/process4"/>
    <dgm:cxn modelId="{A1AC7383-A63A-4FAA-8FB4-32BA9EFC9107}" type="presParOf" srcId="{8B3B413A-FD2E-401C-8468-4AC46E74440B}" destId="{ECDCDFCE-80EF-493D-8452-5E45AEB111D3}" srcOrd="4" destOrd="0" presId="urn:microsoft.com/office/officeart/2005/8/layout/process4"/>
    <dgm:cxn modelId="{A322F82C-8BC0-41BD-8E06-355214FA4A0A}" type="presParOf" srcId="{ECDCDFCE-80EF-493D-8452-5E45AEB111D3}" destId="{F8F9D5E1-CCE1-4922-94AE-B1E5A431CF81}" srcOrd="0" destOrd="0" presId="urn:microsoft.com/office/officeart/2005/8/layout/process4"/>
    <dgm:cxn modelId="{EC3CA073-93CD-4AF8-94B9-B172D04CE028}" type="presParOf" srcId="{ECDCDFCE-80EF-493D-8452-5E45AEB111D3}" destId="{50B4D8B7-B045-4762-8C1C-61978C24454B}" srcOrd="1" destOrd="0" presId="urn:microsoft.com/office/officeart/2005/8/layout/process4"/>
    <dgm:cxn modelId="{6B2C1E3A-E6F3-4003-B72F-D9202164350E}" type="presParOf" srcId="{ECDCDFCE-80EF-493D-8452-5E45AEB111D3}" destId="{24B25160-62DC-4246-BD02-56F05E7881E6}" srcOrd="2" destOrd="0" presId="urn:microsoft.com/office/officeart/2005/8/layout/process4"/>
    <dgm:cxn modelId="{8A7BB994-3ED5-4C0E-A602-30BAC20D78E5}" type="presParOf" srcId="{24B25160-62DC-4246-BD02-56F05E7881E6}" destId="{1617B4F5-019F-4013-87CF-C4FE5300430A}" srcOrd="0" destOrd="0" presId="urn:microsoft.com/office/officeart/2005/8/layout/process4"/>
    <dgm:cxn modelId="{A2659B40-3640-4E20-B427-66604B0D26AA}" type="presParOf" srcId="{24B25160-62DC-4246-BD02-56F05E7881E6}" destId="{E54C13C8-4DDD-4869-9492-1C75943B1CC6}" srcOrd="1" destOrd="0" presId="urn:microsoft.com/office/officeart/2005/8/layout/process4"/>
    <dgm:cxn modelId="{51B8349C-4183-405C-9D1A-8B69DCF25AEA}" type="presParOf" srcId="{24B25160-62DC-4246-BD02-56F05E7881E6}" destId="{05FDA12E-AC90-4D69-A6FC-369AB086D493}" srcOrd="2"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E388A19-C12E-4F06-8E17-7239A89AD102}" type="doc">
      <dgm:prSet loTypeId="urn:microsoft.com/office/officeart/2005/8/layout/cycle4" loCatId="relationship" qsTypeId="urn:microsoft.com/office/officeart/2005/8/quickstyle/simple1#9" qsCatId="simple" csTypeId="urn:microsoft.com/office/officeart/2005/8/colors/colorful5" csCatId="colorful" phldr="1"/>
      <dgm:spPr/>
      <dgm:t>
        <a:bodyPr/>
        <a:lstStyle/>
        <a:p>
          <a:endParaRPr kumimoji="1" lang="ja-JP" altLang="en-US"/>
        </a:p>
      </dgm:t>
    </dgm:pt>
    <dgm:pt modelId="{1B26B8EE-8800-4023-B080-E00A3B57F6BB}">
      <dgm:prSet phldrT="[テキスト]"/>
      <dgm:spPr/>
      <dgm:t>
        <a:bodyPr/>
        <a:lstStyle/>
        <a:p>
          <a:r>
            <a:rPr kumimoji="1" lang="ja-JP" altLang="en-US" dirty="0" smtClean="0">
              <a:solidFill>
                <a:schemeClr val="tx1"/>
              </a:solidFill>
            </a:rPr>
            <a:t>清掃用具</a:t>
          </a:r>
          <a:endParaRPr kumimoji="1" lang="ja-JP" altLang="en-US" dirty="0">
            <a:solidFill>
              <a:schemeClr val="tx1"/>
            </a:solidFill>
          </a:endParaRPr>
        </a:p>
      </dgm:t>
    </dgm:pt>
    <dgm:pt modelId="{33D624D6-4822-46D9-A0C2-9C83610ABC59}" type="parTrans" cxnId="{72E5196E-1162-4C6E-AB68-DF53E057A866}">
      <dgm:prSet/>
      <dgm:spPr/>
      <dgm:t>
        <a:bodyPr/>
        <a:lstStyle/>
        <a:p>
          <a:endParaRPr kumimoji="1" lang="ja-JP" altLang="en-US"/>
        </a:p>
      </dgm:t>
    </dgm:pt>
    <dgm:pt modelId="{4D4B8629-0E0C-4FF0-A601-4AD76372529D}" type="sibTrans" cxnId="{72E5196E-1162-4C6E-AB68-DF53E057A866}">
      <dgm:prSet/>
      <dgm:spPr/>
      <dgm:t>
        <a:bodyPr/>
        <a:lstStyle/>
        <a:p>
          <a:endParaRPr kumimoji="1" lang="ja-JP" altLang="en-US"/>
        </a:p>
      </dgm:t>
    </dgm:pt>
    <dgm:pt modelId="{351D211E-7A46-4D4C-9151-3559702741FC}">
      <dgm:prSet phldrT="[テキスト]" custT="1"/>
      <dgm:spPr/>
      <dgm:t>
        <a:bodyPr/>
        <a:lstStyle/>
        <a:p>
          <a:r>
            <a:rPr kumimoji="1" lang="ja-JP" altLang="en-US" sz="1200" b="0" dirty="0" smtClean="0"/>
            <a:t>用具の使い方・清掃のやり方の指導を行う</a:t>
          </a:r>
          <a:endParaRPr kumimoji="1" lang="ja-JP" altLang="en-US" sz="1200" b="0" dirty="0"/>
        </a:p>
      </dgm:t>
    </dgm:pt>
    <dgm:pt modelId="{A4BF05B7-45F6-4AA8-9110-9DFB5B4A2273}" type="parTrans" cxnId="{696CED97-ADDF-40F3-9CCD-163697443F9F}">
      <dgm:prSet/>
      <dgm:spPr/>
      <dgm:t>
        <a:bodyPr/>
        <a:lstStyle/>
        <a:p>
          <a:endParaRPr kumimoji="1" lang="ja-JP" altLang="en-US"/>
        </a:p>
      </dgm:t>
    </dgm:pt>
    <dgm:pt modelId="{4D9C4E83-B3BE-420A-8DD7-714D9DAFA90C}" type="sibTrans" cxnId="{696CED97-ADDF-40F3-9CCD-163697443F9F}">
      <dgm:prSet/>
      <dgm:spPr/>
      <dgm:t>
        <a:bodyPr/>
        <a:lstStyle/>
        <a:p>
          <a:endParaRPr kumimoji="1" lang="ja-JP" altLang="en-US"/>
        </a:p>
      </dgm:t>
    </dgm:pt>
    <dgm:pt modelId="{561230EF-D734-435A-9D5E-12D8A177B141}">
      <dgm:prSet phldrT="[テキスト]"/>
      <dgm:spPr/>
      <dgm:t>
        <a:bodyPr/>
        <a:lstStyle/>
        <a:p>
          <a:r>
            <a:rPr kumimoji="1" lang="ja-JP" altLang="en-US" dirty="0" smtClean="0">
              <a:solidFill>
                <a:schemeClr val="tx1"/>
              </a:solidFill>
            </a:rPr>
            <a:t>清掃場所の巡回</a:t>
          </a:r>
          <a:endParaRPr kumimoji="1" lang="ja-JP" altLang="en-US" dirty="0">
            <a:solidFill>
              <a:schemeClr val="tx1"/>
            </a:solidFill>
          </a:endParaRPr>
        </a:p>
      </dgm:t>
    </dgm:pt>
    <dgm:pt modelId="{5B634B55-4A35-4C02-AEBA-E39B139E0392}" type="parTrans" cxnId="{19C78460-49D9-4C8C-B49B-8A59380E56C4}">
      <dgm:prSet/>
      <dgm:spPr/>
      <dgm:t>
        <a:bodyPr/>
        <a:lstStyle/>
        <a:p>
          <a:endParaRPr kumimoji="1" lang="ja-JP" altLang="en-US"/>
        </a:p>
      </dgm:t>
    </dgm:pt>
    <dgm:pt modelId="{7A64A7BC-7330-4708-BCC9-224F6458F6A8}" type="sibTrans" cxnId="{19C78460-49D9-4C8C-B49B-8A59380E56C4}">
      <dgm:prSet/>
      <dgm:spPr/>
      <dgm:t>
        <a:bodyPr/>
        <a:lstStyle/>
        <a:p>
          <a:endParaRPr kumimoji="1" lang="ja-JP" altLang="en-US"/>
        </a:p>
      </dgm:t>
    </dgm:pt>
    <dgm:pt modelId="{7042E540-4D15-49F2-B63E-EF5281C730F8}">
      <dgm:prSet phldrT="[テキスト]" custT="1"/>
      <dgm:spPr/>
      <dgm:t>
        <a:bodyPr/>
        <a:lstStyle/>
        <a:p>
          <a:r>
            <a:rPr kumimoji="1" lang="ja-JP" altLang="en-US" sz="1200" dirty="0" smtClean="0"/>
            <a:t>児童の様子を見守るとともに、必要な指導を行う</a:t>
          </a:r>
          <a:endParaRPr kumimoji="1" lang="ja-JP" altLang="en-US" sz="1200" dirty="0"/>
        </a:p>
      </dgm:t>
    </dgm:pt>
    <dgm:pt modelId="{9862AEEE-7BC2-468C-9180-9AFDCADC01A9}" type="parTrans" cxnId="{C5B4FD63-13EC-45C0-9232-AA66D35023A2}">
      <dgm:prSet/>
      <dgm:spPr/>
      <dgm:t>
        <a:bodyPr/>
        <a:lstStyle/>
        <a:p>
          <a:endParaRPr kumimoji="1" lang="ja-JP" altLang="en-US"/>
        </a:p>
      </dgm:t>
    </dgm:pt>
    <dgm:pt modelId="{00257E4D-EBB6-4086-974E-7BD81A0E8985}" type="sibTrans" cxnId="{C5B4FD63-13EC-45C0-9232-AA66D35023A2}">
      <dgm:prSet/>
      <dgm:spPr/>
      <dgm:t>
        <a:bodyPr/>
        <a:lstStyle/>
        <a:p>
          <a:endParaRPr kumimoji="1" lang="ja-JP" altLang="en-US"/>
        </a:p>
      </dgm:t>
    </dgm:pt>
    <dgm:pt modelId="{0509BE1D-D220-4765-91C8-5ECBF119CA1D}">
      <dgm:prSet phldrT="[テキスト]"/>
      <dgm:spPr/>
      <dgm:t>
        <a:bodyPr/>
        <a:lstStyle/>
        <a:p>
          <a:r>
            <a:rPr kumimoji="1" lang="ja-JP" altLang="en-US" dirty="0" smtClean="0">
              <a:solidFill>
                <a:schemeClr val="tx1"/>
              </a:solidFill>
            </a:rPr>
            <a:t>その他</a:t>
          </a:r>
          <a:endParaRPr kumimoji="1" lang="ja-JP" altLang="en-US" dirty="0">
            <a:solidFill>
              <a:schemeClr val="tx1"/>
            </a:solidFill>
          </a:endParaRPr>
        </a:p>
      </dgm:t>
    </dgm:pt>
    <dgm:pt modelId="{24984F6D-7AE8-4F5B-95A5-84599C699F99}" type="parTrans" cxnId="{2438D775-7044-4A67-9774-A9AAA0932BE4}">
      <dgm:prSet/>
      <dgm:spPr/>
      <dgm:t>
        <a:bodyPr/>
        <a:lstStyle/>
        <a:p>
          <a:endParaRPr kumimoji="1" lang="ja-JP" altLang="en-US"/>
        </a:p>
      </dgm:t>
    </dgm:pt>
    <dgm:pt modelId="{6B09340A-A7CE-4CC5-BA78-054B99980FB5}" type="sibTrans" cxnId="{2438D775-7044-4A67-9774-A9AAA0932BE4}">
      <dgm:prSet/>
      <dgm:spPr/>
      <dgm:t>
        <a:bodyPr/>
        <a:lstStyle/>
        <a:p>
          <a:endParaRPr kumimoji="1" lang="ja-JP" altLang="en-US"/>
        </a:p>
      </dgm:t>
    </dgm:pt>
    <dgm:pt modelId="{37CB9556-0C8B-424C-B1C0-EF04162F6B0F}">
      <dgm:prSet phldrT="[テキスト]" custT="1"/>
      <dgm:spPr/>
      <dgm:t>
        <a:bodyPr/>
        <a:lstStyle/>
        <a:p>
          <a:r>
            <a:rPr kumimoji="1" lang="ja-JP" altLang="en-US" sz="1200" dirty="0" smtClean="0"/>
            <a:t>危険を伴う作業については、十分注意をする</a:t>
          </a:r>
          <a:endParaRPr kumimoji="1" lang="ja-JP" altLang="en-US" sz="1200" dirty="0"/>
        </a:p>
      </dgm:t>
    </dgm:pt>
    <dgm:pt modelId="{AE364E7B-C9E7-4E21-8DA5-2CE6503D8524}" type="parTrans" cxnId="{DDEC194C-AA36-4CC8-8A06-D13A736021E6}">
      <dgm:prSet/>
      <dgm:spPr/>
      <dgm:t>
        <a:bodyPr/>
        <a:lstStyle/>
        <a:p>
          <a:endParaRPr kumimoji="1" lang="ja-JP" altLang="en-US"/>
        </a:p>
      </dgm:t>
    </dgm:pt>
    <dgm:pt modelId="{5369F907-F111-4E38-A882-D9806C72F9D6}" type="sibTrans" cxnId="{DDEC194C-AA36-4CC8-8A06-D13A736021E6}">
      <dgm:prSet/>
      <dgm:spPr/>
      <dgm:t>
        <a:bodyPr/>
        <a:lstStyle/>
        <a:p>
          <a:endParaRPr kumimoji="1" lang="ja-JP" altLang="en-US"/>
        </a:p>
      </dgm:t>
    </dgm:pt>
    <dgm:pt modelId="{75663A68-6560-4CF3-9B8B-7116130244E6}">
      <dgm:prSet phldrT="[テキスト]"/>
      <dgm:spPr/>
      <dgm:t>
        <a:bodyPr/>
        <a:lstStyle/>
        <a:p>
          <a:r>
            <a:rPr kumimoji="1" lang="ja-JP" altLang="en-US" dirty="0" smtClean="0">
              <a:solidFill>
                <a:schemeClr val="tx1"/>
              </a:solidFill>
            </a:rPr>
            <a:t>作業確認</a:t>
          </a:r>
          <a:endParaRPr kumimoji="1" lang="ja-JP" altLang="en-US" dirty="0">
            <a:solidFill>
              <a:schemeClr val="tx1"/>
            </a:solidFill>
          </a:endParaRPr>
        </a:p>
      </dgm:t>
    </dgm:pt>
    <dgm:pt modelId="{44D7DA8E-06D3-473A-8137-E4AD3F3582EF}" type="parTrans" cxnId="{E643AF25-10BC-446A-BF57-C39CB45EE8F8}">
      <dgm:prSet/>
      <dgm:spPr/>
      <dgm:t>
        <a:bodyPr/>
        <a:lstStyle/>
        <a:p>
          <a:endParaRPr kumimoji="1" lang="ja-JP" altLang="en-US"/>
        </a:p>
      </dgm:t>
    </dgm:pt>
    <dgm:pt modelId="{F147B3C3-C79E-4321-8EA9-6748ECCA08FC}" type="sibTrans" cxnId="{E643AF25-10BC-446A-BF57-C39CB45EE8F8}">
      <dgm:prSet/>
      <dgm:spPr/>
      <dgm:t>
        <a:bodyPr/>
        <a:lstStyle/>
        <a:p>
          <a:endParaRPr kumimoji="1" lang="ja-JP" altLang="en-US"/>
        </a:p>
      </dgm:t>
    </dgm:pt>
    <dgm:pt modelId="{D51E7227-649D-408D-9137-6AECDE7C0855}">
      <dgm:prSet phldrT="[テキスト]" custT="1"/>
      <dgm:spPr/>
      <dgm:t>
        <a:bodyPr/>
        <a:lstStyle/>
        <a:p>
          <a:r>
            <a:rPr kumimoji="1" lang="ja-JP" altLang="en-US" sz="1200" dirty="0" smtClean="0"/>
            <a:t>終了後、巡回場所の確認を行う</a:t>
          </a:r>
          <a:endParaRPr kumimoji="1" lang="ja-JP" altLang="en-US" sz="1200" dirty="0"/>
        </a:p>
      </dgm:t>
    </dgm:pt>
    <dgm:pt modelId="{8C1E553B-BAD5-49FA-BA17-AE2ED7AB5CA6}" type="parTrans" cxnId="{95E9E62E-1A98-46E5-AC4E-EE1491BAC221}">
      <dgm:prSet/>
      <dgm:spPr/>
      <dgm:t>
        <a:bodyPr/>
        <a:lstStyle/>
        <a:p>
          <a:endParaRPr kumimoji="1" lang="ja-JP" altLang="en-US"/>
        </a:p>
      </dgm:t>
    </dgm:pt>
    <dgm:pt modelId="{A598DA08-0F4C-4086-81AE-DC6415078D78}" type="sibTrans" cxnId="{95E9E62E-1A98-46E5-AC4E-EE1491BAC221}">
      <dgm:prSet/>
      <dgm:spPr/>
      <dgm:t>
        <a:bodyPr/>
        <a:lstStyle/>
        <a:p>
          <a:endParaRPr kumimoji="1" lang="ja-JP" altLang="en-US"/>
        </a:p>
      </dgm:t>
    </dgm:pt>
    <dgm:pt modelId="{3AF87690-F91C-4EB6-B2A0-BB5F7C3B6916}">
      <dgm:prSet phldrT="[テキスト]"/>
      <dgm:spPr/>
      <dgm:t>
        <a:bodyPr/>
        <a:lstStyle/>
        <a:p>
          <a:endParaRPr kumimoji="1" lang="ja-JP" altLang="en-US" sz="900" dirty="0"/>
        </a:p>
      </dgm:t>
    </dgm:pt>
    <dgm:pt modelId="{8D4D7C2F-0F4E-41C2-8BAC-78EA804BD34F}" type="parTrans" cxnId="{9843AC1B-FFA5-4C74-AF1B-6494003802E2}">
      <dgm:prSet/>
      <dgm:spPr/>
      <dgm:t>
        <a:bodyPr/>
        <a:lstStyle/>
        <a:p>
          <a:endParaRPr kumimoji="1" lang="ja-JP" altLang="en-US"/>
        </a:p>
      </dgm:t>
    </dgm:pt>
    <dgm:pt modelId="{D3D2C376-9FB0-4C25-80B3-F4271FB6714D}" type="sibTrans" cxnId="{9843AC1B-FFA5-4C74-AF1B-6494003802E2}">
      <dgm:prSet/>
      <dgm:spPr/>
      <dgm:t>
        <a:bodyPr/>
        <a:lstStyle/>
        <a:p>
          <a:endParaRPr kumimoji="1" lang="ja-JP" altLang="en-US"/>
        </a:p>
      </dgm:t>
    </dgm:pt>
    <dgm:pt modelId="{BB76C0AE-E686-40E8-87DD-D3E93D415F14}" type="pres">
      <dgm:prSet presAssocID="{1E388A19-C12E-4F06-8E17-7239A89AD102}" presName="cycleMatrixDiagram" presStyleCnt="0">
        <dgm:presLayoutVars>
          <dgm:chMax val="1"/>
          <dgm:dir/>
          <dgm:animLvl val="lvl"/>
          <dgm:resizeHandles val="exact"/>
        </dgm:presLayoutVars>
      </dgm:prSet>
      <dgm:spPr/>
      <dgm:t>
        <a:bodyPr/>
        <a:lstStyle/>
        <a:p>
          <a:endParaRPr kumimoji="1" lang="ja-JP" altLang="en-US"/>
        </a:p>
      </dgm:t>
    </dgm:pt>
    <dgm:pt modelId="{476F6D12-8745-47C2-8708-A357FD2FB460}" type="pres">
      <dgm:prSet presAssocID="{1E388A19-C12E-4F06-8E17-7239A89AD102}" presName="children" presStyleCnt="0"/>
      <dgm:spPr/>
    </dgm:pt>
    <dgm:pt modelId="{A38C3527-2D4A-445D-9D8C-37ABC8ADFBBF}" type="pres">
      <dgm:prSet presAssocID="{1E388A19-C12E-4F06-8E17-7239A89AD102}" presName="child1group" presStyleCnt="0"/>
      <dgm:spPr/>
    </dgm:pt>
    <dgm:pt modelId="{0CF9E615-67DD-4F36-9249-F5DB332A5BC4}" type="pres">
      <dgm:prSet presAssocID="{1E388A19-C12E-4F06-8E17-7239A89AD102}" presName="child1" presStyleLbl="bgAcc1" presStyleIdx="0" presStyleCnt="4" custScaleY="71307"/>
      <dgm:spPr/>
      <dgm:t>
        <a:bodyPr/>
        <a:lstStyle/>
        <a:p>
          <a:endParaRPr kumimoji="1" lang="ja-JP" altLang="en-US"/>
        </a:p>
      </dgm:t>
    </dgm:pt>
    <dgm:pt modelId="{3A2632B1-58F8-4F4D-8AB8-A64A2E03DA21}" type="pres">
      <dgm:prSet presAssocID="{1E388A19-C12E-4F06-8E17-7239A89AD102}" presName="child1Text" presStyleLbl="bgAcc1" presStyleIdx="0" presStyleCnt="4">
        <dgm:presLayoutVars>
          <dgm:bulletEnabled val="1"/>
        </dgm:presLayoutVars>
      </dgm:prSet>
      <dgm:spPr/>
      <dgm:t>
        <a:bodyPr/>
        <a:lstStyle/>
        <a:p>
          <a:endParaRPr kumimoji="1" lang="ja-JP" altLang="en-US"/>
        </a:p>
      </dgm:t>
    </dgm:pt>
    <dgm:pt modelId="{C5CD5156-E3FB-453B-BF5F-97A6BB8BE1CD}" type="pres">
      <dgm:prSet presAssocID="{1E388A19-C12E-4F06-8E17-7239A89AD102}" presName="child2group" presStyleCnt="0"/>
      <dgm:spPr/>
    </dgm:pt>
    <dgm:pt modelId="{88F123F1-DB6B-4B12-A653-B95853609C87}" type="pres">
      <dgm:prSet presAssocID="{1E388A19-C12E-4F06-8E17-7239A89AD102}" presName="child2" presStyleLbl="bgAcc1" presStyleIdx="1" presStyleCnt="4" custScaleY="71307" custLinFactNeighborX="4653" custLinFactNeighborY="599"/>
      <dgm:spPr/>
      <dgm:t>
        <a:bodyPr/>
        <a:lstStyle/>
        <a:p>
          <a:endParaRPr kumimoji="1" lang="ja-JP" altLang="en-US"/>
        </a:p>
      </dgm:t>
    </dgm:pt>
    <dgm:pt modelId="{48B272C0-4018-4DF9-B6A1-0A7B051C8560}" type="pres">
      <dgm:prSet presAssocID="{1E388A19-C12E-4F06-8E17-7239A89AD102}" presName="child2Text" presStyleLbl="bgAcc1" presStyleIdx="1" presStyleCnt="4">
        <dgm:presLayoutVars>
          <dgm:bulletEnabled val="1"/>
        </dgm:presLayoutVars>
      </dgm:prSet>
      <dgm:spPr/>
      <dgm:t>
        <a:bodyPr/>
        <a:lstStyle/>
        <a:p>
          <a:endParaRPr kumimoji="1" lang="ja-JP" altLang="en-US"/>
        </a:p>
      </dgm:t>
    </dgm:pt>
    <dgm:pt modelId="{95C8C91F-16D3-4559-8F68-DAFC1380C989}" type="pres">
      <dgm:prSet presAssocID="{1E388A19-C12E-4F06-8E17-7239A89AD102}" presName="child3group" presStyleCnt="0"/>
      <dgm:spPr/>
    </dgm:pt>
    <dgm:pt modelId="{9337ECD0-1E42-4E13-8459-E0D82A0892A9}" type="pres">
      <dgm:prSet presAssocID="{1E388A19-C12E-4F06-8E17-7239A89AD102}" presName="child3" presStyleLbl="bgAcc1" presStyleIdx="2" presStyleCnt="4" custScaleY="75772"/>
      <dgm:spPr/>
      <dgm:t>
        <a:bodyPr/>
        <a:lstStyle/>
        <a:p>
          <a:endParaRPr kumimoji="1" lang="ja-JP" altLang="en-US"/>
        </a:p>
      </dgm:t>
    </dgm:pt>
    <dgm:pt modelId="{F1B955A0-410F-404B-B9DF-CD1A0D7E4E01}" type="pres">
      <dgm:prSet presAssocID="{1E388A19-C12E-4F06-8E17-7239A89AD102}" presName="child3Text" presStyleLbl="bgAcc1" presStyleIdx="2" presStyleCnt="4">
        <dgm:presLayoutVars>
          <dgm:bulletEnabled val="1"/>
        </dgm:presLayoutVars>
      </dgm:prSet>
      <dgm:spPr/>
      <dgm:t>
        <a:bodyPr/>
        <a:lstStyle/>
        <a:p>
          <a:endParaRPr kumimoji="1" lang="ja-JP" altLang="en-US"/>
        </a:p>
      </dgm:t>
    </dgm:pt>
    <dgm:pt modelId="{AA3A6A09-9C29-4A0A-83EE-0D4E99626092}" type="pres">
      <dgm:prSet presAssocID="{1E388A19-C12E-4F06-8E17-7239A89AD102}" presName="child4group" presStyleCnt="0"/>
      <dgm:spPr/>
    </dgm:pt>
    <dgm:pt modelId="{7DBC0B19-ED7F-4A9B-B776-D9BF862C9A19}" type="pres">
      <dgm:prSet presAssocID="{1E388A19-C12E-4F06-8E17-7239A89AD102}" presName="child4" presStyleLbl="bgAcc1" presStyleIdx="3" presStyleCnt="4" custScaleY="75772"/>
      <dgm:spPr/>
      <dgm:t>
        <a:bodyPr/>
        <a:lstStyle/>
        <a:p>
          <a:endParaRPr kumimoji="1" lang="ja-JP" altLang="en-US"/>
        </a:p>
      </dgm:t>
    </dgm:pt>
    <dgm:pt modelId="{52FEE5D5-016A-4611-B081-81EA722658CA}" type="pres">
      <dgm:prSet presAssocID="{1E388A19-C12E-4F06-8E17-7239A89AD102}" presName="child4Text" presStyleLbl="bgAcc1" presStyleIdx="3" presStyleCnt="4">
        <dgm:presLayoutVars>
          <dgm:bulletEnabled val="1"/>
        </dgm:presLayoutVars>
      </dgm:prSet>
      <dgm:spPr/>
      <dgm:t>
        <a:bodyPr/>
        <a:lstStyle/>
        <a:p>
          <a:endParaRPr kumimoji="1" lang="ja-JP" altLang="en-US"/>
        </a:p>
      </dgm:t>
    </dgm:pt>
    <dgm:pt modelId="{0F79A6C3-5C7E-4C46-A81C-7693831402CF}" type="pres">
      <dgm:prSet presAssocID="{1E388A19-C12E-4F06-8E17-7239A89AD102}" presName="childPlaceholder" presStyleCnt="0"/>
      <dgm:spPr/>
    </dgm:pt>
    <dgm:pt modelId="{9D88317C-7B5D-4D83-A07F-F7F7ED3B79DA}" type="pres">
      <dgm:prSet presAssocID="{1E388A19-C12E-4F06-8E17-7239A89AD102}" presName="circle" presStyleCnt="0"/>
      <dgm:spPr/>
    </dgm:pt>
    <dgm:pt modelId="{C4F3E5D5-678E-4D92-8136-B9DB6A7134B4}" type="pres">
      <dgm:prSet presAssocID="{1E388A19-C12E-4F06-8E17-7239A89AD102}" presName="quadrant1" presStyleLbl="node1" presStyleIdx="0" presStyleCnt="4">
        <dgm:presLayoutVars>
          <dgm:chMax val="1"/>
          <dgm:bulletEnabled val="1"/>
        </dgm:presLayoutVars>
      </dgm:prSet>
      <dgm:spPr/>
      <dgm:t>
        <a:bodyPr/>
        <a:lstStyle/>
        <a:p>
          <a:endParaRPr kumimoji="1" lang="ja-JP" altLang="en-US"/>
        </a:p>
      </dgm:t>
    </dgm:pt>
    <dgm:pt modelId="{22E7155D-0355-4DFF-BD49-91C38F1BF50F}" type="pres">
      <dgm:prSet presAssocID="{1E388A19-C12E-4F06-8E17-7239A89AD102}" presName="quadrant2" presStyleLbl="node1" presStyleIdx="1" presStyleCnt="4">
        <dgm:presLayoutVars>
          <dgm:chMax val="1"/>
          <dgm:bulletEnabled val="1"/>
        </dgm:presLayoutVars>
      </dgm:prSet>
      <dgm:spPr/>
      <dgm:t>
        <a:bodyPr/>
        <a:lstStyle/>
        <a:p>
          <a:endParaRPr kumimoji="1" lang="ja-JP" altLang="en-US"/>
        </a:p>
      </dgm:t>
    </dgm:pt>
    <dgm:pt modelId="{AEDFC2DD-B298-4FA6-BF5E-4E61B7C06EBA}" type="pres">
      <dgm:prSet presAssocID="{1E388A19-C12E-4F06-8E17-7239A89AD102}" presName="quadrant3" presStyleLbl="node1" presStyleIdx="2" presStyleCnt="4">
        <dgm:presLayoutVars>
          <dgm:chMax val="1"/>
          <dgm:bulletEnabled val="1"/>
        </dgm:presLayoutVars>
      </dgm:prSet>
      <dgm:spPr/>
      <dgm:t>
        <a:bodyPr/>
        <a:lstStyle/>
        <a:p>
          <a:endParaRPr kumimoji="1" lang="ja-JP" altLang="en-US"/>
        </a:p>
      </dgm:t>
    </dgm:pt>
    <dgm:pt modelId="{16AA0AAA-6BD3-4F85-AC24-649EFCDABB03}" type="pres">
      <dgm:prSet presAssocID="{1E388A19-C12E-4F06-8E17-7239A89AD102}" presName="quadrant4" presStyleLbl="node1" presStyleIdx="3" presStyleCnt="4">
        <dgm:presLayoutVars>
          <dgm:chMax val="1"/>
          <dgm:bulletEnabled val="1"/>
        </dgm:presLayoutVars>
      </dgm:prSet>
      <dgm:spPr/>
      <dgm:t>
        <a:bodyPr/>
        <a:lstStyle/>
        <a:p>
          <a:endParaRPr kumimoji="1" lang="ja-JP" altLang="en-US"/>
        </a:p>
      </dgm:t>
    </dgm:pt>
    <dgm:pt modelId="{92EC6347-7C43-4859-ADAA-4A762ECECF10}" type="pres">
      <dgm:prSet presAssocID="{1E388A19-C12E-4F06-8E17-7239A89AD102}" presName="quadrantPlaceholder" presStyleCnt="0"/>
      <dgm:spPr/>
    </dgm:pt>
    <dgm:pt modelId="{0A1BB6ED-4955-4009-AD70-833AC8516FF6}" type="pres">
      <dgm:prSet presAssocID="{1E388A19-C12E-4F06-8E17-7239A89AD102}" presName="center1" presStyleLbl="fgShp" presStyleIdx="0" presStyleCnt="2"/>
      <dgm:spPr/>
    </dgm:pt>
    <dgm:pt modelId="{61FD361B-4932-4D8C-B661-2E0D0ED4D718}" type="pres">
      <dgm:prSet presAssocID="{1E388A19-C12E-4F06-8E17-7239A89AD102}" presName="center2" presStyleLbl="fgShp" presStyleIdx="1" presStyleCnt="2"/>
      <dgm:spPr/>
    </dgm:pt>
  </dgm:ptLst>
  <dgm:cxnLst>
    <dgm:cxn modelId="{C5B4FD63-13EC-45C0-9232-AA66D35023A2}" srcId="{561230EF-D734-435A-9D5E-12D8A177B141}" destId="{7042E540-4D15-49F2-B63E-EF5281C730F8}" srcOrd="0" destOrd="0" parTransId="{9862AEEE-7BC2-468C-9180-9AFDCADC01A9}" sibTransId="{00257E4D-EBB6-4086-974E-7BD81A0E8985}"/>
    <dgm:cxn modelId="{A7A6A216-D476-4947-B219-348150655C47}" type="presOf" srcId="{0509BE1D-D220-4765-91C8-5ECBF119CA1D}" destId="{AEDFC2DD-B298-4FA6-BF5E-4E61B7C06EBA}" srcOrd="0" destOrd="0" presId="urn:microsoft.com/office/officeart/2005/8/layout/cycle4"/>
    <dgm:cxn modelId="{4B61D939-D1F3-430E-BB2B-D2A8ACB5D2F6}" type="presOf" srcId="{351D211E-7A46-4D4C-9151-3559702741FC}" destId="{3A2632B1-58F8-4F4D-8AB8-A64A2E03DA21}" srcOrd="1" destOrd="0" presId="urn:microsoft.com/office/officeart/2005/8/layout/cycle4"/>
    <dgm:cxn modelId="{933322FC-64D8-41DA-8651-2D09A2E14211}" type="presOf" srcId="{D51E7227-649D-408D-9137-6AECDE7C0855}" destId="{7DBC0B19-ED7F-4A9B-B776-D9BF862C9A19}" srcOrd="0" destOrd="0" presId="urn:microsoft.com/office/officeart/2005/8/layout/cycle4"/>
    <dgm:cxn modelId="{D1DA9B83-091C-4AD2-BFB7-58ECE81C682E}" type="presOf" srcId="{1B26B8EE-8800-4023-B080-E00A3B57F6BB}" destId="{C4F3E5D5-678E-4D92-8136-B9DB6A7134B4}" srcOrd="0" destOrd="0" presId="urn:microsoft.com/office/officeart/2005/8/layout/cycle4"/>
    <dgm:cxn modelId="{9843AC1B-FFA5-4C74-AF1B-6494003802E2}" srcId="{0509BE1D-D220-4765-91C8-5ECBF119CA1D}" destId="{3AF87690-F91C-4EB6-B2A0-BB5F7C3B6916}" srcOrd="1" destOrd="0" parTransId="{8D4D7C2F-0F4E-41C2-8BAC-78EA804BD34F}" sibTransId="{D3D2C376-9FB0-4C25-80B3-F4271FB6714D}"/>
    <dgm:cxn modelId="{058F137A-6AD5-4A48-9E14-F5557FEDFFD8}" type="presOf" srcId="{561230EF-D734-435A-9D5E-12D8A177B141}" destId="{22E7155D-0355-4DFF-BD49-91C38F1BF50F}" srcOrd="0" destOrd="0" presId="urn:microsoft.com/office/officeart/2005/8/layout/cycle4"/>
    <dgm:cxn modelId="{45607B0C-0984-4795-9729-86013E8F9736}" type="presOf" srcId="{7042E540-4D15-49F2-B63E-EF5281C730F8}" destId="{48B272C0-4018-4DF9-B6A1-0A7B051C8560}" srcOrd="1" destOrd="0" presId="urn:microsoft.com/office/officeart/2005/8/layout/cycle4"/>
    <dgm:cxn modelId="{69435497-7F09-4027-BE54-28F7669FF891}" type="presOf" srcId="{D51E7227-649D-408D-9137-6AECDE7C0855}" destId="{52FEE5D5-016A-4611-B081-81EA722658CA}" srcOrd="1" destOrd="0" presId="urn:microsoft.com/office/officeart/2005/8/layout/cycle4"/>
    <dgm:cxn modelId="{8E78C53A-7014-4249-BE44-E08C4F86D4E0}" type="presOf" srcId="{37CB9556-0C8B-424C-B1C0-EF04162F6B0F}" destId="{F1B955A0-410F-404B-B9DF-CD1A0D7E4E01}" srcOrd="1" destOrd="0" presId="urn:microsoft.com/office/officeart/2005/8/layout/cycle4"/>
    <dgm:cxn modelId="{95E9E62E-1A98-46E5-AC4E-EE1491BAC221}" srcId="{75663A68-6560-4CF3-9B8B-7116130244E6}" destId="{D51E7227-649D-408D-9137-6AECDE7C0855}" srcOrd="0" destOrd="0" parTransId="{8C1E553B-BAD5-49FA-BA17-AE2ED7AB5CA6}" sibTransId="{A598DA08-0F4C-4086-81AE-DC6415078D78}"/>
    <dgm:cxn modelId="{19C78460-49D9-4C8C-B49B-8A59380E56C4}" srcId="{1E388A19-C12E-4F06-8E17-7239A89AD102}" destId="{561230EF-D734-435A-9D5E-12D8A177B141}" srcOrd="1" destOrd="0" parTransId="{5B634B55-4A35-4C02-AEBA-E39B139E0392}" sibTransId="{7A64A7BC-7330-4708-BCC9-224F6458F6A8}"/>
    <dgm:cxn modelId="{DE601923-01D0-4CDD-AE35-94357E7A5C08}" type="presOf" srcId="{37CB9556-0C8B-424C-B1C0-EF04162F6B0F}" destId="{9337ECD0-1E42-4E13-8459-E0D82A0892A9}" srcOrd="0" destOrd="0" presId="urn:microsoft.com/office/officeart/2005/8/layout/cycle4"/>
    <dgm:cxn modelId="{A7E12A69-0AA4-49C8-80FC-43438D281FAF}" type="presOf" srcId="{1E388A19-C12E-4F06-8E17-7239A89AD102}" destId="{BB76C0AE-E686-40E8-87DD-D3E93D415F14}" srcOrd="0" destOrd="0" presId="urn:microsoft.com/office/officeart/2005/8/layout/cycle4"/>
    <dgm:cxn modelId="{E643AF25-10BC-446A-BF57-C39CB45EE8F8}" srcId="{1E388A19-C12E-4F06-8E17-7239A89AD102}" destId="{75663A68-6560-4CF3-9B8B-7116130244E6}" srcOrd="3" destOrd="0" parTransId="{44D7DA8E-06D3-473A-8137-E4AD3F3582EF}" sibTransId="{F147B3C3-C79E-4321-8EA9-6748ECCA08FC}"/>
    <dgm:cxn modelId="{F757DC15-028D-40B6-9732-AACEE1AF75F2}" type="presOf" srcId="{351D211E-7A46-4D4C-9151-3559702741FC}" destId="{0CF9E615-67DD-4F36-9249-F5DB332A5BC4}" srcOrd="0" destOrd="0" presId="urn:microsoft.com/office/officeart/2005/8/layout/cycle4"/>
    <dgm:cxn modelId="{DDEC194C-AA36-4CC8-8A06-D13A736021E6}" srcId="{0509BE1D-D220-4765-91C8-5ECBF119CA1D}" destId="{37CB9556-0C8B-424C-B1C0-EF04162F6B0F}" srcOrd="0" destOrd="0" parTransId="{AE364E7B-C9E7-4E21-8DA5-2CE6503D8524}" sibTransId="{5369F907-F111-4E38-A882-D9806C72F9D6}"/>
    <dgm:cxn modelId="{72E5196E-1162-4C6E-AB68-DF53E057A866}" srcId="{1E388A19-C12E-4F06-8E17-7239A89AD102}" destId="{1B26B8EE-8800-4023-B080-E00A3B57F6BB}" srcOrd="0" destOrd="0" parTransId="{33D624D6-4822-46D9-A0C2-9C83610ABC59}" sibTransId="{4D4B8629-0E0C-4FF0-A601-4AD76372529D}"/>
    <dgm:cxn modelId="{D58EC8BC-29FF-4EA6-961E-26F8C819C71E}" type="presOf" srcId="{75663A68-6560-4CF3-9B8B-7116130244E6}" destId="{16AA0AAA-6BD3-4F85-AC24-649EFCDABB03}" srcOrd="0" destOrd="0" presId="urn:microsoft.com/office/officeart/2005/8/layout/cycle4"/>
    <dgm:cxn modelId="{26635694-A22E-4954-B00E-29AC30838922}" type="presOf" srcId="{7042E540-4D15-49F2-B63E-EF5281C730F8}" destId="{88F123F1-DB6B-4B12-A653-B95853609C87}" srcOrd="0" destOrd="0" presId="urn:microsoft.com/office/officeart/2005/8/layout/cycle4"/>
    <dgm:cxn modelId="{696CED97-ADDF-40F3-9CCD-163697443F9F}" srcId="{1B26B8EE-8800-4023-B080-E00A3B57F6BB}" destId="{351D211E-7A46-4D4C-9151-3559702741FC}" srcOrd="0" destOrd="0" parTransId="{A4BF05B7-45F6-4AA8-9110-9DFB5B4A2273}" sibTransId="{4D9C4E83-B3BE-420A-8DD7-714D9DAFA90C}"/>
    <dgm:cxn modelId="{2438D775-7044-4A67-9774-A9AAA0932BE4}" srcId="{1E388A19-C12E-4F06-8E17-7239A89AD102}" destId="{0509BE1D-D220-4765-91C8-5ECBF119CA1D}" srcOrd="2" destOrd="0" parTransId="{24984F6D-7AE8-4F5B-95A5-84599C699F99}" sibTransId="{6B09340A-A7CE-4CC5-BA78-054B99980FB5}"/>
    <dgm:cxn modelId="{F1971D91-F502-4A48-B2D2-15AA0597EE71}" type="presOf" srcId="{3AF87690-F91C-4EB6-B2A0-BB5F7C3B6916}" destId="{9337ECD0-1E42-4E13-8459-E0D82A0892A9}" srcOrd="0" destOrd="1" presId="urn:microsoft.com/office/officeart/2005/8/layout/cycle4"/>
    <dgm:cxn modelId="{B8C0E8B0-CE83-49C6-BDA0-574D6EC3E2F3}" type="presOf" srcId="{3AF87690-F91C-4EB6-B2A0-BB5F7C3B6916}" destId="{F1B955A0-410F-404B-B9DF-CD1A0D7E4E01}" srcOrd="1" destOrd="1" presId="urn:microsoft.com/office/officeart/2005/8/layout/cycle4"/>
    <dgm:cxn modelId="{351218BA-1E95-4DA2-BDF7-403DEE5C1988}" type="presParOf" srcId="{BB76C0AE-E686-40E8-87DD-D3E93D415F14}" destId="{476F6D12-8745-47C2-8708-A357FD2FB460}" srcOrd="0" destOrd="0" presId="urn:microsoft.com/office/officeart/2005/8/layout/cycle4"/>
    <dgm:cxn modelId="{F8293622-6E31-40A1-A6F2-CA91EB41150A}" type="presParOf" srcId="{476F6D12-8745-47C2-8708-A357FD2FB460}" destId="{A38C3527-2D4A-445D-9D8C-37ABC8ADFBBF}" srcOrd="0" destOrd="0" presId="urn:microsoft.com/office/officeart/2005/8/layout/cycle4"/>
    <dgm:cxn modelId="{2FFCC2F3-81B2-49AA-89F3-615E8B67998E}" type="presParOf" srcId="{A38C3527-2D4A-445D-9D8C-37ABC8ADFBBF}" destId="{0CF9E615-67DD-4F36-9249-F5DB332A5BC4}" srcOrd="0" destOrd="0" presId="urn:microsoft.com/office/officeart/2005/8/layout/cycle4"/>
    <dgm:cxn modelId="{91122306-C8E8-4910-8D19-FB3356856F68}" type="presParOf" srcId="{A38C3527-2D4A-445D-9D8C-37ABC8ADFBBF}" destId="{3A2632B1-58F8-4F4D-8AB8-A64A2E03DA21}" srcOrd="1" destOrd="0" presId="urn:microsoft.com/office/officeart/2005/8/layout/cycle4"/>
    <dgm:cxn modelId="{8B467CE9-4C6C-4663-B33D-6278D4075A13}" type="presParOf" srcId="{476F6D12-8745-47C2-8708-A357FD2FB460}" destId="{C5CD5156-E3FB-453B-BF5F-97A6BB8BE1CD}" srcOrd="1" destOrd="0" presId="urn:microsoft.com/office/officeart/2005/8/layout/cycle4"/>
    <dgm:cxn modelId="{BC5C4A60-C388-4EE4-AD92-241CC5AEF95E}" type="presParOf" srcId="{C5CD5156-E3FB-453B-BF5F-97A6BB8BE1CD}" destId="{88F123F1-DB6B-4B12-A653-B95853609C87}" srcOrd="0" destOrd="0" presId="urn:microsoft.com/office/officeart/2005/8/layout/cycle4"/>
    <dgm:cxn modelId="{10B459BE-F454-40D3-854A-E3FB4D1E3D62}" type="presParOf" srcId="{C5CD5156-E3FB-453B-BF5F-97A6BB8BE1CD}" destId="{48B272C0-4018-4DF9-B6A1-0A7B051C8560}" srcOrd="1" destOrd="0" presId="urn:microsoft.com/office/officeart/2005/8/layout/cycle4"/>
    <dgm:cxn modelId="{24375BB7-E455-4A16-A457-756995A603E8}" type="presParOf" srcId="{476F6D12-8745-47C2-8708-A357FD2FB460}" destId="{95C8C91F-16D3-4559-8F68-DAFC1380C989}" srcOrd="2" destOrd="0" presId="urn:microsoft.com/office/officeart/2005/8/layout/cycle4"/>
    <dgm:cxn modelId="{40BAB590-1D93-4219-89F1-942217E914FA}" type="presParOf" srcId="{95C8C91F-16D3-4559-8F68-DAFC1380C989}" destId="{9337ECD0-1E42-4E13-8459-E0D82A0892A9}" srcOrd="0" destOrd="0" presId="urn:microsoft.com/office/officeart/2005/8/layout/cycle4"/>
    <dgm:cxn modelId="{4E32CCF2-DDC5-42F2-B9CD-5E3ECAF65456}" type="presParOf" srcId="{95C8C91F-16D3-4559-8F68-DAFC1380C989}" destId="{F1B955A0-410F-404B-B9DF-CD1A0D7E4E01}" srcOrd="1" destOrd="0" presId="urn:microsoft.com/office/officeart/2005/8/layout/cycle4"/>
    <dgm:cxn modelId="{F08EA674-828D-4750-829C-D521BB8BDB46}" type="presParOf" srcId="{476F6D12-8745-47C2-8708-A357FD2FB460}" destId="{AA3A6A09-9C29-4A0A-83EE-0D4E99626092}" srcOrd="3" destOrd="0" presId="urn:microsoft.com/office/officeart/2005/8/layout/cycle4"/>
    <dgm:cxn modelId="{D35D0FF8-20A9-45E0-981F-5766E61848AB}" type="presParOf" srcId="{AA3A6A09-9C29-4A0A-83EE-0D4E99626092}" destId="{7DBC0B19-ED7F-4A9B-B776-D9BF862C9A19}" srcOrd="0" destOrd="0" presId="urn:microsoft.com/office/officeart/2005/8/layout/cycle4"/>
    <dgm:cxn modelId="{0EFD5EBE-D76D-4041-A353-0BF13902A305}" type="presParOf" srcId="{AA3A6A09-9C29-4A0A-83EE-0D4E99626092}" destId="{52FEE5D5-016A-4611-B081-81EA722658CA}" srcOrd="1" destOrd="0" presId="urn:microsoft.com/office/officeart/2005/8/layout/cycle4"/>
    <dgm:cxn modelId="{2611FF0C-A8E1-4D9C-8317-D3B2606E40B0}" type="presParOf" srcId="{476F6D12-8745-47C2-8708-A357FD2FB460}" destId="{0F79A6C3-5C7E-4C46-A81C-7693831402CF}" srcOrd="4" destOrd="0" presId="urn:microsoft.com/office/officeart/2005/8/layout/cycle4"/>
    <dgm:cxn modelId="{C675C76B-0783-4313-A657-6982719EAC56}" type="presParOf" srcId="{BB76C0AE-E686-40E8-87DD-D3E93D415F14}" destId="{9D88317C-7B5D-4D83-A07F-F7F7ED3B79DA}" srcOrd="1" destOrd="0" presId="urn:microsoft.com/office/officeart/2005/8/layout/cycle4"/>
    <dgm:cxn modelId="{F634AD32-5F3C-4528-A661-62C66E591CA5}" type="presParOf" srcId="{9D88317C-7B5D-4D83-A07F-F7F7ED3B79DA}" destId="{C4F3E5D5-678E-4D92-8136-B9DB6A7134B4}" srcOrd="0" destOrd="0" presId="urn:microsoft.com/office/officeart/2005/8/layout/cycle4"/>
    <dgm:cxn modelId="{3F8177BE-14C5-46ED-AF3C-A4FDA5583893}" type="presParOf" srcId="{9D88317C-7B5D-4D83-A07F-F7F7ED3B79DA}" destId="{22E7155D-0355-4DFF-BD49-91C38F1BF50F}" srcOrd="1" destOrd="0" presId="urn:microsoft.com/office/officeart/2005/8/layout/cycle4"/>
    <dgm:cxn modelId="{E0572DF9-3F16-4C53-9CF2-D557FCD4124E}" type="presParOf" srcId="{9D88317C-7B5D-4D83-A07F-F7F7ED3B79DA}" destId="{AEDFC2DD-B298-4FA6-BF5E-4E61B7C06EBA}" srcOrd="2" destOrd="0" presId="urn:microsoft.com/office/officeart/2005/8/layout/cycle4"/>
    <dgm:cxn modelId="{047E618A-94C9-4762-BB24-DFEDA00D4498}" type="presParOf" srcId="{9D88317C-7B5D-4D83-A07F-F7F7ED3B79DA}" destId="{16AA0AAA-6BD3-4F85-AC24-649EFCDABB03}" srcOrd="3" destOrd="0" presId="urn:microsoft.com/office/officeart/2005/8/layout/cycle4"/>
    <dgm:cxn modelId="{7ADFD7B8-C800-4B62-B2FB-4EA64C71BC57}" type="presParOf" srcId="{9D88317C-7B5D-4D83-A07F-F7F7ED3B79DA}" destId="{92EC6347-7C43-4859-ADAA-4A762ECECF10}" srcOrd="4" destOrd="0" presId="urn:microsoft.com/office/officeart/2005/8/layout/cycle4"/>
    <dgm:cxn modelId="{AF6F1B4A-959C-4754-B1FB-FBDB7E7D938C}" type="presParOf" srcId="{BB76C0AE-E686-40E8-87DD-D3E93D415F14}" destId="{0A1BB6ED-4955-4009-AD70-833AC8516FF6}" srcOrd="2" destOrd="0" presId="urn:microsoft.com/office/officeart/2005/8/layout/cycle4"/>
    <dgm:cxn modelId="{546EFFE9-0EE4-427B-8CEA-8BC4230283A1}" type="presParOf" srcId="{BB76C0AE-E686-40E8-87DD-D3E93D415F14}" destId="{61FD361B-4932-4D8C-B661-2E0D0ED4D718}" srcOrd="3" destOrd="0" presId="urn:microsoft.com/office/officeart/2005/8/layout/cycle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0DB6D04-18D2-4839-9202-7A9E6B89B9DA}" type="doc">
      <dgm:prSet loTypeId="urn:microsoft.com/office/officeart/2005/8/layout/process4" loCatId="list" qsTypeId="urn:microsoft.com/office/officeart/2005/8/quickstyle/simple1#10" qsCatId="simple" csTypeId="urn:microsoft.com/office/officeart/2005/8/colors/colorful5" csCatId="colorful" phldr="1"/>
      <dgm:spPr/>
      <dgm:t>
        <a:bodyPr/>
        <a:lstStyle/>
        <a:p>
          <a:endParaRPr kumimoji="1" lang="ja-JP" altLang="en-US"/>
        </a:p>
      </dgm:t>
    </dgm:pt>
    <dgm:pt modelId="{489EC589-341F-431B-BCA9-A0DA6C59DBBB}">
      <dgm:prSet phldrT="[テキスト]" custT="1"/>
      <dgm:spPr/>
      <dgm:t>
        <a:bodyPr/>
        <a:lstStyle/>
        <a:p>
          <a:r>
            <a:rPr kumimoji="1" lang="ja-JP" altLang="en-US" sz="2000" b="1" dirty="0" smtClean="0">
              <a:solidFill>
                <a:schemeClr val="tx1"/>
              </a:solidFill>
            </a:rPr>
            <a:t>学　　　童</a:t>
          </a:r>
          <a:endParaRPr kumimoji="1" lang="ja-JP" altLang="en-US" sz="2000" b="1" dirty="0">
            <a:solidFill>
              <a:schemeClr val="tx1"/>
            </a:solidFill>
          </a:endParaRPr>
        </a:p>
      </dgm:t>
    </dgm:pt>
    <dgm:pt modelId="{F81E432F-9A14-4065-A68D-65EC6D323653}" type="parTrans" cxnId="{421E00A5-2531-4A08-A045-E216FF644153}">
      <dgm:prSet/>
      <dgm:spPr/>
      <dgm:t>
        <a:bodyPr/>
        <a:lstStyle/>
        <a:p>
          <a:endParaRPr kumimoji="1" lang="ja-JP" altLang="en-US"/>
        </a:p>
      </dgm:t>
    </dgm:pt>
    <dgm:pt modelId="{79D0ECC6-E429-4D9B-8E89-FF39FC65EE45}" type="sibTrans" cxnId="{421E00A5-2531-4A08-A045-E216FF644153}">
      <dgm:prSet/>
      <dgm:spPr/>
      <dgm:t>
        <a:bodyPr/>
        <a:lstStyle/>
        <a:p>
          <a:endParaRPr kumimoji="1" lang="ja-JP" altLang="en-US"/>
        </a:p>
      </dgm:t>
    </dgm:pt>
    <dgm:pt modelId="{894649D0-FB28-4923-B931-AE467D225C18}">
      <dgm:prSet phldrT="[テキスト]"/>
      <dgm:spPr/>
      <dgm:t>
        <a:bodyPr/>
        <a:lstStyle/>
        <a:p>
          <a:r>
            <a:rPr kumimoji="1" lang="ja-JP" altLang="en-US" b="1" dirty="0" smtClean="0"/>
            <a:t>五荘放課後児童クラブ</a:t>
          </a:r>
          <a:endParaRPr kumimoji="1" lang="ja-JP" altLang="en-US" b="1" dirty="0"/>
        </a:p>
      </dgm:t>
    </dgm:pt>
    <dgm:pt modelId="{81F4FB37-4BA6-491A-AF03-BA11315EB9B6}" type="parTrans" cxnId="{2B929AE0-651C-4A79-8A52-20CA0DD2188F}">
      <dgm:prSet/>
      <dgm:spPr/>
      <dgm:t>
        <a:bodyPr/>
        <a:lstStyle/>
        <a:p>
          <a:endParaRPr kumimoji="1" lang="ja-JP" altLang="en-US"/>
        </a:p>
      </dgm:t>
    </dgm:pt>
    <dgm:pt modelId="{CE14AC91-8A73-4C1A-8EE4-760A24B2CD31}" type="sibTrans" cxnId="{2B929AE0-651C-4A79-8A52-20CA0DD2188F}">
      <dgm:prSet/>
      <dgm:spPr/>
      <dgm:t>
        <a:bodyPr/>
        <a:lstStyle/>
        <a:p>
          <a:endParaRPr kumimoji="1" lang="ja-JP" altLang="en-US"/>
        </a:p>
      </dgm:t>
    </dgm:pt>
    <dgm:pt modelId="{B78D47DD-702C-4F37-B44F-4366CAC3470C}">
      <dgm:prSet phldrT="[テキスト]"/>
      <dgm:spPr/>
      <dgm:t>
        <a:bodyPr/>
        <a:lstStyle/>
        <a:p>
          <a:r>
            <a:rPr kumimoji="1" lang="ja-JP" altLang="en-US" b="1" dirty="0" smtClean="0"/>
            <a:t>五荘第２放課後児童クラブ</a:t>
          </a:r>
          <a:endParaRPr kumimoji="1" lang="ja-JP" altLang="en-US" b="1" dirty="0"/>
        </a:p>
      </dgm:t>
    </dgm:pt>
    <dgm:pt modelId="{F77053EF-5B51-42F3-BB6F-7D8A70F471E2}" type="parTrans" cxnId="{8ACB3D44-8810-474C-BF30-3EFAF7B0E606}">
      <dgm:prSet/>
      <dgm:spPr/>
      <dgm:t>
        <a:bodyPr/>
        <a:lstStyle/>
        <a:p>
          <a:endParaRPr kumimoji="1" lang="ja-JP" altLang="en-US"/>
        </a:p>
      </dgm:t>
    </dgm:pt>
    <dgm:pt modelId="{29AF27D7-B3D6-45C4-87B0-98E535F9372A}" type="sibTrans" cxnId="{8ACB3D44-8810-474C-BF30-3EFAF7B0E606}">
      <dgm:prSet/>
      <dgm:spPr/>
      <dgm:t>
        <a:bodyPr/>
        <a:lstStyle/>
        <a:p>
          <a:endParaRPr kumimoji="1" lang="ja-JP" altLang="en-US"/>
        </a:p>
      </dgm:t>
    </dgm:pt>
    <dgm:pt modelId="{CBD63FC5-EE5E-4B95-AAD9-FD672B10F287}">
      <dgm:prSet phldrT="[テキスト]"/>
      <dgm:spPr/>
      <dgm:t>
        <a:bodyPr/>
        <a:lstStyle/>
        <a:p>
          <a:r>
            <a:rPr kumimoji="1" lang="ja-JP" altLang="en-US" b="1" dirty="0" smtClean="0">
              <a:solidFill>
                <a:schemeClr val="tx1"/>
              </a:solidFill>
            </a:rPr>
            <a:t>７５名</a:t>
          </a:r>
          <a:r>
            <a:rPr kumimoji="1" lang="ja-JP" altLang="en-US" dirty="0" smtClean="0"/>
            <a:t>　　　　　　　　　　　　　　　　　　　　　　　　　　　　　</a:t>
          </a:r>
          <a:r>
            <a:rPr kumimoji="1" lang="ja-JP" altLang="en-US" b="1" dirty="0" smtClean="0">
              <a:solidFill>
                <a:schemeClr val="tx1"/>
              </a:solidFill>
            </a:rPr>
            <a:t>　５５名</a:t>
          </a:r>
          <a:endParaRPr kumimoji="1" lang="ja-JP" altLang="en-US" b="1" dirty="0">
            <a:solidFill>
              <a:schemeClr val="tx1"/>
            </a:solidFill>
          </a:endParaRPr>
        </a:p>
      </dgm:t>
    </dgm:pt>
    <dgm:pt modelId="{899F85DA-F1C0-4EBF-B704-979830A55E32}" type="sibTrans" cxnId="{A616AC74-8217-4AFE-8AF2-1A855EF4A130}">
      <dgm:prSet/>
      <dgm:spPr/>
      <dgm:t>
        <a:bodyPr/>
        <a:lstStyle/>
        <a:p>
          <a:endParaRPr kumimoji="1" lang="ja-JP" altLang="en-US"/>
        </a:p>
      </dgm:t>
    </dgm:pt>
    <dgm:pt modelId="{33812B8B-6E72-4588-B77E-15A50442F775}" type="parTrans" cxnId="{A616AC74-8217-4AFE-8AF2-1A855EF4A130}">
      <dgm:prSet/>
      <dgm:spPr/>
      <dgm:t>
        <a:bodyPr/>
        <a:lstStyle/>
        <a:p>
          <a:endParaRPr kumimoji="1" lang="ja-JP" altLang="en-US"/>
        </a:p>
      </dgm:t>
    </dgm:pt>
    <dgm:pt modelId="{F0320789-BF1E-4516-BAA3-9BA669A1DA38}" type="pres">
      <dgm:prSet presAssocID="{E0DB6D04-18D2-4839-9202-7A9E6B89B9DA}" presName="Name0" presStyleCnt="0">
        <dgm:presLayoutVars>
          <dgm:dir/>
          <dgm:animLvl val="lvl"/>
          <dgm:resizeHandles val="exact"/>
        </dgm:presLayoutVars>
      </dgm:prSet>
      <dgm:spPr/>
      <dgm:t>
        <a:bodyPr/>
        <a:lstStyle/>
        <a:p>
          <a:endParaRPr kumimoji="1" lang="ja-JP" altLang="en-US"/>
        </a:p>
      </dgm:t>
    </dgm:pt>
    <dgm:pt modelId="{BA288718-AE28-45A3-94EE-44EABF87AB84}" type="pres">
      <dgm:prSet presAssocID="{CBD63FC5-EE5E-4B95-AAD9-FD672B10F287}" presName="boxAndChildren" presStyleCnt="0"/>
      <dgm:spPr/>
    </dgm:pt>
    <dgm:pt modelId="{6255BFFA-02A5-41E0-8CD4-44FF46B13AE7}" type="pres">
      <dgm:prSet presAssocID="{CBD63FC5-EE5E-4B95-AAD9-FD672B10F287}" presName="parentTextBox" presStyleLbl="node1" presStyleIdx="0" presStyleCnt="2"/>
      <dgm:spPr/>
      <dgm:t>
        <a:bodyPr/>
        <a:lstStyle/>
        <a:p>
          <a:endParaRPr kumimoji="1" lang="ja-JP" altLang="en-US"/>
        </a:p>
      </dgm:t>
    </dgm:pt>
    <dgm:pt modelId="{914003A4-62D7-4A7F-8C3B-914DDA803F0D}" type="pres">
      <dgm:prSet presAssocID="{CBD63FC5-EE5E-4B95-AAD9-FD672B10F287}" presName="entireBox" presStyleLbl="node1" presStyleIdx="0" presStyleCnt="2" custScaleY="77321"/>
      <dgm:spPr/>
      <dgm:t>
        <a:bodyPr/>
        <a:lstStyle/>
        <a:p>
          <a:endParaRPr kumimoji="1" lang="ja-JP" altLang="en-US"/>
        </a:p>
      </dgm:t>
    </dgm:pt>
    <dgm:pt modelId="{27844948-281D-4443-982F-E00BB69E9945}" type="pres">
      <dgm:prSet presAssocID="{CBD63FC5-EE5E-4B95-AAD9-FD672B10F287}" presName="descendantBox" presStyleCnt="0"/>
      <dgm:spPr/>
    </dgm:pt>
    <dgm:pt modelId="{AB873DE8-5997-4AE4-9008-0499D5212A04}" type="pres">
      <dgm:prSet presAssocID="{894649D0-FB28-4923-B931-AE467D225C18}" presName="childTextBox" presStyleLbl="fgAccFollowNode1" presStyleIdx="0" presStyleCnt="2">
        <dgm:presLayoutVars>
          <dgm:bulletEnabled val="1"/>
        </dgm:presLayoutVars>
      </dgm:prSet>
      <dgm:spPr/>
      <dgm:t>
        <a:bodyPr/>
        <a:lstStyle/>
        <a:p>
          <a:endParaRPr kumimoji="1" lang="ja-JP" altLang="en-US"/>
        </a:p>
      </dgm:t>
    </dgm:pt>
    <dgm:pt modelId="{9539F2C8-BAF2-44A6-A3AE-831AFCA4953D}" type="pres">
      <dgm:prSet presAssocID="{B78D47DD-702C-4F37-B44F-4366CAC3470C}" presName="childTextBox" presStyleLbl="fgAccFollowNode1" presStyleIdx="1" presStyleCnt="2">
        <dgm:presLayoutVars>
          <dgm:bulletEnabled val="1"/>
        </dgm:presLayoutVars>
      </dgm:prSet>
      <dgm:spPr/>
      <dgm:t>
        <a:bodyPr/>
        <a:lstStyle/>
        <a:p>
          <a:endParaRPr kumimoji="1" lang="ja-JP" altLang="en-US"/>
        </a:p>
      </dgm:t>
    </dgm:pt>
    <dgm:pt modelId="{3D2D8591-9394-4CD6-9BC1-F09045028D6B}" type="pres">
      <dgm:prSet presAssocID="{79D0ECC6-E429-4D9B-8E89-FF39FC65EE45}" presName="sp" presStyleCnt="0"/>
      <dgm:spPr/>
    </dgm:pt>
    <dgm:pt modelId="{E18E1454-189E-43EF-B1AC-80AA7E66D6C3}" type="pres">
      <dgm:prSet presAssocID="{489EC589-341F-431B-BCA9-A0DA6C59DBBB}" presName="arrowAndChildren" presStyleCnt="0"/>
      <dgm:spPr/>
    </dgm:pt>
    <dgm:pt modelId="{D43A0E7B-CBFB-4471-B69C-790307A3A7E0}" type="pres">
      <dgm:prSet presAssocID="{489EC589-341F-431B-BCA9-A0DA6C59DBBB}" presName="parentTextArrow" presStyleLbl="node1" presStyleIdx="1" presStyleCnt="2" custLinFactNeighborY="-4"/>
      <dgm:spPr/>
      <dgm:t>
        <a:bodyPr/>
        <a:lstStyle/>
        <a:p>
          <a:endParaRPr kumimoji="1" lang="ja-JP" altLang="en-US"/>
        </a:p>
      </dgm:t>
    </dgm:pt>
  </dgm:ptLst>
  <dgm:cxnLst>
    <dgm:cxn modelId="{090E21F9-FF45-4A62-B5EB-D9F8868D066D}" type="presOf" srcId="{CBD63FC5-EE5E-4B95-AAD9-FD672B10F287}" destId="{914003A4-62D7-4A7F-8C3B-914DDA803F0D}" srcOrd="1" destOrd="0" presId="urn:microsoft.com/office/officeart/2005/8/layout/process4"/>
    <dgm:cxn modelId="{3A0AD704-7ECC-47DF-A6B6-64BF9A8994E1}" type="presOf" srcId="{B78D47DD-702C-4F37-B44F-4366CAC3470C}" destId="{9539F2C8-BAF2-44A6-A3AE-831AFCA4953D}" srcOrd="0" destOrd="0" presId="urn:microsoft.com/office/officeart/2005/8/layout/process4"/>
    <dgm:cxn modelId="{8ACB3D44-8810-474C-BF30-3EFAF7B0E606}" srcId="{CBD63FC5-EE5E-4B95-AAD9-FD672B10F287}" destId="{B78D47DD-702C-4F37-B44F-4366CAC3470C}" srcOrd="1" destOrd="0" parTransId="{F77053EF-5B51-42F3-BB6F-7D8A70F471E2}" sibTransId="{29AF27D7-B3D6-45C4-87B0-98E535F9372A}"/>
    <dgm:cxn modelId="{421E00A5-2531-4A08-A045-E216FF644153}" srcId="{E0DB6D04-18D2-4839-9202-7A9E6B89B9DA}" destId="{489EC589-341F-431B-BCA9-A0DA6C59DBBB}" srcOrd="0" destOrd="0" parTransId="{F81E432F-9A14-4065-A68D-65EC6D323653}" sibTransId="{79D0ECC6-E429-4D9B-8E89-FF39FC65EE45}"/>
    <dgm:cxn modelId="{2B929AE0-651C-4A79-8A52-20CA0DD2188F}" srcId="{CBD63FC5-EE5E-4B95-AAD9-FD672B10F287}" destId="{894649D0-FB28-4923-B931-AE467D225C18}" srcOrd="0" destOrd="0" parTransId="{81F4FB37-4BA6-491A-AF03-BA11315EB9B6}" sibTransId="{CE14AC91-8A73-4C1A-8EE4-760A24B2CD31}"/>
    <dgm:cxn modelId="{F2025A88-A6CE-4863-A654-FE0CAE4EF37E}" type="presOf" srcId="{E0DB6D04-18D2-4839-9202-7A9E6B89B9DA}" destId="{F0320789-BF1E-4516-BAA3-9BA669A1DA38}" srcOrd="0" destOrd="0" presId="urn:microsoft.com/office/officeart/2005/8/layout/process4"/>
    <dgm:cxn modelId="{14F7498E-D260-4DFB-8B3F-D047F7B7E6A2}" type="presOf" srcId="{894649D0-FB28-4923-B931-AE467D225C18}" destId="{AB873DE8-5997-4AE4-9008-0499D5212A04}" srcOrd="0" destOrd="0" presId="urn:microsoft.com/office/officeart/2005/8/layout/process4"/>
    <dgm:cxn modelId="{517E26AF-9349-4142-870B-289DDBDA6809}" type="presOf" srcId="{489EC589-341F-431B-BCA9-A0DA6C59DBBB}" destId="{D43A0E7B-CBFB-4471-B69C-790307A3A7E0}" srcOrd="0" destOrd="0" presId="urn:microsoft.com/office/officeart/2005/8/layout/process4"/>
    <dgm:cxn modelId="{AAFAF28A-F822-4036-8409-8050CE6E57E1}" type="presOf" srcId="{CBD63FC5-EE5E-4B95-AAD9-FD672B10F287}" destId="{6255BFFA-02A5-41E0-8CD4-44FF46B13AE7}" srcOrd="0" destOrd="0" presId="urn:microsoft.com/office/officeart/2005/8/layout/process4"/>
    <dgm:cxn modelId="{A616AC74-8217-4AFE-8AF2-1A855EF4A130}" srcId="{E0DB6D04-18D2-4839-9202-7A9E6B89B9DA}" destId="{CBD63FC5-EE5E-4B95-AAD9-FD672B10F287}" srcOrd="1" destOrd="0" parTransId="{33812B8B-6E72-4588-B77E-15A50442F775}" sibTransId="{899F85DA-F1C0-4EBF-B704-979830A55E32}"/>
    <dgm:cxn modelId="{7062F47C-1248-4609-9295-49967D3AFD11}" type="presParOf" srcId="{F0320789-BF1E-4516-BAA3-9BA669A1DA38}" destId="{BA288718-AE28-45A3-94EE-44EABF87AB84}" srcOrd="0" destOrd="0" presId="urn:microsoft.com/office/officeart/2005/8/layout/process4"/>
    <dgm:cxn modelId="{BE4A098C-88FF-4C52-A299-F644504A547F}" type="presParOf" srcId="{BA288718-AE28-45A3-94EE-44EABF87AB84}" destId="{6255BFFA-02A5-41E0-8CD4-44FF46B13AE7}" srcOrd="0" destOrd="0" presId="urn:microsoft.com/office/officeart/2005/8/layout/process4"/>
    <dgm:cxn modelId="{3DB6DF6D-D8CE-4E4E-B03D-84E25BB4DDD0}" type="presParOf" srcId="{BA288718-AE28-45A3-94EE-44EABF87AB84}" destId="{914003A4-62D7-4A7F-8C3B-914DDA803F0D}" srcOrd="1" destOrd="0" presId="urn:microsoft.com/office/officeart/2005/8/layout/process4"/>
    <dgm:cxn modelId="{18802644-B3E1-43EE-9AED-A35E68A7AA52}" type="presParOf" srcId="{BA288718-AE28-45A3-94EE-44EABF87AB84}" destId="{27844948-281D-4443-982F-E00BB69E9945}" srcOrd="2" destOrd="0" presId="urn:microsoft.com/office/officeart/2005/8/layout/process4"/>
    <dgm:cxn modelId="{96D68BA6-1038-4337-9273-D31BB131795F}" type="presParOf" srcId="{27844948-281D-4443-982F-E00BB69E9945}" destId="{AB873DE8-5997-4AE4-9008-0499D5212A04}" srcOrd="0" destOrd="0" presId="urn:microsoft.com/office/officeart/2005/8/layout/process4"/>
    <dgm:cxn modelId="{9844AD54-15E3-4194-9C42-6EE70F7F16CF}" type="presParOf" srcId="{27844948-281D-4443-982F-E00BB69E9945}" destId="{9539F2C8-BAF2-44A6-A3AE-831AFCA4953D}" srcOrd="1" destOrd="0" presId="urn:microsoft.com/office/officeart/2005/8/layout/process4"/>
    <dgm:cxn modelId="{822A4366-9002-4252-ADBC-48DB8C53673A}" type="presParOf" srcId="{F0320789-BF1E-4516-BAA3-9BA669A1DA38}" destId="{3D2D8591-9394-4CD6-9BC1-F09045028D6B}" srcOrd="1" destOrd="0" presId="urn:microsoft.com/office/officeart/2005/8/layout/process4"/>
    <dgm:cxn modelId="{3B4AD5F1-D758-4CA6-9894-1205E8ABDEAB}" type="presParOf" srcId="{F0320789-BF1E-4516-BAA3-9BA669A1DA38}" destId="{E18E1454-189E-43EF-B1AC-80AA7E66D6C3}" srcOrd="2" destOrd="0" presId="urn:microsoft.com/office/officeart/2005/8/layout/process4"/>
    <dgm:cxn modelId="{C81F6769-57DF-422B-83A1-7EEF065D2B18}" type="presParOf" srcId="{E18E1454-189E-43EF-B1AC-80AA7E66D6C3}" destId="{D43A0E7B-CBFB-4471-B69C-790307A3A7E0}"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B20D6E6-B686-4460-B747-C277F33595A4}" type="doc">
      <dgm:prSet loTypeId="urn:microsoft.com/office/officeart/2005/8/layout/radial2" loCatId="relationship" qsTypeId="urn:microsoft.com/office/officeart/2005/8/quickstyle/simple1#11" qsCatId="simple" csTypeId="urn:microsoft.com/office/officeart/2005/8/colors/colorful5" csCatId="colorful" phldr="1"/>
      <dgm:spPr/>
      <dgm:t>
        <a:bodyPr/>
        <a:lstStyle/>
        <a:p>
          <a:endParaRPr kumimoji="1" lang="ja-JP" altLang="en-US"/>
        </a:p>
      </dgm:t>
    </dgm:pt>
    <dgm:pt modelId="{8A099531-C8D9-417B-9D02-4EEFFCBC8A9F}">
      <dgm:prSet phldrT="[テキスト]" custT="1"/>
      <dgm:spPr/>
      <dgm:t>
        <a:bodyPr/>
        <a:lstStyle/>
        <a:p>
          <a:r>
            <a:rPr kumimoji="1" lang="ja-JP" altLang="en-US" sz="1400" b="1" dirty="0" smtClean="0">
              <a:solidFill>
                <a:schemeClr val="tx1"/>
              </a:solidFill>
            </a:rPr>
            <a:t>五荘エンゼルス</a:t>
          </a:r>
          <a:endParaRPr kumimoji="1" lang="ja-JP" altLang="en-US" sz="1400" b="1" dirty="0">
            <a:solidFill>
              <a:schemeClr val="tx1"/>
            </a:solidFill>
          </a:endParaRPr>
        </a:p>
      </dgm:t>
    </dgm:pt>
    <dgm:pt modelId="{4995A8F1-15C9-4E16-BD9E-4FC0802464CD}" type="parTrans" cxnId="{E1E0541D-478B-4650-A18B-471BC3B11538}">
      <dgm:prSet/>
      <dgm:spPr/>
      <dgm:t>
        <a:bodyPr/>
        <a:lstStyle/>
        <a:p>
          <a:endParaRPr kumimoji="1" lang="ja-JP" altLang="en-US"/>
        </a:p>
      </dgm:t>
    </dgm:pt>
    <dgm:pt modelId="{D29301BC-44C3-4ACB-BC1B-B4329FE88DB0}" type="sibTrans" cxnId="{E1E0541D-478B-4650-A18B-471BC3B11538}">
      <dgm:prSet/>
      <dgm:spPr/>
      <dgm:t>
        <a:bodyPr/>
        <a:lstStyle/>
        <a:p>
          <a:endParaRPr kumimoji="1" lang="ja-JP" altLang="en-US"/>
        </a:p>
      </dgm:t>
    </dgm:pt>
    <dgm:pt modelId="{D419C829-BF79-4904-AF48-CB4A7D004CF9}">
      <dgm:prSet phldrT="[テキスト]" custT="1"/>
      <dgm:spPr/>
      <dgm:t>
        <a:bodyPr/>
        <a:lstStyle/>
        <a:p>
          <a:r>
            <a:rPr kumimoji="1" lang="ja-JP" altLang="en-US" sz="1200" dirty="0" smtClean="0"/>
            <a:t>野球</a:t>
          </a:r>
          <a:endParaRPr kumimoji="1" lang="ja-JP" altLang="en-US" sz="1200" dirty="0"/>
        </a:p>
      </dgm:t>
    </dgm:pt>
    <dgm:pt modelId="{7F0DC56C-5D94-4227-9A38-5E6D4DDAD063}" type="parTrans" cxnId="{EA0086D1-7503-4D88-868D-62074C66953B}">
      <dgm:prSet/>
      <dgm:spPr/>
      <dgm:t>
        <a:bodyPr/>
        <a:lstStyle/>
        <a:p>
          <a:endParaRPr kumimoji="1" lang="ja-JP" altLang="en-US"/>
        </a:p>
      </dgm:t>
    </dgm:pt>
    <dgm:pt modelId="{F3664B96-9D05-42C1-8887-F67C18A2B79A}" type="sibTrans" cxnId="{EA0086D1-7503-4D88-868D-62074C66953B}">
      <dgm:prSet/>
      <dgm:spPr/>
      <dgm:t>
        <a:bodyPr/>
        <a:lstStyle/>
        <a:p>
          <a:endParaRPr kumimoji="1" lang="ja-JP" altLang="en-US"/>
        </a:p>
      </dgm:t>
    </dgm:pt>
    <dgm:pt modelId="{23D3AD47-9F8B-48AF-88AE-DFB35AE7DDBA}">
      <dgm:prSet phldrT="[テキスト]" custT="1"/>
      <dgm:spPr/>
      <dgm:t>
        <a:bodyPr/>
        <a:lstStyle/>
        <a:p>
          <a:r>
            <a:rPr kumimoji="1" lang="ja-JP" altLang="en-US" sz="1200" dirty="0" smtClean="0"/>
            <a:t>女子バレー部</a:t>
          </a:r>
          <a:endParaRPr kumimoji="1" lang="ja-JP" altLang="en-US" sz="1200" dirty="0"/>
        </a:p>
      </dgm:t>
    </dgm:pt>
    <dgm:pt modelId="{1D7C86A5-13B4-4BF4-A248-4AA993676CD3}" type="parTrans" cxnId="{93C15E72-7C24-442F-BF37-4C9E6F29EF54}">
      <dgm:prSet/>
      <dgm:spPr/>
      <dgm:t>
        <a:bodyPr/>
        <a:lstStyle/>
        <a:p>
          <a:endParaRPr kumimoji="1" lang="ja-JP" altLang="en-US"/>
        </a:p>
      </dgm:t>
    </dgm:pt>
    <dgm:pt modelId="{A928B92F-97F1-46A6-B22D-774DC625BE00}" type="sibTrans" cxnId="{93C15E72-7C24-442F-BF37-4C9E6F29EF54}">
      <dgm:prSet/>
      <dgm:spPr/>
      <dgm:t>
        <a:bodyPr/>
        <a:lstStyle/>
        <a:p>
          <a:endParaRPr kumimoji="1" lang="ja-JP" altLang="en-US"/>
        </a:p>
      </dgm:t>
    </dgm:pt>
    <dgm:pt modelId="{4816D85D-0417-491D-B25F-74E7841CAFBD}">
      <dgm:prSet phldrT="[テキスト]" custT="1"/>
      <dgm:spPr/>
      <dgm:t>
        <a:bodyPr/>
        <a:lstStyle/>
        <a:p>
          <a:r>
            <a:rPr kumimoji="1" lang="ja-JP" altLang="en-US" sz="1300" b="1" dirty="0" smtClean="0">
              <a:solidFill>
                <a:schemeClr val="tx1"/>
              </a:solidFill>
            </a:rPr>
            <a:t>豊岡</a:t>
          </a:r>
          <a:r>
            <a:rPr kumimoji="1" lang="ja-JP" altLang="en-US" sz="1400" b="1" dirty="0" smtClean="0">
              <a:solidFill>
                <a:schemeClr val="tx1"/>
              </a:solidFill>
            </a:rPr>
            <a:t>北サンダース</a:t>
          </a:r>
          <a:endParaRPr kumimoji="1" lang="ja-JP" altLang="en-US" sz="1400" b="1" dirty="0">
            <a:solidFill>
              <a:schemeClr val="tx1"/>
            </a:solidFill>
          </a:endParaRPr>
        </a:p>
      </dgm:t>
    </dgm:pt>
    <dgm:pt modelId="{76CC5C2C-D380-4D9A-BDA7-2B8560C0686A}" type="parTrans" cxnId="{C951629F-23E0-4608-8F5D-2EAFB407EB96}">
      <dgm:prSet/>
      <dgm:spPr/>
      <dgm:t>
        <a:bodyPr/>
        <a:lstStyle/>
        <a:p>
          <a:endParaRPr kumimoji="1" lang="ja-JP" altLang="en-US"/>
        </a:p>
      </dgm:t>
    </dgm:pt>
    <dgm:pt modelId="{91D06E4D-8324-426D-AEF6-78AEBAE81A27}" type="sibTrans" cxnId="{C951629F-23E0-4608-8F5D-2EAFB407EB96}">
      <dgm:prSet/>
      <dgm:spPr/>
      <dgm:t>
        <a:bodyPr/>
        <a:lstStyle/>
        <a:p>
          <a:endParaRPr kumimoji="1" lang="ja-JP" altLang="en-US"/>
        </a:p>
      </dgm:t>
    </dgm:pt>
    <dgm:pt modelId="{A067AB91-60F8-42D7-B51B-1ACC8D2C9138}">
      <dgm:prSet phldrT="[テキスト]" custT="1"/>
      <dgm:spPr/>
      <dgm:t>
        <a:bodyPr/>
        <a:lstStyle/>
        <a:p>
          <a:r>
            <a:rPr kumimoji="1" lang="ja-JP" altLang="en-US" sz="1200" dirty="0" smtClean="0"/>
            <a:t>バスケットボール部</a:t>
          </a:r>
          <a:endParaRPr kumimoji="1" lang="ja-JP" altLang="en-US" sz="1200" dirty="0"/>
        </a:p>
      </dgm:t>
    </dgm:pt>
    <dgm:pt modelId="{A8CD5BA7-C750-422F-92BC-61ECF2C4A85A}" type="parTrans" cxnId="{C54DCF88-47B0-4B10-B738-C545643E4567}">
      <dgm:prSet/>
      <dgm:spPr/>
      <dgm:t>
        <a:bodyPr/>
        <a:lstStyle/>
        <a:p>
          <a:endParaRPr kumimoji="1" lang="ja-JP" altLang="en-US"/>
        </a:p>
      </dgm:t>
    </dgm:pt>
    <dgm:pt modelId="{8A79F126-C438-490C-9D27-DF1E9105C6F0}" type="sibTrans" cxnId="{C54DCF88-47B0-4B10-B738-C545643E4567}">
      <dgm:prSet/>
      <dgm:spPr/>
      <dgm:t>
        <a:bodyPr/>
        <a:lstStyle/>
        <a:p>
          <a:endParaRPr kumimoji="1" lang="ja-JP" altLang="en-US"/>
        </a:p>
      </dgm:t>
    </dgm:pt>
    <dgm:pt modelId="{B1801C6A-60CF-47A4-810E-BAD2B738C621}">
      <dgm:prSet phldrT="[テキスト]" custT="1"/>
      <dgm:spPr/>
      <dgm:t>
        <a:bodyPr/>
        <a:lstStyle/>
        <a:p>
          <a:r>
            <a:rPr kumimoji="1" lang="ja-JP" altLang="en-US" sz="1400" b="1" dirty="0" smtClean="0">
              <a:solidFill>
                <a:schemeClr val="tx1"/>
              </a:solidFill>
            </a:rPr>
            <a:t>空手</a:t>
          </a:r>
          <a:endParaRPr kumimoji="1" lang="ja-JP" altLang="en-US" sz="1400" b="1" dirty="0">
            <a:solidFill>
              <a:schemeClr val="tx1"/>
            </a:solidFill>
          </a:endParaRPr>
        </a:p>
      </dgm:t>
    </dgm:pt>
    <dgm:pt modelId="{F695948C-D2AC-4453-A18E-0F8EFA93B426}" type="parTrans" cxnId="{D81533F7-A9B4-450A-ACA5-4C028EF6D2BE}">
      <dgm:prSet/>
      <dgm:spPr/>
      <dgm:t>
        <a:bodyPr/>
        <a:lstStyle/>
        <a:p>
          <a:endParaRPr kumimoji="1" lang="ja-JP" altLang="en-US"/>
        </a:p>
      </dgm:t>
    </dgm:pt>
    <dgm:pt modelId="{F6E874F8-C428-469A-AB0C-57891774C2B9}" type="sibTrans" cxnId="{D81533F7-A9B4-450A-ACA5-4C028EF6D2BE}">
      <dgm:prSet/>
      <dgm:spPr/>
      <dgm:t>
        <a:bodyPr/>
        <a:lstStyle/>
        <a:p>
          <a:endParaRPr kumimoji="1" lang="ja-JP" altLang="en-US"/>
        </a:p>
      </dgm:t>
    </dgm:pt>
    <dgm:pt modelId="{FE350B25-B23A-4DF2-89CB-AC315B8DA780}">
      <dgm:prSet phldrT="[テキスト]" custT="1"/>
      <dgm:spPr/>
      <dgm:t>
        <a:bodyPr/>
        <a:lstStyle/>
        <a:p>
          <a:r>
            <a:rPr kumimoji="1" lang="ja-JP" altLang="en-US" sz="1200" dirty="0" smtClean="0"/>
            <a:t>サッカー部</a:t>
          </a:r>
          <a:endParaRPr kumimoji="1" lang="ja-JP" altLang="en-US" sz="1200" dirty="0"/>
        </a:p>
      </dgm:t>
    </dgm:pt>
    <dgm:pt modelId="{1D898FE8-0416-46EB-A510-693213B31C2A}" type="parTrans" cxnId="{3C9371FA-E333-49E8-8D5A-F9FCC7CDB033}">
      <dgm:prSet/>
      <dgm:spPr/>
      <dgm:t>
        <a:bodyPr/>
        <a:lstStyle/>
        <a:p>
          <a:endParaRPr kumimoji="1" lang="ja-JP" altLang="en-US"/>
        </a:p>
      </dgm:t>
    </dgm:pt>
    <dgm:pt modelId="{65E25321-D94E-4F9B-B59C-C96DADCA422D}" type="sibTrans" cxnId="{3C9371FA-E333-49E8-8D5A-F9FCC7CDB033}">
      <dgm:prSet/>
      <dgm:spPr/>
      <dgm:t>
        <a:bodyPr/>
        <a:lstStyle/>
        <a:p>
          <a:endParaRPr kumimoji="1" lang="ja-JP" altLang="en-US"/>
        </a:p>
      </dgm:t>
    </dgm:pt>
    <dgm:pt modelId="{C999D81F-AC27-4F67-907C-A0906593F2D4}" type="pres">
      <dgm:prSet presAssocID="{8B20D6E6-B686-4460-B747-C277F33595A4}" presName="composite" presStyleCnt="0">
        <dgm:presLayoutVars>
          <dgm:chMax val="5"/>
          <dgm:dir/>
          <dgm:animLvl val="ctr"/>
          <dgm:resizeHandles val="exact"/>
        </dgm:presLayoutVars>
      </dgm:prSet>
      <dgm:spPr/>
      <dgm:t>
        <a:bodyPr/>
        <a:lstStyle/>
        <a:p>
          <a:endParaRPr kumimoji="1" lang="ja-JP" altLang="en-US"/>
        </a:p>
      </dgm:t>
    </dgm:pt>
    <dgm:pt modelId="{FDA521E2-F3AD-4427-9186-0D0A64FC2137}" type="pres">
      <dgm:prSet presAssocID="{8B20D6E6-B686-4460-B747-C277F33595A4}" presName="cycle" presStyleCnt="0"/>
      <dgm:spPr/>
    </dgm:pt>
    <dgm:pt modelId="{5901F408-D35A-468A-8DE4-D16D55EE8187}" type="pres">
      <dgm:prSet presAssocID="{8B20D6E6-B686-4460-B747-C277F33595A4}" presName="centerShape" presStyleCnt="0"/>
      <dgm:spPr/>
    </dgm:pt>
    <dgm:pt modelId="{1CBFBF08-3454-4240-9FFD-934FA8B721CF}" type="pres">
      <dgm:prSet presAssocID="{8B20D6E6-B686-4460-B747-C277F33595A4}" presName="connSite" presStyleLbl="node1" presStyleIdx="0" presStyleCnt="4"/>
      <dgm:spPr/>
    </dgm:pt>
    <dgm:pt modelId="{DE868C96-0087-4FED-AFCB-120E3B97F09D}" type="pres">
      <dgm:prSet presAssocID="{8B20D6E6-B686-4460-B747-C277F33595A4}" presName="visible" presStyleLbl="node1" presStyleIdx="0" presStyleCnt="4"/>
      <dgm:spPr/>
    </dgm:pt>
    <dgm:pt modelId="{760103BC-C159-4913-97A1-8E492B2ED139}" type="pres">
      <dgm:prSet presAssocID="{4995A8F1-15C9-4E16-BD9E-4FC0802464CD}" presName="Name25" presStyleLbl="parChTrans1D1" presStyleIdx="0" presStyleCnt="3"/>
      <dgm:spPr/>
      <dgm:t>
        <a:bodyPr/>
        <a:lstStyle/>
        <a:p>
          <a:endParaRPr kumimoji="1" lang="ja-JP" altLang="en-US"/>
        </a:p>
      </dgm:t>
    </dgm:pt>
    <dgm:pt modelId="{73D1DD4C-EE12-4DC4-ABAD-7662F24C9EB5}" type="pres">
      <dgm:prSet presAssocID="{8A099531-C8D9-417B-9D02-4EEFFCBC8A9F}" presName="node" presStyleCnt="0"/>
      <dgm:spPr/>
    </dgm:pt>
    <dgm:pt modelId="{435563AC-89DE-4275-BF7C-8C6EA46E8661}" type="pres">
      <dgm:prSet presAssocID="{8A099531-C8D9-417B-9D02-4EEFFCBC8A9F}" presName="parentNode" presStyleLbl="node1" presStyleIdx="1" presStyleCnt="4" custLinFactNeighborX="3424" custLinFactNeighborY="32630">
        <dgm:presLayoutVars>
          <dgm:chMax val="1"/>
          <dgm:bulletEnabled val="1"/>
        </dgm:presLayoutVars>
      </dgm:prSet>
      <dgm:spPr/>
      <dgm:t>
        <a:bodyPr/>
        <a:lstStyle/>
        <a:p>
          <a:endParaRPr kumimoji="1" lang="ja-JP" altLang="en-US"/>
        </a:p>
      </dgm:t>
    </dgm:pt>
    <dgm:pt modelId="{AA207783-B4B8-4EA3-921D-CF0ED70F6A84}" type="pres">
      <dgm:prSet presAssocID="{8A099531-C8D9-417B-9D02-4EEFFCBC8A9F}" presName="childNode" presStyleLbl="revTx" presStyleIdx="0" presStyleCnt="2">
        <dgm:presLayoutVars>
          <dgm:bulletEnabled val="1"/>
        </dgm:presLayoutVars>
      </dgm:prSet>
      <dgm:spPr/>
      <dgm:t>
        <a:bodyPr/>
        <a:lstStyle/>
        <a:p>
          <a:endParaRPr kumimoji="1" lang="ja-JP" altLang="en-US"/>
        </a:p>
      </dgm:t>
    </dgm:pt>
    <dgm:pt modelId="{91BD7B95-55D7-4742-919B-E1DB42659E3C}" type="pres">
      <dgm:prSet presAssocID="{76CC5C2C-D380-4D9A-BDA7-2B8560C0686A}" presName="Name25" presStyleLbl="parChTrans1D1" presStyleIdx="1" presStyleCnt="3"/>
      <dgm:spPr/>
      <dgm:t>
        <a:bodyPr/>
        <a:lstStyle/>
        <a:p>
          <a:endParaRPr kumimoji="1" lang="ja-JP" altLang="en-US"/>
        </a:p>
      </dgm:t>
    </dgm:pt>
    <dgm:pt modelId="{2F2D7B00-835F-40D0-98C1-638BFDAAE39C}" type="pres">
      <dgm:prSet presAssocID="{4816D85D-0417-491D-B25F-74E7841CAFBD}" presName="node" presStyleCnt="0"/>
      <dgm:spPr/>
    </dgm:pt>
    <dgm:pt modelId="{3803D224-554A-4107-852D-5087DD417D3B}" type="pres">
      <dgm:prSet presAssocID="{4816D85D-0417-491D-B25F-74E7841CAFBD}" presName="parentNode" presStyleLbl="node1" presStyleIdx="2" presStyleCnt="4" custScaleX="105464" custLinFactNeighborX="33989" custLinFactNeighborY="-485">
        <dgm:presLayoutVars>
          <dgm:chMax val="1"/>
          <dgm:bulletEnabled val="1"/>
        </dgm:presLayoutVars>
      </dgm:prSet>
      <dgm:spPr/>
      <dgm:t>
        <a:bodyPr/>
        <a:lstStyle/>
        <a:p>
          <a:endParaRPr kumimoji="1" lang="ja-JP" altLang="en-US"/>
        </a:p>
      </dgm:t>
    </dgm:pt>
    <dgm:pt modelId="{D44153AF-F56A-4616-A48A-8427C8B7E8AF}" type="pres">
      <dgm:prSet presAssocID="{4816D85D-0417-491D-B25F-74E7841CAFBD}" presName="childNode" presStyleLbl="revTx" presStyleIdx="1" presStyleCnt="2">
        <dgm:presLayoutVars>
          <dgm:bulletEnabled val="1"/>
        </dgm:presLayoutVars>
      </dgm:prSet>
      <dgm:spPr/>
      <dgm:t>
        <a:bodyPr/>
        <a:lstStyle/>
        <a:p>
          <a:endParaRPr kumimoji="1" lang="ja-JP" altLang="en-US"/>
        </a:p>
      </dgm:t>
    </dgm:pt>
    <dgm:pt modelId="{23E428EE-0850-4FA8-A78F-422D05400DA0}" type="pres">
      <dgm:prSet presAssocID="{F695948C-D2AC-4453-A18E-0F8EFA93B426}" presName="Name25" presStyleLbl="parChTrans1D1" presStyleIdx="2" presStyleCnt="3"/>
      <dgm:spPr/>
      <dgm:t>
        <a:bodyPr/>
        <a:lstStyle/>
        <a:p>
          <a:endParaRPr kumimoji="1" lang="ja-JP" altLang="en-US"/>
        </a:p>
      </dgm:t>
    </dgm:pt>
    <dgm:pt modelId="{4F12BA00-7159-4971-A387-AD1D1FCD4BCE}" type="pres">
      <dgm:prSet presAssocID="{B1801C6A-60CF-47A4-810E-BAD2B738C621}" presName="node" presStyleCnt="0"/>
      <dgm:spPr/>
    </dgm:pt>
    <dgm:pt modelId="{CCA6443C-BA7A-4915-8CE7-D45A941D1D2E}" type="pres">
      <dgm:prSet presAssocID="{B1801C6A-60CF-47A4-810E-BAD2B738C621}" presName="parentNode" presStyleLbl="node1" presStyleIdx="3" presStyleCnt="4" custLinFactNeighborX="11614" custLinFactNeighborY="-33601">
        <dgm:presLayoutVars>
          <dgm:chMax val="1"/>
          <dgm:bulletEnabled val="1"/>
        </dgm:presLayoutVars>
      </dgm:prSet>
      <dgm:spPr/>
      <dgm:t>
        <a:bodyPr/>
        <a:lstStyle/>
        <a:p>
          <a:endParaRPr kumimoji="1" lang="ja-JP" altLang="en-US"/>
        </a:p>
      </dgm:t>
    </dgm:pt>
    <dgm:pt modelId="{4D12012B-5798-4B2A-8E87-F2E700BF47EF}" type="pres">
      <dgm:prSet presAssocID="{B1801C6A-60CF-47A4-810E-BAD2B738C621}" presName="childNode" presStyleLbl="revTx" presStyleIdx="1" presStyleCnt="2">
        <dgm:presLayoutVars>
          <dgm:bulletEnabled val="1"/>
        </dgm:presLayoutVars>
      </dgm:prSet>
      <dgm:spPr/>
      <dgm:t>
        <a:bodyPr/>
        <a:lstStyle/>
        <a:p>
          <a:endParaRPr kumimoji="1" lang="ja-JP" altLang="en-US"/>
        </a:p>
      </dgm:t>
    </dgm:pt>
  </dgm:ptLst>
  <dgm:cxnLst>
    <dgm:cxn modelId="{081B32C6-588C-4940-AA1A-131A5C7D2997}" type="presOf" srcId="{4995A8F1-15C9-4E16-BD9E-4FC0802464CD}" destId="{760103BC-C159-4913-97A1-8E492B2ED139}" srcOrd="0" destOrd="0" presId="urn:microsoft.com/office/officeart/2005/8/layout/radial2"/>
    <dgm:cxn modelId="{EA0086D1-7503-4D88-868D-62074C66953B}" srcId="{8A099531-C8D9-417B-9D02-4EEFFCBC8A9F}" destId="{D419C829-BF79-4904-AF48-CB4A7D004CF9}" srcOrd="0" destOrd="0" parTransId="{7F0DC56C-5D94-4227-9A38-5E6D4DDAD063}" sibTransId="{F3664B96-9D05-42C1-8887-F67C18A2B79A}"/>
    <dgm:cxn modelId="{591F6037-A743-4971-96B5-513DF45C8859}" type="presOf" srcId="{8A099531-C8D9-417B-9D02-4EEFFCBC8A9F}" destId="{435563AC-89DE-4275-BF7C-8C6EA46E8661}" srcOrd="0" destOrd="0" presId="urn:microsoft.com/office/officeart/2005/8/layout/radial2"/>
    <dgm:cxn modelId="{3CC46A77-889A-4F89-91EB-71D98A837896}" type="presOf" srcId="{8B20D6E6-B686-4460-B747-C277F33595A4}" destId="{C999D81F-AC27-4F67-907C-A0906593F2D4}" srcOrd="0" destOrd="0" presId="urn:microsoft.com/office/officeart/2005/8/layout/radial2"/>
    <dgm:cxn modelId="{E517144D-F855-41C5-9ECA-C2FDABE6F565}" type="presOf" srcId="{A067AB91-60F8-42D7-B51B-1ACC8D2C9138}" destId="{D44153AF-F56A-4616-A48A-8427C8B7E8AF}" srcOrd="0" destOrd="0" presId="urn:microsoft.com/office/officeart/2005/8/layout/radial2"/>
    <dgm:cxn modelId="{E1E0541D-478B-4650-A18B-471BC3B11538}" srcId="{8B20D6E6-B686-4460-B747-C277F33595A4}" destId="{8A099531-C8D9-417B-9D02-4EEFFCBC8A9F}" srcOrd="0" destOrd="0" parTransId="{4995A8F1-15C9-4E16-BD9E-4FC0802464CD}" sibTransId="{D29301BC-44C3-4ACB-BC1B-B4329FE88DB0}"/>
    <dgm:cxn modelId="{C54DCF88-47B0-4B10-B738-C545643E4567}" srcId="{4816D85D-0417-491D-B25F-74E7841CAFBD}" destId="{A067AB91-60F8-42D7-B51B-1ACC8D2C9138}" srcOrd="0" destOrd="0" parTransId="{A8CD5BA7-C750-422F-92BC-61ECF2C4A85A}" sibTransId="{8A79F126-C438-490C-9D27-DF1E9105C6F0}"/>
    <dgm:cxn modelId="{FFB0E7DC-4BAB-4CC3-9911-0C9A6353435B}" type="presOf" srcId="{76CC5C2C-D380-4D9A-BDA7-2B8560C0686A}" destId="{91BD7B95-55D7-4742-919B-E1DB42659E3C}" srcOrd="0" destOrd="0" presId="urn:microsoft.com/office/officeart/2005/8/layout/radial2"/>
    <dgm:cxn modelId="{C2287CA5-6041-404C-BB72-D8676C5ED605}" type="presOf" srcId="{F695948C-D2AC-4453-A18E-0F8EFA93B426}" destId="{23E428EE-0850-4FA8-A78F-422D05400DA0}" srcOrd="0" destOrd="0" presId="urn:microsoft.com/office/officeart/2005/8/layout/radial2"/>
    <dgm:cxn modelId="{3C9371FA-E333-49E8-8D5A-F9FCC7CDB033}" srcId="{8A099531-C8D9-417B-9D02-4EEFFCBC8A9F}" destId="{FE350B25-B23A-4DF2-89CB-AC315B8DA780}" srcOrd="2" destOrd="0" parTransId="{1D898FE8-0416-46EB-A510-693213B31C2A}" sibTransId="{65E25321-D94E-4F9B-B59C-C96DADCA422D}"/>
    <dgm:cxn modelId="{F1B19D42-3664-427B-843B-95DCEFB910AB}" type="presOf" srcId="{D419C829-BF79-4904-AF48-CB4A7D004CF9}" destId="{AA207783-B4B8-4EA3-921D-CF0ED70F6A84}" srcOrd="0" destOrd="0" presId="urn:microsoft.com/office/officeart/2005/8/layout/radial2"/>
    <dgm:cxn modelId="{9DCBDBF1-A10D-4DB8-B42E-0942126D30A8}" type="presOf" srcId="{FE350B25-B23A-4DF2-89CB-AC315B8DA780}" destId="{AA207783-B4B8-4EA3-921D-CF0ED70F6A84}" srcOrd="0" destOrd="2" presId="urn:microsoft.com/office/officeart/2005/8/layout/radial2"/>
    <dgm:cxn modelId="{87706FF0-1A87-4F26-B969-F145B330D3A3}" type="presOf" srcId="{23D3AD47-9F8B-48AF-88AE-DFB35AE7DDBA}" destId="{AA207783-B4B8-4EA3-921D-CF0ED70F6A84}" srcOrd="0" destOrd="1" presId="urn:microsoft.com/office/officeart/2005/8/layout/radial2"/>
    <dgm:cxn modelId="{C951629F-23E0-4608-8F5D-2EAFB407EB96}" srcId="{8B20D6E6-B686-4460-B747-C277F33595A4}" destId="{4816D85D-0417-491D-B25F-74E7841CAFBD}" srcOrd="1" destOrd="0" parTransId="{76CC5C2C-D380-4D9A-BDA7-2B8560C0686A}" sibTransId="{91D06E4D-8324-426D-AEF6-78AEBAE81A27}"/>
    <dgm:cxn modelId="{792639F6-250C-4990-995D-4E0A6C61DC55}" type="presOf" srcId="{4816D85D-0417-491D-B25F-74E7841CAFBD}" destId="{3803D224-554A-4107-852D-5087DD417D3B}" srcOrd="0" destOrd="0" presId="urn:microsoft.com/office/officeart/2005/8/layout/radial2"/>
    <dgm:cxn modelId="{2C435165-CF58-475C-B757-BC474564F3B1}" type="presOf" srcId="{B1801C6A-60CF-47A4-810E-BAD2B738C621}" destId="{CCA6443C-BA7A-4915-8CE7-D45A941D1D2E}" srcOrd="0" destOrd="0" presId="urn:microsoft.com/office/officeart/2005/8/layout/radial2"/>
    <dgm:cxn modelId="{93C15E72-7C24-442F-BF37-4C9E6F29EF54}" srcId="{8A099531-C8D9-417B-9D02-4EEFFCBC8A9F}" destId="{23D3AD47-9F8B-48AF-88AE-DFB35AE7DDBA}" srcOrd="1" destOrd="0" parTransId="{1D7C86A5-13B4-4BF4-A248-4AA993676CD3}" sibTransId="{A928B92F-97F1-46A6-B22D-774DC625BE00}"/>
    <dgm:cxn modelId="{D81533F7-A9B4-450A-ACA5-4C028EF6D2BE}" srcId="{8B20D6E6-B686-4460-B747-C277F33595A4}" destId="{B1801C6A-60CF-47A4-810E-BAD2B738C621}" srcOrd="2" destOrd="0" parTransId="{F695948C-D2AC-4453-A18E-0F8EFA93B426}" sibTransId="{F6E874F8-C428-469A-AB0C-57891774C2B9}"/>
    <dgm:cxn modelId="{2A05D190-B165-42B0-8CD4-F683252A9AC2}" type="presParOf" srcId="{C999D81F-AC27-4F67-907C-A0906593F2D4}" destId="{FDA521E2-F3AD-4427-9186-0D0A64FC2137}" srcOrd="0" destOrd="0" presId="urn:microsoft.com/office/officeart/2005/8/layout/radial2"/>
    <dgm:cxn modelId="{0F4F4B6E-D286-4972-9029-9A6E6541C9A3}" type="presParOf" srcId="{FDA521E2-F3AD-4427-9186-0D0A64FC2137}" destId="{5901F408-D35A-468A-8DE4-D16D55EE8187}" srcOrd="0" destOrd="0" presId="urn:microsoft.com/office/officeart/2005/8/layout/radial2"/>
    <dgm:cxn modelId="{8E5F084A-0551-484E-927D-38899A92739D}" type="presParOf" srcId="{5901F408-D35A-468A-8DE4-D16D55EE8187}" destId="{1CBFBF08-3454-4240-9FFD-934FA8B721CF}" srcOrd="0" destOrd="0" presId="urn:microsoft.com/office/officeart/2005/8/layout/radial2"/>
    <dgm:cxn modelId="{CB1059F4-7FAD-46D6-A472-95C9A9D4D4BA}" type="presParOf" srcId="{5901F408-D35A-468A-8DE4-D16D55EE8187}" destId="{DE868C96-0087-4FED-AFCB-120E3B97F09D}" srcOrd="1" destOrd="0" presId="urn:microsoft.com/office/officeart/2005/8/layout/radial2"/>
    <dgm:cxn modelId="{F4219232-669A-4E2E-98A7-806189B59FD1}" type="presParOf" srcId="{FDA521E2-F3AD-4427-9186-0D0A64FC2137}" destId="{760103BC-C159-4913-97A1-8E492B2ED139}" srcOrd="1" destOrd="0" presId="urn:microsoft.com/office/officeart/2005/8/layout/radial2"/>
    <dgm:cxn modelId="{D08700A3-ADDA-40D1-ADAD-D97E8E21D78C}" type="presParOf" srcId="{FDA521E2-F3AD-4427-9186-0D0A64FC2137}" destId="{73D1DD4C-EE12-4DC4-ABAD-7662F24C9EB5}" srcOrd="2" destOrd="0" presId="urn:microsoft.com/office/officeart/2005/8/layout/radial2"/>
    <dgm:cxn modelId="{E45D4444-394D-4720-9DCC-F42F1263A050}" type="presParOf" srcId="{73D1DD4C-EE12-4DC4-ABAD-7662F24C9EB5}" destId="{435563AC-89DE-4275-BF7C-8C6EA46E8661}" srcOrd="0" destOrd="0" presId="urn:microsoft.com/office/officeart/2005/8/layout/radial2"/>
    <dgm:cxn modelId="{50B7DB17-3CD1-46A2-8BA1-B045F012AAF1}" type="presParOf" srcId="{73D1DD4C-EE12-4DC4-ABAD-7662F24C9EB5}" destId="{AA207783-B4B8-4EA3-921D-CF0ED70F6A84}" srcOrd="1" destOrd="0" presId="urn:microsoft.com/office/officeart/2005/8/layout/radial2"/>
    <dgm:cxn modelId="{2A3C45B3-DE61-4855-8AA3-F9CA5A07106D}" type="presParOf" srcId="{FDA521E2-F3AD-4427-9186-0D0A64FC2137}" destId="{91BD7B95-55D7-4742-919B-E1DB42659E3C}" srcOrd="3" destOrd="0" presId="urn:microsoft.com/office/officeart/2005/8/layout/radial2"/>
    <dgm:cxn modelId="{EBB3C28E-463D-4D7A-9184-1FEA39D10FA7}" type="presParOf" srcId="{FDA521E2-F3AD-4427-9186-0D0A64FC2137}" destId="{2F2D7B00-835F-40D0-98C1-638BFDAAE39C}" srcOrd="4" destOrd="0" presId="urn:microsoft.com/office/officeart/2005/8/layout/radial2"/>
    <dgm:cxn modelId="{0522F48F-B2CD-4C17-9265-E3309F1EF18D}" type="presParOf" srcId="{2F2D7B00-835F-40D0-98C1-638BFDAAE39C}" destId="{3803D224-554A-4107-852D-5087DD417D3B}" srcOrd="0" destOrd="0" presId="urn:microsoft.com/office/officeart/2005/8/layout/radial2"/>
    <dgm:cxn modelId="{952987CF-D68F-4254-9E16-57D822FA22DC}" type="presParOf" srcId="{2F2D7B00-835F-40D0-98C1-638BFDAAE39C}" destId="{D44153AF-F56A-4616-A48A-8427C8B7E8AF}" srcOrd="1" destOrd="0" presId="urn:microsoft.com/office/officeart/2005/8/layout/radial2"/>
    <dgm:cxn modelId="{2F461E0C-FED2-41AE-957A-69399C6B8B1B}" type="presParOf" srcId="{FDA521E2-F3AD-4427-9186-0D0A64FC2137}" destId="{23E428EE-0850-4FA8-A78F-422D05400DA0}" srcOrd="5" destOrd="0" presId="urn:microsoft.com/office/officeart/2005/8/layout/radial2"/>
    <dgm:cxn modelId="{2D179758-89A1-4A5D-AFD8-06EFC6332A58}" type="presParOf" srcId="{FDA521E2-F3AD-4427-9186-0D0A64FC2137}" destId="{4F12BA00-7159-4971-A387-AD1D1FCD4BCE}" srcOrd="6" destOrd="0" presId="urn:microsoft.com/office/officeart/2005/8/layout/radial2"/>
    <dgm:cxn modelId="{20762905-1470-4512-A101-E9F092CD116B}" type="presParOf" srcId="{4F12BA00-7159-4971-A387-AD1D1FCD4BCE}" destId="{CCA6443C-BA7A-4915-8CE7-D45A941D1D2E}" srcOrd="0" destOrd="0" presId="urn:microsoft.com/office/officeart/2005/8/layout/radial2"/>
    <dgm:cxn modelId="{F494F431-18B1-4F9B-85C4-233D06365B7D}" type="presParOf" srcId="{4F12BA00-7159-4971-A387-AD1D1FCD4BCE}" destId="{4D12012B-5798-4B2A-8E87-F2E700BF47EF}"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1D8259B-8870-4849-8DCA-DC829FD4F3D7}" type="doc">
      <dgm:prSet loTypeId="urn:microsoft.com/office/officeart/2005/8/layout/cycle6" loCatId="cycle" qsTypeId="urn:microsoft.com/office/officeart/2005/8/quickstyle/simple1#12" qsCatId="simple" csTypeId="urn:microsoft.com/office/officeart/2005/8/colors/accent1_2#2" csCatId="accent1" phldr="1"/>
      <dgm:spPr/>
      <dgm:t>
        <a:bodyPr/>
        <a:lstStyle/>
        <a:p>
          <a:endParaRPr kumimoji="1" lang="ja-JP" altLang="en-US"/>
        </a:p>
      </dgm:t>
    </dgm:pt>
    <dgm:pt modelId="{4615232A-1EF8-4024-99C9-2049F3F2E454}">
      <dgm:prSet phldrT="[テキスト]" custT="1"/>
      <dgm:spPr>
        <a:solidFill>
          <a:schemeClr val="accent1">
            <a:lumMod val="40000"/>
            <a:lumOff val="60000"/>
          </a:schemeClr>
        </a:solidFill>
      </dgm:spPr>
      <dgm:t>
        <a:bodyPr/>
        <a:lstStyle/>
        <a:p>
          <a:r>
            <a:rPr kumimoji="1" lang="ja-JP" altLang="en-US" sz="1200" b="1" dirty="0" smtClean="0">
              <a:solidFill>
                <a:schemeClr val="tx1"/>
              </a:solidFill>
            </a:rPr>
            <a:t>囲碁</a:t>
          </a:r>
          <a:endParaRPr kumimoji="1" lang="ja-JP" altLang="en-US" sz="1200" b="1" dirty="0">
            <a:solidFill>
              <a:schemeClr val="tx1"/>
            </a:solidFill>
          </a:endParaRPr>
        </a:p>
      </dgm:t>
    </dgm:pt>
    <dgm:pt modelId="{0EB4C94F-B421-4AAD-8B65-E0E9AD2F6448}" type="parTrans" cxnId="{B73223A6-05C8-4DFA-B9AE-63F5DE1FB853}">
      <dgm:prSet/>
      <dgm:spPr/>
      <dgm:t>
        <a:bodyPr/>
        <a:lstStyle/>
        <a:p>
          <a:endParaRPr kumimoji="1" lang="ja-JP" altLang="en-US"/>
        </a:p>
      </dgm:t>
    </dgm:pt>
    <dgm:pt modelId="{978846FD-76D1-432B-A026-FEC3FBAEFFC2}" type="sibTrans" cxnId="{B73223A6-05C8-4DFA-B9AE-63F5DE1FB853}">
      <dgm:prSet/>
      <dgm:spPr/>
      <dgm:t>
        <a:bodyPr/>
        <a:lstStyle/>
        <a:p>
          <a:endParaRPr kumimoji="1" lang="ja-JP" altLang="en-US"/>
        </a:p>
      </dgm:t>
    </dgm:pt>
    <dgm:pt modelId="{7C21D6C0-9464-4F61-B4A0-0D20A8E1299F}">
      <dgm:prSet phldrT="[テキスト]" custT="1"/>
      <dgm:spPr>
        <a:solidFill>
          <a:schemeClr val="accent1">
            <a:lumMod val="40000"/>
            <a:lumOff val="60000"/>
          </a:schemeClr>
        </a:solidFill>
      </dgm:spPr>
      <dgm:t>
        <a:bodyPr/>
        <a:lstStyle/>
        <a:p>
          <a:r>
            <a:rPr kumimoji="1" lang="ja-JP" altLang="en-US" sz="1200" b="1" dirty="0" smtClean="0">
              <a:solidFill>
                <a:schemeClr val="tx1"/>
              </a:solidFill>
            </a:rPr>
            <a:t>粘土細工</a:t>
          </a:r>
          <a:endParaRPr kumimoji="1" lang="ja-JP" altLang="en-US" sz="1200" b="1" dirty="0">
            <a:solidFill>
              <a:schemeClr val="tx1"/>
            </a:solidFill>
          </a:endParaRPr>
        </a:p>
      </dgm:t>
    </dgm:pt>
    <dgm:pt modelId="{4F845999-551B-47B9-B460-D7BA465F9883}" type="parTrans" cxnId="{5A82C053-9509-4066-90C8-222F2D799D15}">
      <dgm:prSet/>
      <dgm:spPr/>
      <dgm:t>
        <a:bodyPr/>
        <a:lstStyle/>
        <a:p>
          <a:endParaRPr kumimoji="1" lang="ja-JP" altLang="en-US"/>
        </a:p>
      </dgm:t>
    </dgm:pt>
    <dgm:pt modelId="{07DAABAA-AA1E-4479-B420-21FA2926D86F}" type="sibTrans" cxnId="{5A82C053-9509-4066-90C8-222F2D799D15}">
      <dgm:prSet/>
      <dgm:spPr/>
      <dgm:t>
        <a:bodyPr/>
        <a:lstStyle/>
        <a:p>
          <a:endParaRPr kumimoji="1" lang="ja-JP" altLang="en-US"/>
        </a:p>
      </dgm:t>
    </dgm:pt>
    <dgm:pt modelId="{5C8F0B8F-432E-4511-801D-C24B411A0412}">
      <dgm:prSet phldrT="[テキスト]" custT="1"/>
      <dgm:spPr>
        <a:solidFill>
          <a:schemeClr val="accent1">
            <a:lumMod val="60000"/>
            <a:lumOff val="40000"/>
          </a:schemeClr>
        </a:solidFill>
      </dgm:spPr>
      <dgm:t>
        <a:bodyPr/>
        <a:lstStyle/>
        <a:p>
          <a:r>
            <a:rPr kumimoji="1" lang="ja-JP" altLang="en-US" sz="1200" b="1" dirty="0" smtClean="0">
              <a:solidFill>
                <a:schemeClr val="tx1"/>
              </a:solidFill>
            </a:rPr>
            <a:t>日本舞踊</a:t>
          </a:r>
          <a:endParaRPr kumimoji="1" lang="ja-JP" altLang="en-US" sz="1200" b="1" dirty="0">
            <a:solidFill>
              <a:schemeClr val="tx1"/>
            </a:solidFill>
          </a:endParaRPr>
        </a:p>
      </dgm:t>
    </dgm:pt>
    <dgm:pt modelId="{19E3EF26-B172-4A2B-8072-A7900DCC7FE1}" type="parTrans" cxnId="{292583EB-A604-46AE-8093-7DFB413E3965}">
      <dgm:prSet/>
      <dgm:spPr/>
      <dgm:t>
        <a:bodyPr/>
        <a:lstStyle/>
        <a:p>
          <a:endParaRPr kumimoji="1" lang="ja-JP" altLang="en-US"/>
        </a:p>
      </dgm:t>
    </dgm:pt>
    <dgm:pt modelId="{D3045BF0-717B-483C-B421-19908623EC04}" type="sibTrans" cxnId="{292583EB-A604-46AE-8093-7DFB413E3965}">
      <dgm:prSet/>
      <dgm:spPr/>
      <dgm:t>
        <a:bodyPr/>
        <a:lstStyle/>
        <a:p>
          <a:endParaRPr kumimoji="1" lang="ja-JP" altLang="en-US"/>
        </a:p>
      </dgm:t>
    </dgm:pt>
    <dgm:pt modelId="{13A04BE6-11CE-4606-831E-69544588F89D}">
      <dgm:prSet phldrT="[テキスト]" custT="1"/>
      <dgm:spPr>
        <a:solidFill>
          <a:schemeClr val="accent1">
            <a:lumMod val="20000"/>
            <a:lumOff val="80000"/>
          </a:schemeClr>
        </a:solidFill>
      </dgm:spPr>
      <dgm:t>
        <a:bodyPr/>
        <a:lstStyle/>
        <a:p>
          <a:r>
            <a:rPr kumimoji="1" lang="ja-JP" altLang="en-US" sz="1400" b="1" dirty="0" smtClean="0">
              <a:solidFill>
                <a:schemeClr val="tx1"/>
              </a:solidFill>
            </a:rPr>
            <a:t>茶道</a:t>
          </a:r>
          <a:endParaRPr kumimoji="1" lang="ja-JP" altLang="en-US" sz="1400" b="1" dirty="0">
            <a:solidFill>
              <a:schemeClr val="tx1"/>
            </a:solidFill>
          </a:endParaRPr>
        </a:p>
      </dgm:t>
    </dgm:pt>
    <dgm:pt modelId="{90EF7F98-208E-40E2-AB02-D259D085A0DC}" type="parTrans" cxnId="{2A769137-6772-4257-85AB-C2EE9A5FC8C9}">
      <dgm:prSet/>
      <dgm:spPr/>
      <dgm:t>
        <a:bodyPr/>
        <a:lstStyle/>
        <a:p>
          <a:endParaRPr kumimoji="1" lang="ja-JP" altLang="en-US"/>
        </a:p>
      </dgm:t>
    </dgm:pt>
    <dgm:pt modelId="{91BFFFFA-B712-405B-8520-0FCCFF3AD6E8}" type="sibTrans" cxnId="{2A769137-6772-4257-85AB-C2EE9A5FC8C9}">
      <dgm:prSet/>
      <dgm:spPr/>
      <dgm:t>
        <a:bodyPr/>
        <a:lstStyle/>
        <a:p>
          <a:endParaRPr kumimoji="1" lang="ja-JP" altLang="en-US"/>
        </a:p>
      </dgm:t>
    </dgm:pt>
    <dgm:pt modelId="{5694396A-C98E-4EE4-A991-59FE9B9AFBA2}">
      <dgm:prSet phldrT="[テキスト]" custT="1"/>
      <dgm:spPr>
        <a:solidFill>
          <a:schemeClr val="accent1">
            <a:lumMod val="40000"/>
            <a:lumOff val="60000"/>
          </a:schemeClr>
        </a:solidFill>
      </dgm:spPr>
      <dgm:t>
        <a:bodyPr/>
        <a:lstStyle/>
        <a:p>
          <a:r>
            <a:rPr kumimoji="1" lang="ja-JP" altLang="en-US" sz="1100" b="1" dirty="0" smtClean="0">
              <a:solidFill>
                <a:schemeClr val="tx1"/>
              </a:solidFill>
            </a:rPr>
            <a:t>みんなで歌おう</a:t>
          </a:r>
          <a:endParaRPr kumimoji="1" lang="ja-JP" altLang="en-US" sz="1100" b="1" dirty="0">
            <a:solidFill>
              <a:schemeClr val="tx1"/>
            </a:solidFill>
          </a:endParaRPr>
        </a:p>
      </dgm:t>
    </dgm:pt>
    <dgm:pt modelId="{DA3A7744-FB6D-47DA-B474-A2A6855434AD}" type="parTrans" cxnId="{E5ABF7FA-6F67-4FB5-80F4-7D2C19CDEEE9}">
      <dgm:prSet/>
      <dgm:spPr/>
      <dgm:t>
        <a:bodyPr/>
        <a:lstStyle/>
        <a:p>
          <a:endParaRPr kumimoji="1" lang="ja-JP" altLang="en-US"/>
        </a:p>
      </dgm:t>
    </dgm:pt>
    <dgm:pt modelId="{7F1864C3-631C-4A09-B465-F7A6F65E0126}" type="sibTrans" cxnId="{E5ABF7FA-6F67-4FB5-80F4-7D2C19CDEEE9}">
      <dgm:prSet/>
      <dgm:spPr/>
      <dgm:t>
        <a:bodyPr/>
        <a:lstStyle/>
        <a:p>
          <a:endParaRPr kumimoji="1" lang="ja-JP" altLang="en-US"/>
        </a:p>
      </dgm:t>
    </dgm:pt>
    <dgm:pt modelId="{774D0230-219F-4E4C-B93A-FB95F20F141F}">
      <dgm:prSet phldrT="[テキスト]"/>
      <dgm:spPr>
        <a:solidFill>
          <a:schemeClr val="tx2">
            <a:lumMod val="40000"/>
            <a:lumOff val="60000"/>
          </a:schemeClr>
        </a:solidFill>
      </dgm:spPr>
      <dgm:t>
        <a:bodyPr/>
        <a:lstStyle/>
        <a:p>
          <a:r>
            <a:rPr kumimoji="1" lang="ja-JP" altLang="en-US" b="1" dirty="0" smtClean="0">
              <a:solidFill>
                <a:schemeClr val="tx1"/>
              </a:solidFill>
            </a:rPr>
            <a:t>金管バンド</a:t>
          </a:r>
          <a:endParaRPr kumimoji="1" lang="ja-JP" altLang="en-US" b="1" dirty="0">
            <a:solidFill>
              <a:schemeClr val="tx1"/>
            </a:solidFill>
          </a:endParaRPr>
        </a:p>
      </dgm:t>
    </dgm:pt>
    <dgm:pt modelId="{9FE2A4A6-13F0-4651-A875-371BECA0DD66}" type="parTrans" cxnId="{7CD7F023-8937-45A8-B5FC-394271FEA50B}">
      <dgm:prSet/>
      <dgm:spPr/>
      <dgm:t>
        <a:bodyPr/>
        <a:lstStyle/>
        <a:p>
          <a:endParaRPr kumimoji="1" lang="ja-JP" altLang="en-US"/>
        </a:p>
      </dgm:t>
    </dgm:pt>
    <dgm:pt modelId="{D2B300BC-9D39-4ED0-A5E2-85752E121469}" type="sibTrans" cxnId="{7CD7F023-8937-45A8-B5FC-394271FEA50B}">
      <dgm:prSet/>
      <dgm:spPr/>
      <dgm:t>
        <a:bodyPr/>
        <a:lstStyle/>
        <a:p>
          <a:endParaRPr kumimoji="1" lang="ja-JP" altLang="en-US"/>
        </a:p>
      </dgm:t>
    </dgm:pt>
    <dgm:pt modelId="{BD66358D-3496-488E-B15B-24F2B0E23F92}">
      <dgm:prSet phldrT="[テキスト]" custT="1"/>
      <dgm:spPr>
        <a:solidFill>
          <a:schemeClr val="accent1">
            <a:lumMod val="60000"/>
            <a:lumOff val="40000"/>
          </a:schemeClr>
        </a:solidFill>
      </dgm:spPr>
      <dgm:t>
        <a:bodyPr/>
        <a:lstStyle/>
        <a:p>
          <a:r>
            <a:rPr kumimoji="1" lang="ja-JP" altLang="en-US" sz="1400" b="1" dirty="0" smtClean="0">
              <a:solidFill>
                <a:schemeClr val="tx1"/>
              </a:solidFill>
            </a:rPr>
            <a:t>将棋</a:t>
          </a:r>
          <a:endParaRPr kumimoji="1" lang="ja-JP" altLang="en-US" sz="1400" b="1" dirty="0">
            <a:solidFill>
              <a:schemeClr val="tx1"/>
            </a:solidFill>
          </a:endParaRPr>
        </a:p>
      </dgm:t>
    </dgm:pt>
    <dgm:pt modelId="{3D260D4A-E1DB-4E47-85C5-FA5751656E89}" type="parTrans" cxnId="{11F51DBD-DE11-424E-B91F-CA6D9A64EECD}">
      <dgm:prSet/>
      <dgm:spPr/>
      <dgm:t>
        <a:bodyPr/>
        <a:lstStyle/>
        <a:p>
          <a:endParaRPr kumimoji="1" lang="ja-JP" altLang="en-US"/>
        </a:p>
      </dgm:t>
    </dgm:pt>
    <dgm:pt modelId="{AF585257-DC28-4780-B23F-0F4E70AC6F3A}" type="sibTrans" cxnId="{11F51DBD-DE11-424E-B91F-CA6D9A64EECD}">
      <dgm:prSet/>
      <dgm:spPr/>
      <dgm:t>
        <a:bodyPr/>
        <a:lstStyle/>
        <a:p>
          <a:endParaRPr kumimoji="1" lang="ja-JP" altLang="en-US"/>
        </a:p>
      </dgm:t>
    </dgm:pt>
    <dgm:pt modelId="{66BFC4CA-9C65-4ADF-BB9C-20C50DA21DFF}">
      <dgm:prSet phldrT="[テキスト]" custT="1"/>
      <dgm:spPr>
        <a:solidFill>
          <a:schemeClr val="accent1">
            <a:lumMod val="20000"/>
            <a:lumOff val="80000"/>
          </a:schemeClr>
        </a:solidFill>
      </dgm:spPr>
      <dgm:t>
        <a:bodyPr/>
        <a:lstStyle/>
        <a:p>
          <a:r>
            <a:rPr kumimoji="1" lang="ja-JP" altLang="en-US" sz="1200" b="1" dirty="0" smtClean="0">
              <a:solidFill>
                <a:schemeClr val="tx1"/>
              </a:solidFill>
            </a:rPr>
            <a:t>童心太鼓</a:t>
          </a:r>
          <a:endParaRPr kumimoji="1" lang="ja-JP" altLang="en-US" sz="1200" b="1" dirty="0">
            <a:solidFill>
              <a:schemeClr val="tx1"/>
            </a:solidFill>
          </a:endParaRPr>
        </a:p>
      </dgm:t>
    </dgm:pt>
    <dgm:pt modelId="{8066FC37-32DE-4C9B-823B-CABA9EC1F957}" type="parTrans" cxnId="{D2E51F2A-9659-4B5D-A345-5F40098C0C02}">
      <dgm:prSet/>
      <dgm:spPr/>
      <dgm:t>
        <a:bodyPr/>
        <a:lstStyle/>
        <a:p>
          <a:endParaRPr kumimoji="1" lang="ja-JP" altLang="en-US"/>
        </a:p>
      </dgm:t>
    </dgm:pt>
    <dgm:pt modelId="{3BA649AF-C8E0-46AC-9BA5-DB67BED55461}" type="sibTrans" cxnId="{D2E51F2A-9659-4B5D-A345-5F40098C0C02}">
      <dgm:prSet/>
      <dgm:spPr/>
      <dgm:t>
        <a:bodyPr/>
        <a:lstStyle/>
        <a:p>
          <a:endParaRPr kumimoji="1" lang="ja-JP" altLang="en-US"/>
        </a:p>
      </dgm:t>
    </dgm:pt>
    <dgm:pt modelId="{953C1780-C992-47A2-BB54-BD923BE4BDE5}">
      <dgm:prSet phldrT="[テキスト]" custT="1"/>
      <dgm:spPr>
        <a:solidFill>
          <a:schemeClr val="accent1">
            <a:lumMod val="40000"/>
            <a:lumOff val="60000"/>
          </a:schemeClr>
        </a:solidFill>
      </dgm:spPr>
      <dgm:t>
        <a:bodyPr/>
        <a:lstStyle/>
        <a:p>
          <a:r>
            <a:rPr kumimoji="1" lang="ja-JP" altLang="en-US" sz="1200" b="1" dirty="0" smtClean="0">
              <a:solidFill>
                <a:schemeClr val="tx1"/>
              </a:solidFill>
            </a:rPr>
            <a:t>バトミントン</a:t>
          </a:r>
          <a:endParaRPr kumimoji="1" lang="ja-JP" altLang="en-US" sz="1200" b="1" dirty="0">
            <a:solidFill>
              <a:schemeClr val="tx1"/>
            </a:solidFill>
          </a:endParaRPr>
        </a:p>
      </dgm:t>
    </dgm:pt>
    <dgm:pt modelId="{CD94C054-6D60-421C-A38F-CAB1F0652A71}" type="parTrans" cxnId="{4F044930-4260-4AF3-90A0-11A6BE4679AE}">
      <dgm:prSet/>
      <dgm:spPr/>
      <dgm:t>
        <a:bodyPr/>
        <a:lstStyle/>
        <a:p>
          <a:endParaRPr kumimoji="1" lang="ja-JP" altLang="en-US"/>
        </a:p>
      </dgm:t>
    </dgm:pt>
    <dgm:pt modelId="{0E5D6244-51C8-48E3-81F7-A7EEC9BC7D1E}" type="sibTrans" cxnId="{4F044930-4260-4AF3-90A0-11A6BE4679AE}">
      <dgm:prSet/>
      <dgm:spPr/>
      <dgm:t>
        <a:bodyPr/>
        <a:lstStyle/>
        <a:p>
          <a:endParaRPr kumimoji="1" lang="ja-JP" altLang="en-US"/>
        </a:p>
      </dgm:t>
    </dgm:pt>
    <dgm:pt modelId="{A01EAC1F-57B9-4335-9BBC-EC9FDE1A7628}">
      <dgm:prSet phldrT="[テキスト]" custT="1"/>
      <dgm:spPr>
        <a:solidFill>
          <a:schemeClr val="accent1">
            <a:lumMod val="60000"/>
            <a:lumOff val="40000"/>
          </a:schemeClr>
        </a:solidFill>
      </dgm:spPr>
      <dgm:t>
        <a:bodyPr/>
        <a:lstStyle/>
        <a:p>
          <a:r>
            <a:rPr kumimoji="1" lang="ja-JP" altLang="en-US" sz="1400" b="1" dirty="0" smtClean="0">
              <a:solidFill>
                <a:schemeClr val="tx1"/>
              </a:solidFill>
            </a:rPr>
            <a:t>バトン</a:t>
          </a:r>
          <a:endParaRPr kumimoji="1" lang="ja-JP" altLang="en-US" sz="1400" b="1" dirty="0">
            <a:solidFill>
              <a:schemeClr val="tx1"/>
            </a:solidFill>
          </a:endParaRPr>
        </a:p>
      </dgm:t>
    </dgm:pt>
    <dgm:pt modelId="{1E7CA4F4-18F9-4522-8871-0F998119B080}" type="parTrans" cxnId="{A8599E94-C49F-4191-B80A-4F35B68547DC}">
      <dgm:prSet/>
      <dgm:spPr/>
      <dgm:t>
        <a:bodyPr/>
        <a:lstStyle/>
        <a:p>
          <a:endParaRPr kumimoji="1" lang="ja-JP" altLang="en-US"/>
        </a:p>
      </dgm:t>
    </dgm:pt>
    <dgm:pt modelId="{68AE3A90-4128-4EE4-BA50-3E5EF2BFEA1D}" type="sibTrans" cxnId="{A8599E94-C49F-4191-B80A-4F35B68547DC}">
      <dgm:prSet/>
      <dgm:spPr/>
      <dgm:t>
        <a:bodyPr/>
        <a:lstStyle/>
        <a:p>
          <a:endParaRPr kumimoji="1" lang="ja-JP" altLang="en-US"/>
        </a:p>
      </dgm:t>
    </dgm:pt>
    <dgm:pt modelId="{140606A4-DD56-4D83-A108-64777349EDFB}" type="pres">
      <dgm:prSet presAssocID="{01D8259B-8870-4849-8DCA-DC829FD4F3D7}" presName="cycle" presStyleCnt="0">
        <dgm:presLayoutVars>
          <dgm:dir/>
          <dgm:resizeHandles val="exact"/>
        </dgm:presLayoutVars>
      </dgm:prSet>
      <dgm:spPr/>
      <dgm:t>
        <a:bodyPr/>
        <a:lstStyle/>
        <a:p>
          <a:endParaRPr kumimoji="1" lang="ja-JP" altLang="en-US"/>
        </a:p>
      </dgm:t>
    </dgm:pt>
    <dgm:pt modelId="{24D26DE9-384F-4916-889B-9E4F883E98DE}" type="pres">
      <dgm:prSet presAssocID="{4615232A-1EF8-4024-99C9-2049F3F2E454}" presName="node" presStyleLbl="node1" presStyleIdx="0" presStyleCnt="10">
        <dgm:presLayoutVars>
          <dgm:bulletEnabled val="1"/>
        </dgm:presLayoutVars>
      </dgm:prSet>
      <dgm:spPr/>
      <dgm:t>
        <a:bodyPr/>
        <a:lstStyle/>
        <a:p>
          <a:endParaRPr kumimoji="1" lang="ja-JP" altLang="en-US"/>
        </a:p>
      </dgm:t>
    </dgm:pt>
    <dgm:pt modelId="{FF43C4A4-E74C-4769-8C55-6E11DA8E27BA}" type="pres">
      <dgm:prSet presAssocID="{4615232A-1EF8-4024-99C9-2049F3F2E454}" presName="spNode" presStyleCnt="0"/>
      <dgm:spPr/>
    </dgm:pt>
    <dgm:pt modelId="{63486640-47CD-4883-835C-AE121F227CC3}" type="pres">
      <dgm:prSet presAssocID="{978846FD-76D1-432B-A026-FEC3FBAEFFC2}" presName="sibTrans" presStyleLbl="sibTrans1D1" presStyleIdx="0" presStyleCnt="10"/>
      <dgm:spPr/>
      <dgm:t>
        <a:bodyPr/>
        <a:lstStyle/>
        <a:p>
          <a:endParaRPr kumimoji="1" lang="ja-JP" altLang="en-US"/>
        </a:p>
      </dgm:t>
    </dgm:pt>
    <dgm:pt modelId="{5DD41BFF-D073-471C-8CF0-6D61ED535104}" type="pres">
      <dgm:prSet presAssocID="{7C21D6C0-9464-4F61-B4A0-0D20A8E1299F}" presName="node" presStyleLbl="node1" presStyleIdx="1" presStyleCnt="10">
        <dgm:presLayoutVars>
          <dgm:bulletEnabled val="1"/>
        </dgm:presLayoutVars>
      </dgm:prSet>
      <dgm:spPr/>
      <dgm:t>
        <a:bodyPr/>
        <a:lstStyle/>
        <a:p>
          <a:endParaRPr kumimoji="1" lang="ja-JP" altLang="en-US"/>
        </a:p>
      </dgm:t>
    </dgm:pt>
    <dgm:pt modelId="{1E0FEF04-B586-4443-BD4D-68BC30AB991B}" type="pres">
      <dgm:prSet presAssocID="{7C21D6C0-9464-4F61-B4A0-0D20A8E1299F}" presName="spNode" presStyleCnt="0"/>
      <dgm:spPr/>
    </dgm:pt>
    <dgm:pt modelId="{BFC0C2F9-A402-49F4-AA14-D4AA581E4D3B}" type="pres">
      <dgm:prSet presAssocID="{07DAABAA-AA1E-4479-B420-21FA2926D86F}" presName="sibTrans" presStyleLbl="sibTrans1D1" presStyleIdx="1" presStyleCnt="10"/>
      <dgm:spPr/>
      <dgm:t>
        <a:bodyPr/>
        <a:lstStyle/>
        <a:p>
          <a:endParaRPr kumimoji="1" lang="ja-JP" altLang="en-US"/>
        </a:p>
      </dgm:t>
    </dgm:pt>
    <dgm:pt modelId="{951E5687-58C1-4373-ACE0-A63AEC7E8083}" type="pres">
      <dgm:prSet presAssocID="{5C8F0B8F-432E-4511-801D-C24B411A0412}" presName="node" presStyleLbl="node1" presStyleIdx="2" presStyleCnt="10">
        <dgm:presLayoutVars>
          <dgm:bulletEnabled val="1"/>
        </dgm:presLayoutVars>
      </dgm:prSet>
      <dgm:spPr/>
      <dgm:t>
        <a:bodyPr/>
        <a:lstStyle/>
        <a:p>
          <a:endParaRPr kumimoji="1" lang="ja-JP" altLang="en-US"/>
        </a:p>
      </dgm:t>
    </dgm:pt>
    <dgm:pt modelId="{241173BC-F240-48C9-8068-861C54B8DF4C}" type="pres">
      <dgm:prSet presAssocID="{5C8F0B8F-432E-4511-801D-C24B411A0412}" presName="spNode" presStyleCnt="0"/>
      <dgm:spPr/>
    </dgm:pt>
    <dgm:pt modelId="{AE369EDF-0D5B-4B1F-8300-D55CB3251B57}" type="pres">
      <dgm:prSet presAssocID="{D3045BF0-717B-483C-B421-19908623EC04}" presName="sibTrans" presStyleLbl="sibTrans1D1" presStyleIdx="2" presStyleCnt="10"/>
      <dgm:spPr/>
      <dgm:t>
        <a:bodyPr/>
        <a:lstStyle/>
        <a:p>
          <a:endParaRPr kumimoji="1" lang="ja-JP" altLang="en-US"/>
        </a:p>
      </dgm:t>
    </dgm:pt>
    <dgm:pt modelId="{DA305454-8993-400E-AACB-2F7C13710135}" type="pres">
      <dgm:prSet presAssocID="{13A04BE6-11CE-4606-831E-69544588F89D}" presName="node" presStyleLbl="node1" presStyleIdx="3" presStyleCnt="10" custRadScaleRad="99567" custRadScaleInc="10122">
        <dgm:presLayoutVars>
          <dgm:bulletEnabled val="1"/>
        </dgm:presLayoutVars>
      </dgm:prSet>
      <dgm:spPr/>
      <dgm:t>
        <a:bodyPr/>
        <a:lstStyle/>
        <a:p>
          <a:endParaRPr kumimoji="1" lang="ja-JP" altLang="en-US"/>
        </a:p>
      </dgm:t>
    </dgm:pt>
    <dgm:pt modelId="{69D0381D-810A-441C-82DD-A88E342DD5DA}" type="pres">
      <dgm:prSet presAssocID="{13A04BE6-11CE-4606-831E-69544588F89D}" presName="spNode" presStyleCnt="0"/>
      <dgm:spPr/>
    </dgm:pt>
    <dgm:pt modelId="{9CB33544-5D40-4D57-B1C8-CBCB769D84B4}" type="pres">
      <dgm:prSet presAssocID="{91BFFFFA-B712-405B-8520-0FCCFF3AD6E8}" presName="sibTrans" presStyleLbl="sibTrans1D1" presStyleIdx="3" presStyleCnt="10"/>
      <dgm:spPr/>
      <dgm:t>
        <a:bodyPr/>
        <a:lstStyle/>
        <a:p>
          <a:endParaRPr kumimoji="1" lang="ja-JP" altLang="en-US"/>
        </a:p>
      </dgm:t>
    </dgm:pt>
    <dgm:pt modelId="{B851672F-34C7-4CE4-BDF4-1593E9BBCA47}" type="pres">
      <dgm:prSet presAssocID="{5694396A-C98E-4EE4-A991-59FE9B9AFBA2}" presName="node" presStyleLbl="node1" presStyleIdx="4" presStyleCnt="10">
        <dgm:presLayoutVars>
          <dgm:bulletEnabled val="1"/>
        </dgm:presLayoutVars>
      </dgm:prSet>
      <dgm:spPr/>
      <dgm:t>
        <a:bodyPr/>
        <a:lstStyle/>
        <a:p>
          <a:endParaRPr kumimoji="1" lang="ja-JP" altLang="en-US"/>
        </a:p>
      </dgm:t>
    </dgm:pt>
    <dgm:pt modelId="{FFEE71E8-ED86-4672-8316-ED59D55C4435}" type="pres">
      <dgm:prSet presAssocID="{5694396A-C98E-4EE4-A991-59FE9B9AFBA2}" presName="spNode" presStyleCnt="0"/>
      <dgm:spPr/>
    </dgm:pt>
    <dgm:pt modelId="{7974B642-2B9C-48F8-9794-0EC27241E564}" type="pres">
      <dgm:prSet presAssocID="{7F1864C3-631C-4A09-B465-F7A6F65E0126}" presName="sibTrans" presStyleLbl="sibTrans1D1" presStyleIdx="4" presStyleCnt="10"/>
      <dgm:spPr/>
      <dgm:t>
        <a:bodyPr/>
        <a:lstStyle/>
        <a:p>
          <a:endParaRPr kumimoji="1" lang="ja-JP" altLang="en-US"/>
        </a:p>
      </dgm:t>
    </dgm:pt>
    <dgm:pt modelId="{C5149CEA-DBAA-47BA-9D59-94E9C1B7D14D}" type="pres">
      <dgm:prSet presAssocID="{BD66358D-3496-488E-B15B-24F2B0E23F92}" presName="node" presStyleLbl="node1" presStyleIdx="5" presStyleCnt="10" custRadScaleRad="103419" custRadScaleInc="-12159">
        <dgm:presLayoutVars>
          <dgm:bulletEnabled val="1"/>
        </dgm:presLayoutVars>
      </dgm:prSet>
      <dgm:spPr/>
      <dgm:t>
        <a:bodyPr/>
        <a:lstStyle/>
        <a:p>
          <a:endParaRPr kumimoji="1" lang="ja-JP" altLang="en-US"/>
        </a:p>
      </dgm:t>
    </dgm:pt>
    <dgm:pt modelId="{766D6F7B-0EB0-42A6-BA4F-3CFD7B9982F7}" type="pres">
      <dgm:prSet presAssocID="{BD66358D-3496-488E-B15B-24F2B0E23F92}" presName="spNode" presStyleCnt="0"/>
      <dgm:spPr/>
    </dgm:pt>
    <dgm:pt modelId="{F38E0328-0C89-4B85-B04A-1E155F6824C5}" type="pres">
      <dgm:prSet presAssocID="{AF585257-DC28-4780-B23F-0F4E70AC6F3A}" presName="sibTrans" presStyleLbl="sibTrans1D1" presStyleIdx="5" presStyleCnt="10"/>
      <dgm:spPr/>
      <dgm:t>
        <a:bodyPr/>
        <a:lstStyle/>
        <a:p>
          <a:endParaRPr kumimoji="1" lang="ja-JP" altLang="en-US"/>
        </a:p>
      </dgm:t>
    </dgm:pt>
    <dgm:pt modelId="{403E64B7-AF76-4EE8-9624-76FC978715BD}" type="pres">
      <dgm:prSet presAssocID="{66BFC4CA-9C65-4ADF-BB9C-20C50DA21DFF}" presName="node" presStyleLbl="node1" presStyleIdx="6" presStyleCnt="10" custRadScaleRad="101915" custRadScaleInc="-1319">
        <dgm:presLayoutVars>
          <dgm:bulletEnabled val="1"/>
        </dgm:presLayoutVars>
      </dgm:prSet>
      <dgm:spPr/>
      <dgm:t>
        <a:bodyPr/>
        <a:lstStyle/>
        <a:p>
          <a:endParaRPr kumimoji="1" lang="ja-JP" altLang="en-US"/>
        </a:p>
      </dgm:t>
    </dgm:pt>
    <dgm:pt modelId="{5EBD5460-0AFF-494E-9E65-11E409799AD8}" type="pres">
      <dgm:prSet presAssocID="{66BFC4CA-9C65-4ADF-BB9C-20C50DA21DFF}" presName="spNode" presStyleCnt="0"/>
      <dgm:spPr/>
    </dgm:pt>
    <dgm:pt modelId="{2913DB73-19CB-4288-B2BD-69757D1A16ED}" type="pres">
      <dgm:prSet presAssocID="{3BA649AF-C8E0-46AC-9BA5-DB67BED55461}" presName="sibTrans" presStyleLbl="sibTrans1D1" presStyleIdx="6" presStyleCnt="10"/>
      <dgm:spPr/>
      <dgm:t>
        <a:bodyPr/>
        <a:lstStyle/>
        <a:p>
          <a:endParaRPr kumimoji="1" lang="ja-JP" altLang="en-US"/>
        </a:p>
      </dgm:t>
    </dgm:pt>
    <dgm:pt modelId="{02B3CE68-7243-4E6C-9835-D11E108D77FF}" type="pres">
      <dgm:prSet presAssocID="{953C1780-C992-47A2-BB54-BD923BE4BDE5}" presName="node" presStyleLbl="node1" presStyleIdx="7" presStyleCnt="10">
        <dgm:presLayoutVars>
          <dgm:bulletEnabled val="1"/>
        </dgm:presLayoutVars>
      </dgm:prSet>
      <dgm:spPr/>
      <dgm:t>
        <a:bodyPr/>
        <a:lstStyle/>
        <a:p>
          <a:endParaRPr kumimoji="1" lang="ja-JP" altLang="en-US"/>
        </a:p>
      </dgm:t>
    </dgm:pt>
    <dgm:pt modelId="{85DF51A7-2D48-44C8-B0CF-3784F0092D50}" type="pres">
      <dgm:prSet presAssocID="{953C1780-C992-47A2-BB54-BD923BE4BDE5}" presName="spNode" presStyleCnt="0"/>
      <dgm:spPr/>
    </dgm:pt>
    <dgm:pt modelId="{B02CA5E8-1311-44B0-BD5C-1C346D64468B}" type="pres">
      <dgm:prSet presAssocID="{0E5D6244-51C8-48E3-81F7-A7EEC9BC7D1E}" presName="sibTrans" presStyleLbl="sibTrans1D1" presStyleIdx="7" presStyleCnt="10"/>
      <dgm:spPr/>
      <dgm:t>
        <a:bodyPr/>
        <a:lstStyle/>
        <a:p>
          <a:endParaRPr kumimoji="1" lang="ja-JP" altLang="en-US"/>
        </a:p>
      </dgm:t>
    </dgm:pt>
    <dgm:pt modelId="{3D6C51D6-6BCB-4B36-B1D1-E6EFAB8709A6}" type="pres">
      <dgm:prSet presAssocID="{A01EAC1F-57B9-4335-9BBC-EC9FDE1A7628}" presName="node" presStyleLbl="node1" presStyleIdx="8" presStyleCnt="10">
        <dgm:presLayoutVars>
          <dgm:bulletEnabled val="1"/>
        </dgm:presLayoutVars>
      </dgm:prSet>
      <dgm:spPr/>
      <dgm:t>
        <a:bodyPr/>
        <a:lstStyle/>
        <a:p>
          <a:endParaRPr kumimoji="1" lang="ja-JP" altLang="en-US"/>
        </a:p>
      </dgm:t>
    </dgm:pt>
    <dgm:pt modelId="{C80D854C-266C-4DED-B8C2-517A788FD9B6}" type="pres">
      <dgm:prSet presAssocID="{A01EAC1F-57B9-4335-9BBC-EC9FDE1A7628}" presName="spNode" presStyleCnt="0"/>
      <dgm:spPr/>
    </dgm:pt>
    <dgm:pt modelId="{0C2AE4EE-AD1C-42B9-8D84-E5531738307F}" type="pres">
      <dgm:prSet presAssocID="{68AE3A90-4128-4EE4-BA50-3E5EF2BFEA1D}" presName="sibTrans" presStyleLbl="sibTrans1D1" presStyleIdx="8" presStyleCnt="10"/>
      <dgm:spPr/>
      <dgm:t>
        <a:bodyPr/>
        <a:lstStyle/>
        <a:p>
          <a:endParaRPr kumimoji="1" lang="ja-JP" altLang="en-US"/>
        </a:p>
      </dgm:t>
    </dgm:pt>
    <dgm:pt modelId="{DAFACE9B-D0A4-4500-B4DC-4BDCC16DB8B8}" type="pres">
      <dgm:prSet presAssocID="{774D0230-219F-4E4C-B93A-FB95F20F141F}" presName="node" presStyleLbl="node1" presStyleIdx="9" presStyleCnt="10" custRadScaleRad="102667" custRadScaleInc="3842">
        <dgm:presLayoutVars>
          <dgm:bulletEnabled val="1"/>
        </dgm:presLayoutVars>
      </dgm:prSet>
      <dgm:spPr/>
      <dgm:t>
        <a:bodyPr/>
        <a:lstStyle/>
        <a:p>
          <a:endParaRPr kumimoji="1" lang="ja-JP" altLang="en-US"/>
        </a:p>
      </dgm:t>
    </dgm:pt>
    <dgm:pt modelId="{038C5871-953C-4D9D-84CE-3F88EF0D92D6}" type="pres">
      <dgm:prSet presAssocID="{774D0230-219F-4E4C-B93A-FB95F20F141F}" presName="spNode" presStyleCnt="0"/>
      <dgm:spPr/>
    </dgm:pt>
    <dgm:pt modelId="{910A6976-8EA5-4C89-84A2-E38C3AC9B3B4}" type="pres">
      <dgm:prSet presAssocID="{D2B300BC-9D39-4ED0-A5E2-85752E121469}" presName="sibTrans" presStyleLbl="sibTrans1D1" presStyleIdx="9" presStyleCnt="10"/>
      <dgm:spPr/>
      <dgm:t>
        <a:bodyPr/>
        <a:lstStyle/>
        <a:p>
          <a:endParaRPr kumimoji="1" lang="ja-JP" altLang="en-US"/>
        </a:p>
      </dgm:t>
    </dgm:pt>
  </dgm:ptLst>
  <dgm:cxnLst>
    <dgm:cxn modelId="{2A769137-6772-4257-85AB-C2EE9A5FC8C9}" srcId="{01D8259B-8870-4849-8DCA-DC829FD4F3D7}" destId="{13A04BE6-11CE-4606-831E-69544588F89D}" srcOrd="3" destOrd="0" parTransId="{90EF7F98-208E-40E2-AB02-D259D085A0DC}" sibTransId="{91BFFFFA-B712-405B-8520-0FCCFF3AD6E8}"/>
    <dgm:cxn modelId="{6E8EA1CE-77EF-47AF-816C-6A40FA590876}" type="presOf" srcId="{A01EAC1F-57B9-4335-9BBC-EC9FDE1A7628}" destId="{3D6C51D6-6BCB-4B36-B1D1-E6EFAB8709A6}" srcOrd="0" destOrd="0" presId="urn:microsoft.com/office/officeart/2005/8/layout/cycle6"/>
    <dgm:cxn modelId="{ADB03288-522C-4D0A-862E-0CE80884968D}" type="presOf" srcId="{07DAABAA-AA1E-4479-B420-21FA2926D86F}" destId="{BFC0C2F9-A402-49F4-AA14-D4AA581E4D3B}" srcOrd="0" destOrd="0" presId="urn:microsoft.com/office/officeart/2005/8/layout/cycle6"/>
    <dgm:cxn modelId="{A8599E94-C49F-4191-B80A-4F35B68547DC}" srcId="{01D8259B-8870-4849-8DCA-DC829FD4F3D7}" destId="{A01EAC1F-57B9-4335-9BBC-EC9FDE1A7628}" srcOrd="8" destOrd="0" parTransId="{1E7CA4F4-18F9-4522-8871-0F998119B080}" sibTransId="{68AE3A90-4128-4EE4-BA50-3E5EF2BFEA1D}"/>
    <dgm:cxn modelId="{7CD7F023-8937-45A8-B5FC-394271FEA50B}" srcId="{01D8259B-8870-4849-8DCA-DC829FD4F3D7}" destId="{774D0230-219F-4E4C-B93A-FB95F20F141F}" srcOrd="9" destOrd="0" parTransId="{9FE2A4A6-13F0-4651-A875-371BECA0DD66}" sibTransId="{D2B300BC-9D39-4ED0-A5E2-85752E121469}"/>
    <dgm:cxn modelId="{11F51DBD-DE11-424E-B91F-CA6D9A64EECD}" srcId="{01D8259B-8870-4849-8DCA-DC829FD4F3D7}" destId="{BD66358D-3496-488E-B15B-24F2B0E23F92}" srcOrd="5" destOrd="0" parTransId="{3D260D4A-E1DB-4E47-85C5-FA5751656E89}" sibTransId="{AF585257-DC28-4780-B23F-0F4E70AC6F3A}"/>
    <dgm:cxn modelId="{E5ABF7FA-6F67-4FB5-80F4-7D2C19CDEEE9}" srcId="{01D8259B-8870-4849-8DCA-DC829FD4F3D7}" destId="{5694396A-C98E-4EE4-A991-59FE9B9AFBA2}" srcOrd="4" destOrd="0" parTransId="{DA3A7744-FB6D-47DA-B474-A2A6855434AD}" sibTransId="{7F1864C3-631C-4A09-B465-F7A6F65E0126}"/>
    <dgm:cxn modelId="{5A4C1B8C-04A0-4131-A08C-05495293383D}" type="presOf" srcId="{AF585257-DC28-4780-B23F-0F4E70AC6F3A}" destId="{F38E0328-0C89-4B85-B04A-1E155F6824C5}" srcOrd="0" destOrd="0" presId="urn:microsoft.com/office/officeart/2005/8/layout/cycle6"/>
    <dgm:cxn modelId="{BA3E41CE-5B93-4968-91B0-E7BF4C18E71F}" type="presOf" srcId="{978846FD-76D1-432B-A026-FEC3FBAEFFC2}" destId="{63486640-47CD-4883-835C-AE121F227CC3}" srcOrd="0" destOrd="0" presId="urn:microsoft.com/office/officeart/2005/8/layout/cycle6"/>
    <dgm:cxn modelId="{B73223A6-05C8-4DFA-B9AE-63F5DE1FB853}" srcId="{01D8259B-8870-4849-8DCA-DC829FD4F3D7}" destId="{4615232A-1EF8-4024-99C9-2049F3F2E454}" srcOrd="0" destOrd="0" parTransId="{0EB4C94F-B421-4AAD-8B65-E0E9AD2F6448}" sibTransId="{978846FD-76D1-432B-A026-FEC3FBAEFFC2}"/>
    <dgm:cxn modelId="{5A82C053-9509-4066-90C8-222F2D799D15}" srcId="{01D8259B-8870-4849-8DCA-DC829FD4F3D7}" destId="{7C21D6C0-9464-4F61-B4A0-0D20A8E1299F}" srcOrd="1" destOrd="0" parTransId="{4F845999-551B-47B9-B460-D7BA465F9883}" sibTransId="{07DAABAA-AA1E-4479-B420-21FA2926D86F}"/>
    <dgm:cxn modelId="{B90EC5A6-C7A4-416E-AE1B-2A1EADB1D45D}" type="presOf" srcId="{D3045BF0-717B-483C-B421-19908623EC04}" destId="{AE369EDF-0D5B-4B1F-8300-D55CB3251B57}" srcOrd="0" destOrd="0" presId="urn:microsoft.com/office/officeart/2005/8/layout/cycle6"/>
    <dgm:cxn modelId="{64A515BD-6411-47EE-8AB9-58E3F8690734}" type="presOf" srcId="{0E5D6244-51C8-48E3-81F7-A7EEC9BC7D1E}" destId="{B02CA5E8-1311-44B0-BD5C-1C346D64468B}" srcOrd="0" destOrd="0" presId="urn:microsoft.com/office/officeart/2005/8/layout/cycle6"/>
    <dgm:cxn modelId="{D2E51F2A-9659-4B5D-A345-5F40098C0C02}" srcId="{01D8259B-8870-4849-8DCA-DC829FD4F3D7}" destId="{66BFC4CA-9C65-4ADF-BB9C-20C50DA21DFF}" srcOrd="6" destOrd="0" parTransId="{8066FC37-32DE-4C9B-823B-CABA9EC1F957}" sibTransId="{3BA649AF-C8E0-46AC-9BA5-DB67BED55461}"/>
    <dgm:cxn modelId="{0E044948-C5FA-4A4E-B0F8-9CDA2697FEDC}" type="presOf" srcId="{68AE3A90-4128-4EE4-BA50-3E5EF2BFEA1D}" destId="{0C2AE4EE-AD1C-42B9-8D84-E5531738307F}" srcOrd="0" destOrd="0" presId="urn:microsoft.com/office/officeart/2005/8/layout/cycle6"/>
    <dgm:cxn modelId="{32613494-D7FC-443E-AC46-7A0024CBCA22}" type="presOf" srcId="{13A04BE6-11CE-4606-831E-69544588F89D}" destId="{DA305454-8993-400E-AACB-2F7C13710135}" srcOrd="0" destOrd="0" presId="urn:microsoft.com/office/officeart/2005/8/layout/cycle6"/>
    <dgm:cxn modelId="{F19779E2-68EF-4CB0-8B42-B8F744C2C808}" type="presOf" srcId="{3BA649AF-C8E0-46AC-9BA5-DB67BED55461}" destId="{2913DB73-19CB-4288-B2BD-69757D1A16ED}" srcOrd="0" destOrd="0" presId="urn:microsoft.com/office/officeart/2005/8/layout/cycle6"/>
    <dgm:cxn modelId="{4F044930-4260-4AF3-90A0-11A6BE4679AE}" srcId="{01D8259B-8870-4849-8DCA-DC829FD4F3D7}" destId="{953C1780-C992-47A2-BB54-BD923BE4BDE5}" srcOrd="7" destOrd="0" parTransId="{CD94C054-6D60-421C-A38F-CAB1F0652A71}" sibTransId="{0E5D6244-51C8-48E3-81F7-A7EEC9BC7D1E}"/>
    <dgm:cxn modelId="{292583EB-A604-46AE-8093-7DFB413E3965}" srcId="{01D8259B-8870-4849-8DCA-DC829FD4F3D7}" destId="{5C8F0B8F-432E-4511-801D-C24B411A0412}" srcOrd="2" destOrd="0" parTransId="{19E3EF26-B172-4A2B-8072-A7900DCC7FE1}" sibTransId="{D3045BF0-717B-483C-B421-19908623EC04}"/>
    <dgm:cxn modelId="{3C900C61-A58A-41DA-A77F-1AF78FEBCE45}" type="presOf" srcId="{7C21D6C0-9464-4F61-B4A0-0D20A8E1299F}" destId="{5DD41BFF-D073-471C-8CF0-6D61ED535104}" srcOrd="0" destOrd="0" presId="urn:microsoft.com/office/officeart/2005/8/layout/cycle6"/>
    <dgm:cxn modelId="{CA006296-FC9B-48DC-B1AD-74FC7EDB2E2D}" type="presOf" srcId="{91BFFFFA-B712-405B-8520-0FCCFF3AD6E8}" destId="{9CB33544-5D40-4D57-B1C8-CBCB769D84B4}" srcOrd="0" destOrd="0" presId="urn:microsoft.com/office/officeart/2005/8/layout/cycle6"/>
    <dgm:cxn modelId="{040496FC-B4B4-40D1-ABEE-AF4D237CE4B2}" type="presOf" srcId="{4615232A-1EF8-4024-99C9-2049F3F2E454}" destId="{24D26DE9-384F-4916-889B-9E4F883E98DE}" srcOrd="0" destOrd="0" presId="urn:microsoft.com/office/officeart/2005/8/layout/cycle6"/>
    <dgm:cxn modelId="{47E454FE-B39D-41E3-9A99-FB00CC9D9EBB}" type="presOf" srcId="{01D8259B-8870-4849-8DCA-DC829FD4F3D7}" destId="{140606A4-DD56-4D83-A108-64777349EDFB}" srcOrd="0" destOrd="0" presId="urn:microsoft.com/office/officeart/2005/8/layout/cycle6"/>
    <dgm:cxn modelId="{3FCC95DE-0C6F-467B-9673-887E298378F6}" type="presOf" srcId="{BD66358D-3496-488E-B15B-24F2B0E23F92}" destId="{C5149CEA-DBAA-47BA-9D59-94E9C1B7D14D}" srcOrd="0" destOrd="0" presId="urn:microsoft.com/office/officeart/2005/8/layout/cycle6"/>
    <dgm:cxn modelId="{B435BE0C-883D-4586-908C-85395EF8C4BE}" type="presOf" srcId="{7F1864C3-631C-4A09-B465-F7A6F65E0126}" destId="{7974B642-2B9C-48F8-9794-0EC27241E564}" srcOrd="0" destOrd="0" presId="urn:microsoft.com/office/officeart/2005/8/layout/cycle6"/>
    <dgm:cxn modelId="{9CA53947-036E-489D-8DC1-92C6158BDF7F}" type="presOf" srcId="{66BFC4CA-9C65-4ADF-BB9C-20C50DA21DFF}" destId="{403E64B7-AF76-4EE8-9624-76FC978715BD}" srcOrd="0" destOrd="0" presId="urn:microsoft.com/office/officeart/2005/8/layout/cycle6"/>
    <dgm:cxn modelId="{79B231D3-6A37-4D46-A559-5B4F13BD64C1}" type="presOf" srcId="{5C8F0B8F-432E-4511-801D-C24B411A0412}" destId="{951E5687-58C1-4373-ACE0-A63AEC7E8083}" srcOrd="0" destOrd="0" presId="urn:microsoft.com/office/officeart/2005/8/layout/cycle6"/>
    <dgm:cxn modelId="{F2CC06F3-FBC0-44E1-99F7-76287D119AAB}" type="presOf" srcId="{953C1780-C992-47A2-BB54-BD923BE4BDE5}" destId="{02B3CE68-7243-4E6C-9835-D11E108D77FF}" srcOrd="0" destOrd="0" presId="urn:microsoft.com/office/officeart/2005/8/layout/cycle6"/>
    <dgm:cxn modelId="{69DD9F88-937E-4D2E-95FC-E21ADF53001F}" type="presOf" srcId="{5694396A-C98E-4EE4-A991-59FE9B9AFBA2}" destId="{B851672F-34C7-4CE4-BDF4-1593E9BBCA47}" srcOrd="0" destOrd="0" presId="urn:microsoft.com/office/officeart/2005/8/layout/cycle6"/>
    <dgm:cxn modelId="{724DB059-98A7-4D4F-BCB5-702C9C76DF9B}" type="presOf" srcId="{D2B300BC-9D39-4ED0-A5E2-85752E121469}" destId="{910A6976-8EA5-4C89-84A2-E38C3AC9B3B4}" srcOrd="0" destOrd="0" presId="urn:microsoft.com/office/officeart/2005/8/layout/cycle6"/>
    <dgm:cxn modelId="{BB1511E1-B641-4CE2-9BD6-7E05251ED341}" type="presOf" srcId="{774D0230-219F-4E4C-B93A-FB95F20F141F}" destId="{DAFACE9B-D0A4-4500-B4DC-4BDCC16DB8B8}" srcOrd="0" destOrd="0" presId="urn:microsoft.com/office/officeart/2005/8/layout/cycle6"/>
    <dgm:cxn modelId="{73151DE8-0235-4674-9BB8-CFDBCBCF36D3}" type="presParOf" srcId="{140606A4-DD56-4D83-A108-64777349EDFB}" destId="{24D26DE9-384F-4916-889B-9E4F883E98DE}" srcOrd="0" destOrd="0" presId="urn:microsoft.com/office/officeart/2005/8/layout/cycle6"/>
    <dgm:cxn modelId="{0862B56F-BEF1-42B3-9B9F-493D66B80C87}" type="presParOf" srcId="{140606A4-DD56-4D83-A108-64777349EDFB}" destId="{FF43C4A4-E74C-4769-8C55-6E11DA8E27BA}" srcOrd="1" destOrd="0" presId="urn:microsoft.com/office/officeart/2005/8/layout/cycle6"/>
    <dgm:cxn modelId="{ADF42059-7CBF-4A24-A9AE-1157A45E2092}" type="presParOf" srcId="{140606A4-DD56-4D83-A108-64777349EDFB}" destId="{63486640-47CD-4883-835C-AE121F227CC3}" srcOrd="2" destOrd="0" presId="urn:microsoft.com/office/officeart/2005/8/layout/cycle6"/>
    <dgm:cxn modelId="{D2101570-F420-4CCA-85C0-03537B80BC09}" type="presParOf" srcId="{140606A4-DD56-4D83-A108-64777349EDFB}" destId="{5DD41BFF-D073-471C-8CF0-6D61ED535104}" srcOrd="3" destOrd="0" presId="urn:microsoft.com/office/officeart/2005/8/layout/cycle6"/>
    <dgm:cxn modelId="{5E067CEE-B77D-437C-BD0C-45B8CA7F7198}" type="presParOf" srcId="{140606A4-DD56-4D83-A108-64777349EDFB}" destId="{1E0FEF04-B586-4443-BD4D-68BC30AB991B}" srcOrd="4" destOrd="0" presId="urn:microsoft.com/office/officeart/2005/8/layout/cycle6"/>
    <dgm:cxn modelId="{BE4C4FEF-203A-4926-B2A9-DB676DFB3E9B}" type="presParOf" srcId="{140606A4-DD56-4D83-A108-64777349EDFB}" destId="{BFC0C2F9-A402-49F4-AA14-D4AA581E4D3B}" srcOrd="5" destOrd="0" presId="urn:microsoft.com/office/officeart/2005/8/layout/cycle6"/>
    <dgm:cxn modelId="{15E71B81-C936-4E30-B617-AF8585D5E809}" type="presParOf" srcId="{140606A4-DD56-4D83-A108-64777349EDFB}" destId="{951E5687-58C1-4373-ACE0-A63AEC7E8083}" srcOrd="6" destOrd="0" presId="urn:microsoft.com/office/officeart/2005/8/layout/cycle6"/>
    <dgm:cxn modelId="{FD8A7724-F817-47BD-AB84-34A646BF17F6}" type="presParOf" srcId="{140606A4-DD56-4D83-A108-64777349EDFB}" destId="{241173BC-F240-48C9-8068-861C54B8DF4C}" srcOrd="7" destOrd="0" presId="urn:microsoft.com/office/officeart/2005/8/layout/cycle6"/>
    <dgm:cxn modelId="{1DEF3132-76EC-486C-AFEE-A978430BD0C0}" type="presParOf" srcId="{140606A4-DD56-4D83-A108-64777349EDFB}" destId="{AE369EDF-0D5B-4B1F-8300-D55CB3251B57}" srcOrd="8" destOrd="0" presId="urn:microsoft.com/office/officeart/2005/8/layout/cycle6"/>
    <dgm:cxn modelId="{EA16B459-BB8C-4C6A-93FE-D5F15D726988}" type="presParOf" srcId="{140606A4-DD56-4D83-A108-64777349EDFB}" destId="{DA305454-8993-400E-AACB-2F7C13710135}" srcOrd="9" destOrd="0" presId="urn:microsoft.com/office/officeart/2005/8/layout/cycle6"/>
    <dgm:cxn modelId="{605ED21A-36F0-44DA-9BB7-D5703DBFCE1E}" type="presParOf" srcId="{140606A4-DD56-4D83-A108-64777349EDFB}" destId="{69D0381D-810A-441C-82DD-A88E342DD5DA}" srcOrd="10" destOrd="0" presId="urn:microsoft.com/office/officeart/2005/8/layout/cycle6"/>
    <dgm:cxn modelId="{B6ABBFDF-6D9A-4EDB-9FCF-4E7BF1868DAE}" type="presParOf" srcId="{140606A4-DD56-4D83-A108-64777349EDFB}" destId="{9CB33544-5D40-4D57-B1C8-CBCB769D84B4}" srcOrd="11" destOrd="0" presId="urn:microsoft.com/office/officeart/2005/8/layout/cycle6"/>
    <dgm:cxn modelId="{6BF1E67F-B47E-42DA-B792-DC264943B2AF}" type="presParOf" srcId="{140606A4-DD56-4D83-A108-64777349EDFB}" destId="{B851672F-34C7-4CE4-BDF4-1593E9BBCA47}" srcOrd="12" destOrd="0" presId="urn:microsoft.com/office/officeart/2005/8/layout/cycle6"/>
    <dgm:cxn modelId="{377E65E5-F380-4BB2-ADD3-C0E042D2F7A1}" type="presParOf" srcId="{140606A4-DD56-4D83-A108-64777349EDFB}" destId="{FFEE71E8-ED86-4672-8316-ED59D55C4435}" srcOrd="13" destOrd="0" presId="urn:microsoft.com/office/officeart/2005/8/layout/cycle6"/>
    <dgm:cxn modelId="{70B54070-72D1-486A-B412-52E622060AF3}" type="presParOf" srcId="{140606A4-DD56-4D83-A108-64777349EDFB}" destId="{7974B642-2B9C-48F8-9794-0EC27241E564}" srcOrd="14" destOrd="0" presId="urn:microsoft.com/office/officeart/2005/8/layout/cycle6"/>
    <dgm:cxn modelId="{4C4DCE43-6E51-4136-80A9-FDD3A047552A}" type="presParOf" srcId="{140606A4-DD56-4D83-A108-64777349EDFB}" destId="{C5149CEA-DBAA-47BA-9D59-94E9C1B7D14D}" srcOrd="15" destOrd="0" presId="urn:microsoft.com/office/officeart/2005/8/layout/cycle6"/>
    <dgm:cxn modelId="{9FE48AD5-E38B-4901-8AC3-CB3A0677DDFF}" type="presParOf" srcId="{140606A4-DD56-4D83-A108-64777349EDFB}" destId="{766D6F7B-0EB0-42A6-BA4F-3CFD7B9982F7}" srcOrd="16" destOrd="0" presId="urn:microsoft.com/office/officeart/2005/8/layout/cycle6"/>
    <dgm:cxn modelId="{8B927BAE-0D60-4ED1-9DA6-99FEAC3E6B38}" type="presParOf" srcId="{140606A4-DD56-4D83-A108-64777349EDFB}" destId="{F38E0328-0C89-4B85-B04A-1E155F6824C5}" srcOrd="17" destOrd="0" presId="urn:microsoft.com/office/officeart/2005/8/layout/cycle6"/>
    <dgm:cxn modelId="{17EBBA76-D7D3-47CC-ACDA-ECC53E1BC195}" type="presParOf" srcId="{140606A4-DD56-4D83-A108-64777349EDFB}" destId="{403E64B7-AF76-4EE8-9624-76FC978715BD}" srcOrd="18" destOrd="0" presId="urn:microsoft.com/office/officeart/2005/8/layout/cycle6"/>
    <dgm:cxn modelId="{E136123B-421F-40BA-ACFA-D52354F48D43}" type="presParOf" srcId="{140606A4-DD56-4D83-A108-64777349EDFB}" destId="{5EBD5460-0AFF-494E-9E65-11E409799AD8}" srcOrd="19" destOrd="0" presId="urn:microsoft.com/office/officeart/2005/8/layout/cycle6"/>
    <dgm:cxn modelId="{2AD96FFF-1D30-47B4-9B0B-4D5A1C8251BC}" type="presParOf" srcId="{140606A4-DD56-4D83-A108-64777349EDFB}" destId="{2913DB73-19CB-4288-B2BD-69757D1A16ED}" srcOrd="20" destOrd="0" presId="urn:microsoft.com/office/officeart/2005/8/layout/cycle6"/>
    <dgm:cxn modelId="{9F80CE8B-AC78-4EFA-BD7A-F356EB89C28A}" type="presParOf" srcId="{140606A4-DD56-4D83-A108-64777349EDFB}" destId="{02B3CE68-7243-4E6C-9835-D11E108D77FF}" srcOrd="21" destOrd="0" presId="urn:microsoft.com/office/officeart/2005/8/layout/cycle6"/>
    <dgm:cxn modelId="{E1C47B89-16B9-4536-B4C7-4A5503100EE9}" type="presParOf" srcId="{140606A4-DD56-4D83-A108-64777349EDFB}" destId="{85DF51A7-2D48-44C8-B0CF-3784F0092D50}" srcOrd="22" destOrd="0" presId="urn:microsoft.com/office/officeart/2005/8/layout/cycle6"/>
    <dgm:cxn modelId="{F81B0139-B2A5-4382-BE19-B744477D013A}" type="presParOf" srcId="{140606A4-DD56-4D83-A108-64777349EDFB}" destId="{B02CA5E8-1311-44B0-BD5C-1C346D64468B}" srcOrd="23" destOrd="0" presId="urn:microsoft.com/office/officeart/2005/8/layout/cycle6"/>
    <dgm:cxn modelId="{81BE3ED2-7356-49AB-8D2F-66B83362256C}" type="presParOf" srcId="{140606A4-DD56-4D83-A108-64777349EDFB}" destId="{3D6C51D6-6BCB-4B36-B1D1-E6EFAB8709A6}" srcOrd="24" destOrd="0" presId="urn:microsoft.com/office/officeart/2005/8/layout/cycle6"/>
    <dgm:cxn modelId="{6AEE7E9C-46AF-44BC-B888-BD949186C7B3}" type="presParOf" srcId="{140606A4-DD56-4D83-A108-64777349EDFB}" destId="{C80D854C-266C-4DED-B8C2-517A788FD9B6}" srcOrd="25" destOrd="0" presId="urn:microsoft.com/office/officeart/2005/8/layout/cycle6"/>
    <dgm:cxn modelId="{9BABFE59-95FA-47EB-B504-788BD0DEEAAC}" type="presParOf" srcId="{140606A4-DD56-4D83-A108-64777349EDFB}" destId="{0C2AE4EE-AD1C-42B9-8D84-E5531738307F}" srcOrd="26" destOrd="0" presId="urn:microsoft.com/office/officeart/2005/8/layout/cycle6"/>
    <dgm:cxn modelId="{8D6628A9-77BC-4FBF-A51F-A231610F219F}" type="presParOf" srcId="{140606A4-DD56-4D83-A108-64777349EDFB}" destId="{DAFACE9B-D0A4-4500-B4DC-4BDCC16DB8B8}" srcOrd="27" destOrd="0" presId="urn:microsoft.com/office/officeart/2005/8/layout/cycle6"/>
    <dgm:cxn modelId="{363E9430-8539-4753-B713-D06052FCFA3B}" type="presParOf" srcId="{140606A4-DD56-4D83-A108-64777349EDFB}" destId="{038C5871-953C-4D9D-84CE-3F88EF0D92D6}" srcOrd="28" destOrd="0" presId="urn:microsoft.com/office/officeart/2005/8/layout/cycle6"/>
    <dgm:cxn modelId="{390D2BC1-D74B-428E-86CA-36A800CD86E9}" type="presParOf" srcId="{140606A4-DD56-4D83-A108-64777349EDFB}" destId="{910A6976-8EA5-4C89-84A2-E38C3AC9B3B4}" srcOrd="29" destOrd="0" presId="urn:microsoft.com/office/officeart/2005/8/layout/cycle6"/>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2250B2C-695E-4000-AC2B-4FEB5ED333E5}" type="doc">
      <dgm:prSet loTypeId="urn:microsoft.com/office/officeart/2005/8/layout/hList9" loCatId="list" qsTypeId="urn:microsoft.com/office/officeart/2005/8/quickstyle/simple1#13" qsCatId="simple" csTypeId="urn:microsoft.com/office/officeart/2005/8/colors/accent2_1" csCatId="accent2" phldr="1"/>
      <dgm:spPr/>
      <dgm:t>
        <a:bodyPr/>
        <a:lstStyle/>
        <a:p>
          <a:endParaRPr kumimoji="1" lang="ja-JP" altLang="en-US"/>
        </a:p>
      </dgm:t>
    </dgm:pt>
    <dgm:pt modelId="{CD1B5542-D767-4A1B-9AD7-9CCFF4504AB6}">
      <dgm:prSet phldrT="[テキスト]" custT="1"/>
      <dgm:spPr/>
      <dgm:t>
        <a:bodyPr/>
        <a:lstStyle/>
        <a:p>
          <a:r>
            <a:rPr kumimoji="1" lang="ja-JP" altLang="en-US" sz="1600" b="1" dirty="0" smtClean="0"/>
            <a:t>５月</a:t>
          </a:r>
          <a:endParaRPr kumimoji="1" lang="ja-JP" altLang="en-US" sz="1600" b="1" dirty="0"/>
        </a:p>
      </dgm:t>
    </dgm:pt>
    <dgm:pt modelId="{1B61A520-89FB-4527-8FA5-64437DDF5CAC}" type="parTrans" cxnId="{CCC6A42D-99FF-4789-9F36-B9C848140FB4}">
      <dgm:prSet/>
      <dgm:spPr/>
      <dgm:t>
        <a:bodyPr/>
        <a:lstStyle/>
        <a:p>
          <a:endParaRPr kumimoji="1" lang="ja-JP" altLang="en-US"/>
        </a:p>
      </dgm:t>
    </dgm:pt>
    <dgm:pt modelId="{E2355A00-0E0D-412A-A59F-AD42A2CADC10}" type="sibTrans" cxnId="{CCC6A42D-99FF-4789-9F36-B9C848140FB4}">
      <dgm:prSet/>
      <dgm:spPr/>
      <dgm:t>
        <a:bodyPr/>
        <a:lstStyle/>
        <a:p>
          <a:endParaRPr kumimoji="1" lang="ja-JP" altLang="en-US"/>
        </a:p>
      </dgm:t>
    </dgm:pt>
    <dgm:pt modelId="{04300CEF-986F-490A-A91B-6D9C4D37932A}">
      <dgm:prSet phldrT="[テキスト]"/>
      <dgm:spPr/>
      <dgm:t>
        <a:bodyPr/>
        <a:lstStyle/>
        <a:p>
          <a:r>
            <a:rPr kumimoji="1" lang="ja-JP" altLang="en-US" dirty="0" smtClean="0"/>
            <a:t>自転</a:t>
          </a:r>
          <a:endParaRPr kumimoji="1" lang="en-US" altLang="ja-JP" dirty="0" smtClean="0"/>
        </a:p>
        <a:p>
          <a:r>
            <a:rPr kumimoji="1" lang="ja-JP" altLang="en-US" dirty="0" smtClean="0"/>
            <a:t>車講習会</a:t>
          </a:r>
          <a:endParaRPr kumimoji="1" lang="ja-JP" altLang="en-US" dirty="0"/>
        </a:p>
      </dgm:t>
    </dgm:pt>
    <dgm:pt modelId="{753B3F3D-11F7-482E-B215-85CCCBCB6434}" type="parTrans" cxnId="{1F6BED0A-61B9-486A-BAF2-47D0A9AA7B74}">
      <dgm:prSet/>
      <dgm:spPr/>
      <dgm:t>
        <a:bodyPr/>
        <a:lstStyle/>
        <a:p>
          <a:endParaRPr kumimoji="1" lang="ja-JP" altLang="en-US"/>
        </a:p>
      </dgm:t>
    </dgm:pt>
    <dgm:pt modelId="{2355C7A4-A9CE-4593-917B-932C5B5F5906}" type="sibTrans" cxnId="{1F6BED0A-61B9-486A-BAF2-47D0A9AA7B74}">
      <dgm:prSet/>
      <dgm:spPr/>
      <dgm:t>
        <a:bodyPr/>
        <a:lstStyle/>
        <a:p>
          <a:endParaRPr kumimoji="1" lang="ja-JP" altLang="en-US"/>
        </a:p>
      </dgm:t>
    </dgm:pt>
    <dgm:pt modelId="{51722161-2140-42E5-854A-AC8B8EFB0433}">
      <dgm:prSet phldrT="[テキスト]" custT="1"/>
      <dgm:spPr/>
      <dgm:t>
        <a:bodyPr/>
        <a:lstStyle/>
        <a:p>
          <a:r>
            <a:rPr kumimoji="1" lang="ja-JP" altLang="en-US" sz="1400" b="1" dirty="0" smtClean="0"/>
            <a:t>６月</a:t>
          </a:r>
          <a:endParaRPr kumimoji="1" lang="ja-JP" altLang="en-US" sz="1400" b="1" dirty="0"/>
        </a:p>
      </dgm:t>
    </dgm:pt>
    <dgm:pt modelId="{D2911564-317D-4542-9073-803D36D1DCD0}" type="parTrans" cxnId="{4473BD31-0181-4B7E-BAB0-CBFA6A26C161}">
      <dgm:prSet/>
      <dgm:spPr/>
      <dgm:t>
        <a:bodyPr/>
        <a:lstStyle/>
        <a:p>
          <a:endParaRPr kumimoji="1" lang="ja-JP" altLang="en-US"/>
        </a:p>
      </dgm:t>
    </dgm:pt>
    <dgm:pt modelId="{ABBEB6C5-53CC-48E2-A0E4-8373E39E1BB5}" type="sibTrans" cxnId="{4473BD31-0181-4B7E-BAB0-CBFA6A26C161}">
      <dgm:prSet/>
      <dgm:spPr/>
      <dgm:t>
        <a:bodyPr/>
        <a:lstStyle/>
        <a:p>
          <a:endParaRPr kumimoji="1" lang="ja-JP" altLang="en-US"/>
        </a:p>
      </dgm:t>
    </dgm:pt>
    <dgm:pt modelId="{B3C594AC-EF39-426F-A161-049A2D278365}">
      <dgm:prSet phldrT="[テキスト]"/>
      <dgm:spPr/>
      <dgm:t>
        <a:bodyPr/>
        <a:lstStyle/>
        <a:p>
          <a:r>
            <a:rPr kumimoji="1" lang="ja-JP" altLang="en-US" dirty="0" smtClean="0"/>
            <a:t>ドッチボール大会</a:t>
          </a:r>
          <a:endParaRPr kumimoji="1" lang="ja-JP" altLang="en-US" dirty="0"/>
        </a:p>
      </dgm:t>
    </dgm:pt>
    <dgm:pt modelId="{18BE3A33-D580-440E-8401-A493D94A4214}" type="parTrans" cxnId="{50D6F1DE-F90F-4F7C-9D3F-3113847F537C}">
      <dgm:prSet/>
      <dgm:spPr/>
      <dgm:t>
        <a:bodyPr/>
        <a:lstStyle/>
        <a:p>
          <a:endParaRPr kumimoji="1" lang="ja-JP" altLang="en-US"/>
        </a:p>
      </dgm:t>
    </dgm:pt>
    <dgm:pt modelId="{BD487F57-A255-4F87-BFB4-EC72E2298AF4}" type="sibTrans" cxnId="{50D6F1DE-F90F-4F7C-9D3F-3113847F537C}">
      <dgm:prSet/>
      <dgm:spPr/>
      <dgm:t>
        <a:bodyPr/>
        <a:lstStyle/>
        <a:p>
          <a:endParaRPr kumimoji="1" lang="ja-JP" altLang="en-US"/>
        </a:p>
      </dgm:t>
    </dgm:pt>
    <dgm:pt modelId="{1883C086-1A71-4894-8F01-DC22394EAC36}" type="pres">
      <dgm:prSet presAssocID="{52250B2C-695E-4000-AC2B-4FEB5ED333E5}" presName="list" presStyleCnt="0">
        <dgm:presLayoutVars>
          <dgm:dir/>
          <dgm:animLvl val="lvl"/>
        </dgm:presLayoutVars>
      </dgm:prSet>
      <dgm:spPr/>
      <dgm:t>
        <a:bodyPr/>
        <a:lstStyle/>
        <a:p>
          <a:endParaRPr kumimoji="1" lang="ja-JP" altLang="en-US"/>
        </a:p>
      </dgm:t>
    </dgm:pt>
    <dgm:pt modelId="{03B057A4-DB84-45C7-996A-2932469A1140}" type="pres">
      <dgm:prSet presAssocID="{CD1B5542-D767-4A1B-9AD7-9CCFF4504AB6}" presName="posSpace" presStyleCnt="0"/>
      <dgm:spPr/>
    </dgm:pt>
    <dgm:pt modelId="{242DF034-D956-48B7-B6BE-8E1AC55FFEFB}" type="pres">
      <dgm:prSet presAssocID="{CD1B5542-D767-4A1B-9AD7-9CCFF4504AB6}" presName="vertFlow" presStyleCnt="0"/>
      <dgm:spPr/>
    </dgm:pt>
    <dgm:pt modelId="{AFD5F30D-37B4-4186-B9F7-D1B1A06666E7}" type="pres">
      <dgm:prSet presAssocID="{CD1B5542-D767-4A1B-9AD7-9CCFF4504AB6}" presName="topSpace" presStyleCnt="0"/>
      <dgm:spPr/>
    </dgm:pt>
    <dgm:pt modelId="{BD067AD7-FF9D-4B2D-87E7-05495CCF62C1}" type="pres">
      <dgm:prSet presAssocID="{CD1B5542-D767-4A1B-9AD7-9CCFF4504AB6}" presName="firstComp" presStyleCnt="0"/>
      <dgm:spPr/>
    </dgm:pt>
    <dgm:pt modelId="{3627788D-857F-4042-BBCB-01A7D00B7D5B}" type="pres">
      <dgm:prSet presAssocID="{CD1B5542-D767-4A1B-9AD7-9CCFF4504AB6}" presName="firstChild" presStyleLbl="bgAccFollowNode1" presStyleIdx="0" presStyleCnt="2"/>
      <dgm:spPr/>
      <dgm:t>
        <a:bodyPr/>
        <a:lstStyle/>
        <a:p>
          <a:endParaRPr kumimoji="1" lang="ja-JP" altLang="en-US"/>
        </a:p>
      </dgm:t>
    </dgm:pt>
    <dgm:pt modelId="{7337E80A-1703-45EF-BE34-D289A4FBBE86}" type="pres">
      <dgm:prSet presAssocID="{CD1B5542-D767-4A1B-9AD7-9CCFF4504AB6}" presName="firstChildTx" presStyleLbl="bgAccFollowNode1" presStyleIdx="0" presStyleCnt="2">
        <dgm:presLayoutVars>
          <dgm:bulletEnabled val="1"/>
        </dgm:presLayoutVars>
      </dgm:prSet>
      <dgm:spPr/>
      <dgm:t>
        <a:bodyPr/>
        <a:lstStyle/>
        <a:p>
          <a:endParaRPr kumimoji="1" lang="ja-JP" altLang="en-US"/>
        </a:p>
      </dgm:t>
    </dgm:pt>
    <dgm:pt modelId="{373C8259-DAAC-46C8-8584-3306060E7C5B}" type="pres">
      <dgm:prSet presAssocID="{CD1B5542-D767-4A1B-9AD7-9CCFF4504AB6}" presName="negSpace" presStyleCnt="0"/>
      <dgm:spPr/>
    </dgm:pt>
    <dgm:pt modelId="{84A86BAD-CE5D-46CB-B35E-07CFD4DDED78}" type="pres">
      <dgm:prSet presAssocID="{CD1B5542-D767-4A1B-9AD7-9CCFF4504AB6}" presName="circle" presStyleLbl="node1" presStyleIdx="0" presStyleCnt="2"/>
      <dgm:spPr/>
      <dgm:t>
        <a:bodyPr/>
        <a:lstStyle/>
        <a:p>
          <a:endParaRPr kumimoji="1" lang="ja-JP" altLang="en-US"/>
        </a:p>
      </dgm:t>
    </dgm:pt>
    <dgm:pt modelId="{1C019E06-405F-4E36-88C9-2BEA149280F5}" type="pres">
      <dgm:prSet presAssocID="{E2355A00-0E0D-412A-A59F-AD42A2CADC10}" presName="transSpace" presStyleCnt="0"/>
      <dgm:spPr/>
    </dgm:pt>
    <dgm:pt modelId="{554AEE1B-F6C9-44A8-B882-96F3F92923F4}" type="pres">
      <dgm:prSet presAssocID="{51722161-2140-42E5-854A-AC8B8EFB0433}" presName="posSpace" presStyleCnt="0"/>
      <dgm:spPr/>
    </dgm:pt>
    <dgm:pt modelId="{8CAB2C5E-36F2-4C43-B6A8-100DC70B1FD2}" type="pres">
      <dgm:prSet presAssocID="{51722161-2140-42E5-854A-AC8B8EFB0433}" presName="vertFlow" presStyleCnt="0"/>
      <dgm:spPr/>
    </dgm:pt>
    <dgm:pt modelId="{7CD68123-786E-48C7-90EB-A2DE70EAAB3E}" type="pres">
      <dgm:prSet presAssocID="{51722161-2140-42E5-854A-AC8B8EFB0433}" presName="topSpace" presStyleCnt="0"/>
      <dgm:spPr/>
    </dgm:pt>
    <dgm:pt modelId="{5BDF5679-CEA4-42A5-897F-E89B6A78A2B4}" type="pres">
      <dgm:prSet presAssocID="{51722161-2140-42E5-854A-AC8B8EFB0433}" presName="firstComp" presStyleCnt="0"/>
      <dgm:spPr/>
    </dgm:pt>
    <dgm:pt modelId="{12EE36BD-DF0E-43B1-AFBD-10323DA95A33}" type="pres">
      <dgm:prSet presAssocID="{51722161-2140-42E5-854A-AC8B8EFB0433}" presName="firstChild" presStyleLbl="bgAccFollowNode1" presStyleIdx="1" presStyleCnt="2" custLinFactNeighborX="-24431" custLinFactNeighborY="3346"/>
      <dgm:spPr/>
      <dgm:t>
        <a:bodyPr/>
        <a:lstStyle/>
        <a:p>
          <a:endParaRPr kumimoji="1" lang="ja-JP" altLang="en-US"/>
        </a:p>
      </dgm:t>
    </dgm:pt>
    <dgm:pt modelId="{FD2D8230-424A-4AFB-A08A-0C430941F3E8}" type="pres">
      <dgm:prSet presAssocID="{51722161-2140-42E5-854A-AC8B8EFB0433}" presName="firstChildTx" presStyleLbl="bgAccFollowNode1" presStyleIdx="1" presStyleCnt="2">
        <dgm:presLayoutVars>
          <dgm:bulletEnabled val="1"/>
        </dgm:presLayoutVars>
      </dgm:prSet>
      <dgm:spPr/>
      <dgm:t>
        <a:bodyPr/>
        <a:lstStyle/>
        <a:p>
          <a:endParaRPr kumimoji="1" lang="ja-JP" altLang="en-US"/>
        </a:p>
      </dgm:t>
    </dgm:pt>
    <dgm:pt modelId="{D3EA33D5-63EF-4FE4-94B1-C297D4B474BD}" type="pres">
      <dgm:prSet presAssocID="{51722161-2140-42E5-854A-AC8B8EFB0433}" presName="negSpace" presStyleCnt="0"/>
      <dgm:spPr/>
    </dgm:pt>
    <dgm:pt modelId="{D9B0B7E2-91E6-4B7D-95E6-815CE71CBDC7}" type="pres">
      <dgm:prSet presAssocID="{51722161-2140-42E5-854A-AC8B8EFB0433}" presName="circle" presStyleLbl="node1" presStyleIdx="1" presStyleCnt="2" custLinFactNeighborX="-15946" custLinFactNeighborY="-10006"/>
      <dgm:spPr/>
      <dgm:t>
        <a:bodyPr/>
        <a:lstStyle/>
        <a:p>
          <a:endParaRPr kumimoji="1" lang="ja-JP" altLang="en-US"/>
        </a:p>
      </dgm:t>
    </dgm:pt>
  </dgm:ptLst>
  <dgm:cxnLst>
    <dgm:cxn modelId="{C79C9994-EA2A-4F1E-AD66-9AE1CBD1F52B}" type="presOf" srcId="{52250B2C-695E-4000-AC2B-4FEB5ED333E5}" destId="{1883C086-1A71-4894-8F01-DC22394EAC36}" srcOrd="0" destOrd="0" presId="urn:microsoft.com/office/officeart/2005/8/layout/hList9"/>
    <dgm:cxn modelId="{11911024-2187-4CC0-A698-4F3CC2F301AC}" type="presOf" srcId="{51722161-2140-42E5-854A-AC8B8EFB0433}" destId="{D9B0B7E2-91E6-4B7D-95E6-815CE71CBDC7}" srcOrd="0" destOrd="0" presId="urn:microsoft.com/office/officeart/2005/8/layout/hList9"/>
    <dgm:cxn modelId="{1F6BED0A-61B9-486A-BAF2-47D0A9AA7B74}" srcId="{CD1B5542-D767-4A1B-9AD7-9CCFF4504AB6}" destId="{04300CEF-986F-490A-A91B-6D9C4D37932A}" srcOrd="0" destOrd="0" parTransId="{753B3F3D-11F7-482E-B215-85CCCBCB6434}" sibTransId="{2355C7A4-A9CE-4593-917B-932C5B5F5906}"/>
    <dgm:cxn modelId="{4473BD31-0181-4B7E-BAB0-CBFA6A26C161}" srcId="{52250B2C-695E-4000-AC2B-4FEB5ED333E5}" destId="{51722161-2140-42E5-854A-AC8B8EFB0433}" srcOrd="1" destOrd="0" parTransId="{D2911564-317D-4542-9073-803D36D1DCD0}" sibTransId="{ABBEB6C5-53CC-48E2-A0E4-8373E39E1BB5}"/>
    <dgm:cxn modelId="{50D6F1DE-F90F-4F7C-9D3F-3113847F537C}" srcId="{51722161-2140-42E5-854A-AC8B8EFB0433}" destId="{B3C594AC-EF39-426F-A161-049A2D278365}" srcOrd="0" destOrd="0" parTransId="{18BE3A33-D580-440E-8401-A493D94A4214}" sibTransId="{BD487F57-A255-4F87-BFB4-EC72E2298AF4}"/>
    <dgm:cxn modelId="{5BE63D02-AC36-4CF1-A011-A0DC307C1EED}" type="presOf" srcId="{04300CEF-986F-490A-A91B-6D9C4D37932A}" destId="{7337E80A-1703-45EF-BE34-D289A4FBBE86}" srcOrd="1" destOrd="0" presId="urn:microsoft.com/office/officeart/2005/8/layout/hList9"/>
    <dgm:cxn modelId="{31947BDE-B421-4EFF-891F-80CBEF102D64}" type="presOf" srcId="{B3C594AC-EF39-426F-A161-049A2D278365}" destId="{FD2D8230-424A-4AFB-A08A-0C430941F3E8}" srcOrd="1" destOrd="0" presId="urn:microsoft.com/office/officeart/2005/8/layout/hList9"/>
    <dgm:cxn modelId="{8EAD15F8-341C-4308-BD7F-0C0B32A871B0}" type="presOf" srcId="{CD1B5542-D767-4A1B-9AD7-9CCFF4504AB6}" destId="{84A86BAD-CE5D-46CB-B35E-07CFD4DDED78}" srcOrd="0" destOrd="0" presId="urn:microsoft.com/office/officeart/2005/8/layout/hList9"/>
    <dgm:cxn modelId="{CCC6A42D-99FF-4789-9F36-B9C848140FB4}" srcId="{52250B2C-695E-4000-AC2B-4FEB5ED333E5}" destId="{CD1B5542-D767-4A1B-9AD7-9CCFF4504AB6}" srcOrd="0" destOrd="0" parTransId="{1B61A520-89FB-4527-8FA5-64437DDF5CAC}" sibTransId="{E2355A00-0E0D-412A-A59F-AD42A2CADC10}"/>
    <dgm:cxn modelId="{06939E5C-FD9D-4C31-BD02-907F17433D0B}" type="presOf" srcId="{04300CEF-986F-490A-A91B-6D9C4D37932A}" destId="{3627788D-857F-4042-BBCB-01A7D00B7D5B}" srcOrd="0" destOrd="0" presId="urn:microsoft.com/office/officeart/2005/8/layout/hList9"/>
    <dgm:cxn modelId="{142C2F33-863F-4254-88BD-3D4CA31085DA}" type="presOf" srcId="{B3C594AC-EF39-426F-A161-049A2D278365}" destId="{12EE36BD-DF0E-43B1-AFBD-10323DA95A33}" srcOrd="0" destOrd="0" presId="urn:microsoft.com/office/officeart/2005/8/layout/hList9"/>
    <dgm:cxn modelId="{0D59C786-B3FC-4373-8DA4-CB2FA65BD20B}" type="presParOf" srcId="{1883C086-1A71-4894-8F01-DC22394EAC36}" destId="{03B057A4-DB84-45C7-996A-2932469A1140}" srcOrd="0" destOrd="0" presId="urn:microsoft.com/office/officeart/2005/8/layout/hList9"/>
    <dgm:cxn modelId="{72DC18A1-C79D-4181-80CE-8D9824D8F08E}" type="presParOf" srcId="{1883C086-1A71-4894-8F01-DC22394EAC36}" destId="{242DF034-D956-48B7-B6BE-8E1AC55FFEFB}" srcOrd="1" destOrd="0" presId="urn:microsoft.com/office/officeart/2005/8/layout/hList9"/>
    <dgm:cxn modelId="{6FDB4F3A-8767-424A-8E38-F6427ADF869D}" type="presParOf" srcId="{242DF034-D956-48B7-B6BE-8E1AC55FFEFB}" destId="{AFD5F30D-37B4-4186-B9F7-D1B1A06666E7}" srcOrd="0" destOrd="0" presId="urn:microsoft.com/office/officeart/2005/8/layout/hList9"/>
    <dgm:cxn modelId="{E4766F76-DFE0-4E36-9A6E-1208E5B2DCED}" type="presParOf" srcId="{242DF034-D956-48B7-B6BE-8E1AC55FFEFB}" destId="{BD067AD7-FF9D-4B2D-87E7-05495CCF62C1}" srcOrd="1" destOrd="0" presId="urn:microsoft.com/office/officeart/2005/8/layout/hList9"/>
    <dgm:cxn modelId="{453B985B-2C11-477E-ABF8-56C5AB778CB4}" type="presParOf" srcId="{BD067AD7-FF9D-4B2D-87E7-05495CCF62C1}" destId="{3627788D-857F-4042-BBCB-01A7D00B7D5B}" srcOrd="0" destOrd="0" presId="urn:microsoft.com/office/officeart/2005/8/layout/hList9"/>
    <dgm:cxn modelId="{A313F20E-C88E-4644-83C4-38FBC8422DE3}" type="presParOf" srcId="{BD067AD7-FF9D-4B2D-87E7-05495CCF62C1}" destId="{7337E80A-1703-45EF-BE34-D289A4FBBE86}" srcOrd="1" destOrd="0" presId="urn:microsoft.com/office/officeart/2005/8/layout/hList9"/>
    <dgm:cxn modelId="{10606652-7A21-4315-95CA-094EC98A5235}" type="presParOf" srcId="{1883C086-1A71-4894-8F01-DC22394EAC36}" destId="{373C8259-DAAC-46C8-8584-3306060E7C5B}" srcOrd="2" destOrd="0" presId="urn:microsoft.com/office/officeart/2005/8/layout/hList9"/>
    <dgm:cxn modelId="{6DC9682B-C4FB-4C2F-91FE-8C0D82E65B1D}" type="presParOf" srcId="{1883C086-1A71-4894-8F01-DC22394EAC36}" destId="{84A86BAD-CE5D-46CB-B35E-07CFD4DDED78}" srcOrd="3" destOrd="0" presId="urn:microsoft.com/office/officeart/2005/8/layout/hList9"/>
    <dgm:cxn modelId="{7B940CF7-2B29-4593-BCED-0CAFFAD86E2B}" type="presParOf" srcId="{1883C086-1A71-4894-8F01-DC22394EAC36}" destId="{1C019E06-405F-4E36-88C9-2BEA149280F5}" srcOrd="4" destOrd="0" presId="urn:microsoft.com/office/officeart/2005/8/layout/hList9"/>
    <dgm:cxn modelId="{850B9F2E-37DF-4DAB-A117-4AE193EF05A4}" type="presParOf" srcId="{1883C086-1A71-4894-8F01-DC22394EAC36}" destId="{554AEE1B-F6C9-44A8-B882-96F3F92923F4}" srcOrd="5" destOrd="0" presId="urn:microsoft.com/office/officeart/2005/8/layout/hList9"/>
    <dgm:cxn modelId="{DDFA7C2E-1F4D-4EA9-9825-84430DF02154}" type="presParOf" srcId="{1883C086-1A71-4894-8F01-DC22394EAC36}" destId="{8CAB2C5E-36F2-4C43-B6A8-100DC70B1FD2}" srcOrd="6" destOrd="0" presId="urn:microsoft.com/office/officeart/2005/8/layout/hList9"/>
    <dgm:cxn modelId="{66D3E7AA-F71B-4066-A0B9-640FE9225F41}" type="presParOf" srcId="{8CAB2C5E-36F2-4C43-B6A8-100DC70B1FD2}" destId="{7CD68123-786E-48C7-90EB-A2DE70EAAB3E}" srcOrd="0" destOrd="0" presId="urn:microsoft.com/office/officeart/2005/8/layout/hList9"/>
    <dgm:cxn modelId="{2C1384D5-37E2-4258-B594-AE85BC15951B}" type="presParOf" srcId="{8CAB2C5E-36F2-4C43-B6A8-100DC70B1FD2}" destId="{5BDF5679-CEA4-42A5-897F-E89B6A78A2B4}" srcOrd="1" destOrd="0" presId="urn:microsoft.com/office/officeart/2005/8/layout/hList9"/>
    <dgm:cxn modelId="{75BA149A-2C2C-46CD-8136-F08DB8A39F68}" type="presParOf" srcId="{5BDF5679-CEA4-42A5-897F-E89B6A78A2B4}" destId="{12EE36BD-DF0E-43B1-AFBD-10323DA95A33}" srcOrd="0" destOrd="0" presId="urn:microsoft.com/office/officeart/2005/8/layout/hList9"/>
    <dgm:cxn modelId="{28112969-3D22-4475-A0A2-8F075D64DA49}" type="presParOf" srcId="{5BDF5679-CEA4-42A5-897F-E89B6A78A2B4}" destId="{FD2D8230-424A-4AFB-A08A-0C430941F3E8}" srcOrd="1" destOrd="0" presId="urn:microsoft.com/office/officeart/2005/8/layout/hList9"/>
    <dgm:cxn modelId="{CF9351C2-88E2-4E60-8D9C-F77BC448D9CC}" type="presParOf" srcId="{1883C086-1A71-4894-8F01-DC22394EAC36}" destId="{D3EA33D5-63EF-4FE4-94B1-C297D4B474BD}" srcOrd="7" destOrd="0" presId="urn:microsoft.com/office/officeart/2005/8/layout/hList9"/>
    <dgm:cxn modelId="{09F6FAA1-1E07-4AB3-AA55-BA53E3CEEB83}" type="presParOf" srcId="{1883C086-1A71-4894-8F01-DC22394EAC36}" destId="{D9B0B7E2-91E6-4B7D-95E6-815CE71CBDC7}" srcOrd="8" destOrd="0" presId="urn:microsoft.com/office/officeart/2005/8/layout/hList9"/>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2250B2C-695E-4000-AC2B-4FEB5ED333E5}" type="doc">
      <dgm:prSet loTypeId="urn:microsoft.com/office/officeart/2005/8/layout/hList9" loCatId="list" qsTypeId="urn:microsoft.com/office/officeart/2005/8/quickstyle/simple1#14" qsCatId="simple" csTypeId="urn:microsoft.com/office/officeart/2005/8/colors/accent2_1" csCatId="accent2" phldr="1"/>
      <dgm:spPr/>
      <dgm:t>
        <a:bodyPr/>
        <a:lstStyle/>
        <a:p>
          <a:endParaRPr kumimoji="1" lang="ja-JP" altLang="en-US"/>
        </a:p>
      </dgm:t>
    </dgm:pt>
    <dgm:pt modelId="{CD1B5542-D767-4A1B-9AD7-9CCFF4504AB6}">
      <dgm:prSet phldrT="[テキスト]" custT="1"/>
      <dgm:spPr/>
      <dgm:t>
        <a:bodyPr/>
        <a:lstStyle/>
        <a:p>
          <a:r>
            <a:rPr kumimoji="1" lang="ja-JP" altLang="en-US" sz="1400" b="1" dirty="0" smtClean="0"/>
            <a:t>７月</a:t>
          </a:r>
          <a:endParaRPr kumimoji="1" lang="ja-JP" altLang="en-US" sz="1400" b="1" dirty="0"/>
        </a:p>
      </dgm:t>
    </dgm:pt>
    <dgm:pt modelId="{1B61A520-89FB-4527-8FA5-64437DDF5CAC}" type="parTrans" cxnId="{CCC6A42D-99FF-4789-9F36-B9C848140FB4}">
      <dgm:prSet/>
      <dgm:spPr/>
      <dgm:t>
        <a:bodyPr/>
        <a:lstStyle/>
        <a:p>
          <a:endParaRPr kumimoji="1" lang="ja-JP" altLang="en-US"/>
        </a:p>
      </dgm:t>
    </dgm:pt>
    <dgm:pt modelId="{E2355A00-0E0D-412A-A59F-AD42A2CADC10}" type="sibTrans" cxnId="{CCC6A42D-99FF-4789-9F36-B9C848140FB4}">
      <dgm:prSet/>
      <dgm:spPr/>
      <dgm:t>
        <a:bodyPr/>
        <a:lstStyle/>
        <a:p>
          <a:endParaRPr kumimoji="1" lang="ja-JP" altLang="en-US"/>
        </a:p>
      </dgm:t>
    </dgm:pt>
    <dgm:pt modelId="{04300CEF-986F-490A-A91B-6D9C4D37932A}">
      <dgm:prSet phldrT="[テキスト]"/>
      <dgm:spPr/>
      <dgm:t>
        <a:bodyPr/>
        <a:lstStyle/>
        <a:p>
          <a:r>
            <a:rPr kumimoji="1" lang="ja-JP" altLang="en-US" dirty="0" smtClean="0"/>
            <a:t>夏季球技大会</a:t>
          </a:r>
          <a:endParaRPr kumimoji="1" lang="ja-JP" altLang="en-US" dirty="0"/>
        </a:p>
      </dgm:t>
    </dgm:pt>
    <dgm:pt modelId="{753B3F3D-11F7-482E-B215-85CCCBCB6434}" type="parTrans" cxnId="{1F6BED0A-61B9-486A-BAF2-47D0A9AA7B74}">
      <dgm:prSet/>
      <dgm:spPr/>
      <dgm:t>
        <a:bodyPr/>
        <a:lstStyle/>
        <a:p>
          <a:endParaRPr kumimoji="1" lang="ja-JP" altLang="en-US"/>
        </a:p>
      </dgm:t>
    </dgm:pt>
    <dgm:pt modelId="{2355C7A4-A9CE-4593-917B-932C5B5F5906}" type="sibTrans" cxnId="{1F6BED0A-61B9-486A-BAF2-47D0A9AA7B74}">
      <dgm:prSet/>
      <dgm:spPr/>
      <dgm:t>
        <a:bodyPr/>
        <a:lstStyle/>
        <a:p>
          <a:endParaRPr kumimoji="1" lang="ja-JP" altLang="en-US"/>
        </a:p>
      </dgm:t>
    </dgm:pt>
    <dgm:pt modelId="{51722161-2140-42E5-854A-AC8B8EFB0433}">
      <dgm:prSet phldrT="[テキスト]" custT="1"/>
      <dgm:spPr/>
      <dgm:t>
        <a:bodyPr/>
        <a:lstStyle/>
        <a:p>
          <a:r>
            <a:rPr kumimoji="1" lang="ja-JP" altLang="en-US" sz="1200" b="1" dirty="0" smtClean="0"/>
            <a:t>１０月</a:t>
          </a:r>
          <a:endParaRPr kumimoji="1" lang="ja-JP" altLang="en-US" sz="1200" b="1" dirty="0"/>
        </a:p>
      </dgm:t>
    </dgm:pt>
    <dgm:pt modelId="{D2911564-317D-4542-9073-803D36D1DCD0}" type="parTrans" cxnId="{4473BD31-0181-4B7E-BAB0-CBFA6A26C161}">
      <dgm:prSet/>
      <dgm:spPr/>
      <dgm:t>
        <a:bodyPr/>
        <a:lstStyle/>
        <a:p>
          <a:endParaRPr kumimoji="1" lang="ja-JP" altLang="en-US"/>
        </a:p>
      </dgm:t>
    </dgm:pt>
    <dgm:pt modelId="{ABBEB6C5-53CC-48E2-A0E4-8373E39E1BB5}" type="sibTrans" cxnId="{4473BD31-0181-4B7E-BAB0-CBFA6A26C161}">
      <dgm:prSet/>
      <dgm:spPr/>
      <dgm:t>
        <a:bodyPr/>
        <a:lstStyle/>
        <a:p>
          <a:endParaRPr kumimoji="1" lang="ja-JP" altLang="en-US"/>
        </a:p>
      </dgm:t>
    </dgm:pt>
    <dgm:pt modelId="{B3C594AC-EF39-426F-A161-049A2D278365}">
      <dgm:prSet phldrT="[テキスト]"/>
      <dgm:spPr/>
      <dgm:t>
        <a:bodyPr/>
        <a:lstStyle/>
        <a:p>
          <a:r>
            <a:rPr kumimoji="1" lang="ja-JP" altLang="en-US" dirty="0" smtClean="0"/>
            <a:t>グランドゴルフ大会</a:t>
          </a:r>
          <a:endParaRPr kumimoji="1" lang="ja-JP" altLang="en-US" dirty="0"/>
        </a:p>
      </dgm:t>
    </dgm:pt>
    <dgm:pt modelId="{18BE3A33-D580-440E-8401-A493D94A4214}" type="parTrans" cxnId="{50D6F1DE-F90F-4F7C-9D3F-3113847F537C}">
      <dgm:prSet/>
      <dgm:spPr/>
      <dgm:t>
        <a:bodyPr/>
        <a:lstStyle/>
        <a:p>
          <a:endParaRPr kumimoji="1" lang="ja-JP" altLang="en-US"/>
        </a:p>
      </dgm:t>
    </dgm:pt>
    <dgm:pt modelId="{BD487F57-A255-4F87-BFB4-EC72E2298AF4}" type="sibTrans" cxnId="{50D6F1DE-F90F-4F7C-9D3F-3113847F537C}">
      <dgm:prSet/>
      <dgm:spPr/>
      <dgm:t>
        <a:bodyPr/>
        <a:lstStyle/>
        <a:p>
          <a:endParaRPr kumimoji="1" lang="ja-JP" altLang="en-US"/>
        </a:p>
      </dgm:t>
    </dgm:pt>
    <dgm:pt modelId="{1883C086-1A71-4894-8F01-DC22394EAC36}" type="pres">
      <dgm:prSet presAssocID="{52250B2C-695E-4000-AC2B-4FEB5ED333E5}" presName="list" presStyleCnt="0">
        <dgm:presLayoutVars>
          <dgm:dir/>
          <dgm:animLvl val="lvl"/>
        </dgm:presLayoutVars>
      </dgm:prSet>
      <dgm:spPr/>
      <dgm:t>
        <a:bodyPr/>
        <a:lstStyle/>
        <a:p>
          <a:endParaRPr kumimoji="1" lang="ja-JP" altLang="en-US"/>
        </a:p>
      </dgm:t>
    </dgm:pt>
    <dgm:pt modelId="{03B057A4-DB84-45C7-996A-2932469A1140}" type="pres">
      <dgm:prSet presAssocID="{CD1B5542-D767-4A1B-9AD7-9CCFF4504AB6}" presName="posSpace" presStyleCnt="0"/>
      <dgm:spPr/>
    </dgm:pt>
    <dgm:pt modelId="{242DF034-D956-48B7-B6BE-8E1AC55FFEFB}" type="pres">
      <dgm:prSet presAssocID="{CD1B5542-D767-4A1B-9AD7-9CCFF4504AB6}" presName="vertFlow" presStyleCnt="0"/>
      <dgm:spPr/>
    </dgm:pt>
    <dgm:pt modelId="{AFD5F30D-37B4-4186-B9F7-D1B1A06666E7}" type="pres">
      <dgm:prSet presAssocID="{CD1B5542-D767-4A1B-9AD7-9CCFF4504AB6}" presName="topSpace" presStyleCnt="0"/>
      <dgm:spPr/>
    </dgm:pt>
    <dgm:pt modelId="{BD067AD7-FF9D-4B2D-87E7-05495CCF62C1}" type="pres">
      <dgm:prSet presAssocID="{CD1B5542-D767-4A1B-9AD7-9CCFF4504AB6}" presName="firstComp" presStyleCnt="0"/>
      <dgm:spPr/>
    </dgm:pt>
    <dgm:pt modelId="{3627788D-857F-4042-BBCB-01A7D00B7D5B}" type="pres">
      <dgm:prSet presAssocID="{CD1B5542-D767-4A1B-9AD7-9CCFF4504AB6}" presName="firstChild" presStyleLbl="bgAccFollowNode1" presStyleIdx="0" presStyleCnt="2"/>
      <dgm:spPr/>
      <dgm:t>
        <a:bodyPr/>
        <a:lstStyle/>
        <a:p>
          <a:endParaRPr kumimoji="1" lang="ja-JP" altLang="en-US"/>
        </a:p>
      </dgm:t>
    </dgm:pt>
    <dgm:pt modelId="{7337E80A-1703-45EF-BE34-D289A4FBBE86}" type="pres">
      <dgm:prSet presAssocID="{CD1B5542-D767-4A1B-9AD7-9CCFF4504AB6}" presName="firstChildTx" presStyleLbl="bgAccFollowNode1" presStyleIdx="0" presStyleCnt="2">
        <dgm:presLayoutVars>
          <dgm:bulletEnabled val="1"/>
        </dgm:presLayoutVars>
      </dgm:prSet>
      <dgm:spPr/>
      <dgm:t>
        <a:bodyPr/>
        <a:lstStyle/>
        <a:p>
          <a:endParaRPr kumimoji="1" lang="ja-JP" altLang="en-US"/>
        </a:p>
      </dgm:t>
    </dgm:pt>
    <dgm:pt modelId="{373C8259-DAAC-46C8-8584-3306060E7C5B}" type="pres">
      <dgm:prSet presAssocID="{CD1B5542-D767-4A1B-9AD7-9CCFF4504AB6}" presName="negSpace" presStyleCnt="0"/>
      <dgm:spPr/>
    </dgm:pt>
    <dgm:pt modelId="{84A86BAD-CE5D-46CB-B35E-07CFD4DDED78}" type="pres">
      <dgm:prSet presAssocID="{CD1B5542-D767-4A1B-9AD7-9CCFF4504AB6}" presName="circle" presStyleLbl="node1" presStyleIdx="0" presStyleCnt="2" custLinFactNeighborX="8362" custLinFactNeighborY="-12112"/>
      <dgm:spPr/>
      <dgm:t>
        <a:bodyPr/>
        <a:lstStyle/>
        <a:p>
          <a:endParaRPr kumimoji="1" lang="ja-JP" altLang="en-US"/>
        </a:p>
      </dgm:t>
    </dgm:pt>
    <dgm:pt modelId="{1C019E06-405F-4E36-88C9-2BEA149280F5}" type="pres">
      <dgm:prSet presAssocID="{E2355A00-0E0D-412A-A59F-AD42A2CADC10}" presName="transSpace" presStyleCnt="0"/>
      <dgm:spPr/>
    </dgm:pt>
    <dgm:pt modelId="{554AEE1B-F6C9-44A8-B882-96F3F92923F4}" type="pres">
      <dgm:prSet presAssocID="{51722161-2140-42E5-854A-AC8B8EFB0433}" presName="posSpace" presStyleCnt="0"/>
      <dgm:spPr/>
    </dgm:pt>
    <dgm:pt modelId="{8CAB2C5E-36F2-4C43-B6A8-100DC70B1FD2}" type="pres">
      <dgm:prSet presAssocID="{51722161-2140-42E5-854A-AC8B8EFB0433}" presName="vertFlow" presStyleCnt="0"/>
      <dgm:spPr/>
    </dgm:pt>
    <dgm:pt modelId="{7CD68123-786E-48C7-90EB-A2DE70EAAB3E}" type="pres">
      <dgm:prSet presAssocID="{51722161-2140-42E5-854A-AC8B8EFB0433}" presName="topSpace" presStyleCnt="0"/>
      <dgm:spPr/>
    </dgm:pt>
    <dgm:pt modelId="{5BDF5679-CEA4-42A5-897F-E89B6A78A2B4}" type="pres">
      <dgm:prSet presAssocID="{51722161-2140-42E5-854A-AC8B8EFB0433}" presName="firstComp" presStyleCnt="0"/>
      <dgm:spPr/>
    </dgm:pt>
    <dgm:pt modelId="{12EE36BD-DF0E-43B1-AFBD-10323DA95A33}" type="pres">
      <dgm:prSet presAssocID="{51722161-2140-42E5-854A-AC8B8EFB0433}" presName="firstChild" presStyleLbl="bgAccFollowNode1" presStyleIdx="1" presStyleCnt="2" custLinFactNeighborX="-29718" custLinFactNeighborY="4067"/>
      <dgm:spPr/>
      <dgm:t>
        <a:bodyPr/>
        <a:lstStyle/>
        <a:p>
          <a:endParaRPr kumimoji="1" lang="ja-JP" altLang="en-US"/>
        </a:p>
      </dgm:t>
    </dgm:pt>
    <dgm:pt modelId="{FD2D8230-424A-4AFB-A08A-0C430941F3E8}" type="pres">
      <dgm:prSet presAssocID="{51722161-2140-42E5-854A-AC8B8EFB0433}" presName="firstChildTx" presStyleLbl="bgAccFollowNode1" presStyleIdx="1" presStyleCnt="2">
        <dgm:presLayoutVars>
          <dgm:bulletEnabled val="1"/>
        </dgm:presLayoutVars>
      </dgm:prSet>
      <dgm:spPr/>
      <dgm:t>
        <a:bodyPr/>
        <a:lstStyle/>
        <a:p>
          <a:endParaRPr kumimoji="1" lang="ja-JP" altLang="en-US"/>
        </a:p>
      </dgm:t>
    </dgm:pt>
    <dgm:pt modelId="{D3EA33D5-63EF-4FE4-94B1-C297D4B474BD}" type="pres">
      <dgm:prSet presAssocID="{51722161-2140-42E5-854A-AC8B8EFB0433}" presName="negSpace" presStyleCnt="0"/>
      <dgm:spPr/>
    </dgm:pt>
    <dgm:pt modelId="{D9B0B7E2-91E6-4B7D-95E6-815CE71CBDC7}" type="pres">
      <dgm:prSet presAssocID="{51722161-2140-42E5-854A-AC8B8EFB0433}" presName="circle" presStyleLbl="node1" presStyleIdx="1" presStyleCnt="2" custLinFactNeighborX="-18454" custLinFactNeighborY="-7843"/>
      <dgm:spPr/>
      <dgm:t>
        <a:bodyPr/>
        <a:lstStyle/>
        <a:p>
          <a:endParaRPr kumimoji="1" lang="ja-JP" altLang="en-US"/>
        </a:p>
      </dgm:t>
    </dgm:pt>
  </dgm:ptLst>
  <dgm:cxnLst>
    <dgm:cxn modelId="{B7C5D43C-4078-4DE1-83E2-F52F4B7EA832}" type="presOf" srcId="{52250B2C-695E-4000-AC2B-4FEB5ED333E5}" destId="{1883C086-1A71-4894-8F01-DC22394EAC36}" srcOrd="0" destOrd="0" presId="urn:microsoft.com/office/officeart/2005/8/layout/hList9"/>
    <dgm:cxn modelId="{1F6BED0A-61B9-486A-BAF2-47D0A9AA7B74}" srcId="{CD1B5542-D767-4A1B-9AD7-9CCFF4504AB6}" destId="{04300CEF-986F-490A-A91B-6D9C4D37932A}" srcOrd="0" destOrd="0" parTransId="{753B3F3D-11F7-482E-B215-85CCCBCB6434}" sibTransId="{2355C7A4-A9CE-4593-917B-932C5B5F5906}"/>
    <dgm:cxn modelId="{13B831FC-54F7-4A69-B500-57976B9D82F3}" type="presOf" srcId="{04300CEF-986F-490A-A91B-6D9C4D37932A}" destId="{7337E80A-1703-45EF-BE34-D289A4FBBE86}" srcOrd="1" destOrd="0" presId="urn:microsoft.com/office/officeart/2005/8/layout/hList9"/>
    <dgm:cxn modelId="{4473BD31-0181-4B7E-BAB0-CBFA6A26C161}" srcId="{52250B2C-695E-4000-AC2B-4FEB5ED333E5}" destId="{51722161-2140-42E5-854A-AC8B8EFB0433}" srcOrd="1" destOrd="0" parTransId="{D2911564-317D-4542-9073-803D36D1DCD0}" sibTransId="{ABBEB6C5-53CC-48E2-A0E4-8373E39E1BB5}"/>
    <dgm:cxn modelId="{50D6F1DE-F90F-4F7C-9D3F-3113847F537C}" srcId="{51722161-2140-42E5-854A-AC8B8EFB0433}" destId="{B3C594AC-EF39-426F-A161-049A2D278365}" srcOrd="0" destOrd="0" parTransId="{18BE3A33-D580-440E-8401-A493D94A4214}" sibTransId="{BD487F57-A255-4F87-BFB4-EC72E2298AF4}"/>
    <dgm:cxn modelId="{457AE0B7-A8F8-458A-8270-E668B893FBA6}" type="presOf" srcId="{04300CEF-986F-490A-A91B-6D9C4D37932A}" destId="{3627788D-857F-4042-BBCB-01A7D00B7D5B}" srcOrd="0" destOrd="0" presId="urn:microsoft.com/office/officeart/2005/8/layout/hList9"/>
    <dgm:cxn modelId="{CCC6A42D-99FF-4789-9F36-B9C848140FB4}" srcId="{52250B2C-695E-4000-AC2B-4FEB5ED333E5}" destId="{CD1B5542-D767-4A1B-9AD7-9CCFF4504AB6}" srcOrd="0" destOrd="0" parTransId="{1B61A520-89FB-4527-8FA5-64437DDF5CAC}" sibTransId="{E2355A00-0E0D-412A-A59F-AD42A2CADC10}"/>
    <dgm:cxn modelId="{C9F263CB-049A-47AD-80C1-D59403BF4338}" type="presOf" srcId="{B3C594AC-EF39-426F-A161-049A2D278365}" destId="{FD2D8230-424A-4AFB-A08A-0C430941F3E8}" srcOrd="1" destOrd="0" presId="urn:microsoft.com/office/officeart/2005/8/layout/hList9"/>
    <dgm:cxn modelId="{DE5C82FA-B2B0-464A-BE73-7495BAED9B84}" type="presOf" srcId="{CD1B5542-D767-4A1B-9AD7-9CCFF4504AB6}" destId="{84A86BAD-CE5D-46CB-B35E-07CFD4DDED78}" srcOrd="0" destOrd="0" presId="urn:microsoft.com/office/officeart/2005/8/layout/hList9"/>
    <dgm:cxn modelId="{799D1F08-562C-4276-B2A0-99CD5EE053B6}" type="presOf" srcId="{51722161-2140-42E5-854A-AC8B8EFB0433}" destId="{D9B0B7E2-91E6-4B7D-95E6-815CE71CBDC7}" srcOrd="0" destOrd="0" presId="urn:microsoft.com/office/officeart/2005/8/layout/hList9"/>
    <dgm:cxn modelId="{1CFADA03-5842-47D1-8615-E2FAA4E87B9E}" type="presOf" srcId="{B3C594AC-EF39-426F-A161-049A2D278365}" destId="{12EE36BD-DF0E-43B1-AFBD-10323DA95A33}" srcOrd="0" destOrd="0" presId="urn:microsoft.com/office/officeart/2005/8/layout/hList9"/>
    <dgm:cxn modelId="{857398DB-AE13-46D3-843C-CF4AFC6D7764}" type="presParOf" srcId="{1883C086-1A71-4894-8F01-DC22394EAC36}" destId="{03B057A4-DB84-45C7-996A-2932469A1140}" srcOrd="0" destOrd="0" presId="urn:microsoft.com/office/officeart/2005/8/layout/hList9"/>
    <dgm:cxn modelId="{E2E97387-3AFD-490F-B6DC-DE911C5F5483}" type="presParOf" srcId="{1883C086-1A71-4894-8F01-DC22394EAC36}" destId="{242DF034-D956-48B7-B6BE-8E1AC55FFEFB}" srcOrd="1" destOrd="0" presId="urn:microsoft.com/office/officeart/2005/8/layout/hList9"/>
    <dgm:cxn modelId="{386C36D8-37D7-4793-AA2D-C9EC1D371AA3}" type="presParOf" srcId="{242DF034-D956-48B7-B6BE-8E1AC55FFEFB}" destId="{AFD5F30D-37B4-4186-B9F7-D1B1A06666E7}" srcOrd="0" destOrd="0" presId="urn:microsoft.com/office/officeart/2005/8/layout/hList9"/>
    <dgm:cxn modelId="{B9DBBD8E-E1D3-462E-9688-87B186485C90}" type="presParOf" srcId="{242DF034-D956-48B7-B6BE-8E1AC55FFEFB}" destId="{BD067AD7-FF9D-4B2D-87E7-05495CCF62C1}" srcOrd="1" destOrd="0" presId="urn:microsoft.com/office/officeart/2005/8/layout/hList9"/>
    <dgm:cxn modelId="{E53BED1F-3F10-4889-B586-6AB66105B966}" type="presParOf" srcId="{BD067AD7-FF9D-4B2D-87E7-05495CCF62C1}" destId="{3627788D-857F-4042-BBCB-01A7D00B7D5B}" srcOrd="0" destOrd="0" presId="urn:microsoft.com/office/officeart/2005/8/layout/hList9"/>
    <dgm:cxn modelId="{A3DEC777-73A9-418D-9FA9-B73459C23A26}" type="presParOf" srcId="{BD067AD7-FF9D-4B2D-87E7-05495CCF62C1}" destId="{7337E80A-1703-45EF-BE34-D289A4FBBE86}" srcOrd="1" destOrd="0" presId="urn:microsoft.com/office/officeart/2005/8/layout/hList9"/>
    <dgm:cxn modelId="{DA1E17AB-F4AF-453D-9EAA-B0C43B4C4C9C}" type="presParOf" srcId="{1883C086-1A71-4894-8F01-DC22394EAC36}" destId="{373C8259-DAAC-46C8-8584-3306060E7C5B}" srcOrd="2" destOrd="0" presId="urn:microsoft.com/office/officeart/2005/8/layout/hList9"/>
    <dgm:cxn modelId="{55217E64-0C2A-40A7-B508-AA3AFE654495}" type="presParOf" srcId="{1883C086-1A71-4894-8F01-DC22394EAC36}" destId="{84A86BAD-CE5D-46CB-B35E-07CFD4DDED78}" srcOrd="3" destOrd="0" presId="urn:microsoft.com/office/officeart/2005/8/layout/hList9"/>
    <dgm:cxn modelId="{9BB326D4-3E9F-4173-AE21-0C7A9E6B8E3F}" type="presParOf" srcId="{1883C086-1A71-4894-8F01-DC22394EAC36}" destId="{1C019E06-405F-4E36-88C9-2BEA149280F5}" srcOrd="4" destOrd="0" presId="urn:microsoft.com/office/officeart/2005/8/layout/hList9"/>
    <dgm:cxn modelId="{3F5A2A11-2D81-4C7E-911A-FCB0BDC92623}" type="presParOf" srcId="{1883C086-1A71-4894-8F01-DC22394EAC36}" destId="{554AEE1B-F6C9-44A8-B882-96F3F92923F4}" srcOrd="5" destOrd="0" presId="urn:microsoft.com/office/officeart/2005/8/layout/hList9"/>
    <dgm:cxn modelId="{B9AB1672-448E-49A7-A447-5B15F291955D}" type="presParOf" srcId="{1883C086-1A71-4894-8F01-DC22394EAC36}" destId="{8CAB2C5E-36F2-4C43-B6A8-100DC70B1FD2}" srcOrd="6" destOrd="0" presId="urn:microsoft.com/office/officeart/2005/8/layout/hList9"/>
    <dgm:cxn modelId="{18BB5621-B5F4-419B-AB34-36DD928D31C2}" type="presParOf" srcId="{8CAB2C5E-36F2-4C43-B6A8-100DC70B1FD2}" destId="{7CD68123-786E-48C7-90EB-A2DE70EAAB3E}" srcOrd="0" destOrd="0" presId="urn:microsoft.com/office/officeart/2005/8/layout/hList9"/>
    <dgm:cxn modelId="{0AD13C57-DC60-4E57-9199-DEE85341BDA1}" type="presParOf" srcId="{8CAB2C5E-36F2-4C43-B6A8-100DC70B1FD2}" destId="{5BDF5679-CEA4-42A5-897F-E89B6A78A2B4}" srcOrd="1" destOrd="0" presId="urn:microsoft.com/office/officeart/2005/8/layout/hList9"/>
    <dgm:cxn modelId="{ABD1780A-BDAD-48BE-88BC-6B82F95289FB}" type="presParOf" srcId="{5BDF5679-CEA4-42A5-897F-E89B6A78A2B4}" destId="{12EE36BD-DF0E-43B1-AFBD-10323DA95A33}" srcOrd="0" destOrd="0" presId="urn:microsoft.com/office/officeart/2005/8/layout/hList9"/>
    <dgm:cxn modelId="{403FAC7E-1281-4487-99CF-7399EABE7F03}" type="presParOf" srcId="{5BDF5679-CEA4-42A5-897F-E89B6A78A2B4}" destId="{FD2D8230-424A-4AFB-A08A-0C430941F3E8}" srcOrd="1" destOrd="0" presId="urn:microsoft.com/office/officeart/2005/8/layout/hList9"/>
    <dgm:cxn modelId="{62329B5A-B7B5-4C64-B884-F61E67337C79}" type="presParOf" srcId="{1883C086-1A71-4894-8F01-DC22394EAC36}" destId="{D3EA33D5-63EF-4FE4-94B1-C297D4B474BD}" srcOrd="7" destOrd="0" presId="urn:microsoft.com/office/officeart/2005/8/layout/hList9"/>
    <dgm:cxn modelId="{B6712E35-587E-42FE-B6B4-4D4D31C96AF1}" type="presParOf" srcId="{1883C086-1A71-4894-8F01-DC22394EAC36}" destId="{D9B0B7E2-91E6-4B7D-95E6-815CE71CBDC7}" srcOrd="8" destOrd="0" presId="urn:microsoft.com/office/officeart/2005/8/layout/hList9"/>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2250B2C-695E-4000-AC2B-4FEB5ED333E5}" type="doc">
      <dgm:prSet loTypeId="urn:microsoft.com/office/officeart/2005/8/layout/hList9" loCatId="list" qsTypeId="urn:microsoft.com/office/officeart/2005/8/quickstyle/simple1#15" qsCatId="simple" csTypeId="urn:microsoft.com/office/officeart/2005/8/colors/accent2_1" csCatId="accent2" phldr="1"/>
      <dgm:spPr/>
      <dgm:t>
        <a:bodyPr/>
        <a:lstStyle/>
        <a:p>
          <a:endParaRPr kumimoji="1" lang="ja-JP" altLang="en-US"/>
        </a:p>
      </dgm:t>
    </dgm:pt>
    <dgm:pt modelId="{CD1B5542-D767-4A1B-9AD7-9CCFF4504AB6}">
      <dgm:prSet phldrT="[テキスト]" custT="1"/>
      <dgm:spPr/>
      <dgm:t>
        <a:bodyPr/>
        <a:lstStyle/>
        <a:p>
          <a:r>
            <a:rPr kumimoji="1" lang="ja-JP" altLang="en-US" sz="1400" b="1" dirty="0" smtClean="0"/>
            <a:t>２月</a:t>
          </a:r>
          <a:endParaRPr kumimoji="1" lang="ja-JP" altLang="en-US" sz="1400" b="1" dirty="0"/>
        </a:p>
      </dgm:t>
    </dgm:pt>
    <dgm:pt modelId="{1B61A520-89FB-4527-8FA5-64437DDF5CAC}" type="parTrans" cxnId="{CCC6A42D-99FF-4789-9F36-B9C848140FB4}">
      <dgm:prSet/>
      <dgm:spPr/>
      <dgm:t>
        <a:bodyPr/>
        <a:lstStyle/>
        <a:p>
          <a:endParaRPr kumimoji="1" lang="ja-JP" altLang="en-US"/>
        </a:p>
      </dgm:t>
    </dgm:pt>
    <dgm:pt modelId="{E2355A00-0E0D-412A-A59F-AD42A2CADC10}" type="sibTrans" cxnId="{CCC6A42D-99FF-4789-9F36-B9C848140FB4}">
      <dgm:prSet/>
      <dgm:spPr/>
      <dgm:t>
        <a:bodyPr/>
        <a:lstStyle/>
        <a:p>
          <a:endParaRPr kumimoji="1" lang="ja-JP" altLang="en-US"/>
        </a:p>
      </dgm:t>
    </dgm:pt>
    <dgm:pt modelId="{04300CEF-986F-490A-A91B-6D9C4D37932A}">
      <dgm:prSet phldrT="[テキスト]"/>
      <dgm:spPr/>
      <dgm:t>
        <a:bodyPr/>
        <a:lstStyle/>
        <a:p>
          <a:r>
            <a:rPr kumimoji="1" lang="ja-JP" altLang="en-US" dirty="0" smtClean="0"/>
            <a:t>冬季球技大会</a:t>
          </a:r>
          <a:endParaRPr kumimoji="1" lang="ja-JP" altLang="en-US" dirty="0"/>
        </a:p>
      </dgm:t>
    </dgm:pt>
    <dgm:pt modelId="{753B3F3D-11F7-482E-B215-85CCCBCB6434}" type="parTrans" cxnId="{1F6BED0A-61B9-486A-BAF2-47D0A9AA7B74}">
      <dgm:prSet/>
      <dgm:spPr/>
      <dgm:t>
        <a:bodyPr/>
        <a:lstStyle/>
        <a:p>
          <a:endParaRPr kumimoji="1" lang="ja-JP" altLang="en-US"/>
        </a:p>
      </dgm:t>
    </dgm:pt>
    <dgm:pt modelId="{2355C7A4-A9CE-4593-917B-932C5B5F5906}" type="sibTrans" cxnId="{1F6BED0A-61B9-486A-BAF2-47D0A9AA7B74}">
      <dgm:prSet/>
      <dgm:spPr/>
      <dgm:t>
        <a:bodyPr/>
        <a:lstStyle/>
        <a:p>
          <a:endParaRPr kumimoji="1" lang="ja-JP" altLang="en-US"/>
        </a:p>
      </dgm:t>
    </dgm:pt>
    <dgm:pt modelId="{1883C086-1A71-4894-8F01-DC22394EAC36}" type="pres">
      <dgm:prSet presAssocID="{52250B2C-695E-4000-AC2B-4FEB5ED333E5}" presName="list" presStyleCnt="0">
        <dgm:presLayoutVars>
          <dgm:dir/>
          <dgm:animLvl val="lvl"/>
        </dgm:presLayoutVars>
      </dgm:prSet>
      <dgm:spPr/>
      <dgm:t>
        <a:bodyPr/>
        <a:lstStyle/>
        <a:p>
          <a:endParaRPr kumimoji="1" lang="ja-JP" altLang="en-US"/>
        </a:p>
      </dgm:t>
    </dgm:pt>
    <dgm:pt modelId="{03B057A4-DB84-45C7-996A-2932469A1140}" type="pres">
      <dgm:prSet presAssocID="{CD1B5542-D767-4A1B-9AD7-9CCFF4504AB6}" presName="posSpace" presStyleCnt="0"/>
      <dgm:spPr/>
    </dgm:pt>
    <dgm:pt modelId="{242DF034-D956-48B7-B6BE-8E1AC55FFEFB}" type="pres">
      <dgm:prSet presAssocID="{CD1B5542-D767-4A1B-9AD7-9CCFF4504AB6}" presName="vertFlow" presStyleCnt="0"/>
      <dgm:spPr/>
    </dgm:pt>
    <dgm:pt modelId="{AFD5F30D-37B4-4186-B9F7-D1B1A06666E7}" type="pres">
      <dgm:prSet presAssocID="{CD1B5542-D767-4A1B-9AD7-9CCFF4504AB6}" presName="topSpace" presStyleCnt="0"/>
      <dgm:spPr/>
    </dgm:pt>
    <dgm:pt modelId="{BD067AD7-FF9D-4B2D-87E7-05495CCF62C1}" type="pres">
      <dgm:prSet presAssocID="{CD1B5542-D767-4A1B-9AD7-9CCFF4504AB6}" presName="firstComp" presStyleCnt="0"/>
      <dgm:spPr/>
    </dgm:pt>
    <dgm:pt modelId="{3627788D-857F-4042-BBCB-01A7D00B7D5B}" type="pres">
      <dgm:prSet presAssocID="{CD1B5542-D767-4A1B-9AD7-9CCFF4504AB6}" presName="firstChild" presStyleLbl="bgAccFollowNode1" presStyleIdx="0" presStyleCnt="1" custLinFactNeighborX="-14884" custLinFactNeighborY="-1822"/>
      <dgm:spPr/>
      <dgm:t>
        <a:bodyPr/>
        <a:lstStyle/>
        <a:p>
          <a:endParaRPr kumimoji="1" lang="ja-JP" altLang="en-US"/>
        </a:p>
      </dgm:t>
    </dgm:pt>
    <dgm:pt modelId="{7337E80A-1703-45EF-BE34-D289A4FBBE86}" type="pres">
      <dgm:prSet presAssocID="{CD1B5542-D767-4A1B-9AD7-9CCFF4504AB6}" presName="firstChildTx" presStyleLbl="bgAccFollowNode1" presStyleIdx="0" presStyleCnt="1">
        <dgm:presLayoutVars>
          <dgm:bulletEnabled val="1"/>
        </dgm:presLayoutVars>
      </dgm:prSet>
      <dgm:spPr/>
      <dgm:t>
        <a:bodyPr/>
        <a:lstStyle/>
        <a:p>
          <a:endParaRPr kumimoji="1" lang="ja-JP" altLang="en-US"/>
        </a:p>
      </dgm:t>
    </dgm:pt>
    <dgm:pt modelId="{373C8259-DAAC-46C8-8584-3306060E7C5B}" type="pres">
      <dgm:prSet presAssocID="{CD1B5542-D767-4A1B-9AD7-9CCFF4504AB6}" presName="negSpace" presStyleCnt="0"/>
      <dgm:spPr/>
    </dgm:pt>
    <dgm:pt modelId="{84A86BAD-CE5D-46CB-B35E-07CFD4DDED78}" type="pres">
      <dgm:prSet presAssocID="{CD1B5542-D767-4A1B-9AD7-9CCFF4504AB6}" presName="circle" presStyleLbl="node1" presStyleIdx="0" presStyleCnt="1" custLinFactNeighborX="-13695" custLinFactNeighborY="-40"/>
      <dgm:spPr/>
      <dgm:t>
        <a:bodyPr/>
        <a:lstStyle/>
        <a:p>
          <a:endParaRPr kumimoji="1" lang="ja-JP" altLang="en-US"/>
        </a:p>
      </dgm:t>
    </dgm:pt>
  </dgm:ptLst>
  <dgm:cxnLst>
    <dgm:cxn modelId="{E33C1AFA-A4F4-487C-827C-6A0E22EE60D7}" type="presOf" srcId="{52250B2C-695E-4000-AC2B-4FEB5ED333E5}" destId="{1883C086-1A71-4894-8F01-DC22394EAC36}" srcOrd="0" destOrd="0" presId="urn:microsoft.com/office/officeart/2005/8/layout/hList9"/>
    <dgm:cxn modelId="{CCC6A42D-99FF-4789-9F36-B9C848140FB4}" srcId="{52250B2C-695E-4000-AC2B-4FEB5ED333E5}" destId="{CD1B5542-D767-4A1B-9AD7-9CCFF4504AB6}" srcOrd="0" destOrd="0" parTransId="{1B61A520-89FB-4527-8FA5-64437DDF5CAC}" sibTransId="{E2355A00-0E0D-412A-A59F-AD42A2CADC10}"/>
    <dgm:cxn modelId="{78F06B3D-5427-4D59-AB3A-2D74BFCC19EE}" type="presOf" srcId="{04300CEF-986F-490A-A91B-6D9C4D37932A}" destId="{7337E80A-1703-45EF-BE34-D289A4FBBE86}" srcOrd="1" destOrd="0" presId="urn:microsoft.com/office/officeart/2005/8/layout/hList9"/>
    <dgm:cxn modelId="{E575A383-0A36-4F14-9C8B-05AF0300633C}" type="presOf" srcId="{04300CEF-986F-490A-A91B-6D9C4D37932A}" destId="{3627788D-857F-4042-BBCB-01A7D00B7D5B}" srcOrd="0" destOrd="0" presId="urn:microsoft.com/office/officeart/2005/8/layout/hList9"/>
    <dgm:cxn modelId="{1F6BED0A-61B9-486A-BAF2-47D0A9AA7B74}" srcId="{CD1B5542-D767-4A1B-9AD7-9CCFF4504AB6}" destId="{04300CEF-986F-490A-A91B-6D9C4D37932A}" srcOrd="0" destOrd="0" parTransId="{753B3F3D-11F7-482E-B215-85CCCBCB6434}" sibTransId="{2355C7A4-A9CE-4593-917B-932C5B5F5906}"/>
    <dgm:cxn modelId="{8E6D67B5-C303-4147-B5E5-2CD582F7563E}" type="presOf" srcId="{CD1B5542-D767-4A1B-9AD7-9CCFF4504AB6}" destId="{84A86BAD-CE5D-46CB-B35E-07CFD4DDED78}" srcOrd="0" destOrd="0" presId="urn:microsoft.com/office/officeart/2005/8/layout/hList9"/>
    <dgm:cxn modelId="{DBE0AFA3-9FE6-4894-927E-4446AD6E0950}" type="presParOf" srcId="{1883C086-1A71-4894-8F01-DC22394EAC36}" destId="{03B057A4-DB84-45C7-996A-2932469A1140}" srcOrd="0" destOrd="0" presId="urn:microsoft.com/office/officeart/2005/8/layout/hList9"/>
    <dgm:cxn modelId="{CDD03E6C-9C7B-420E-BB8B-82FC11DC308C}" type="presParOf" srcId="{1883C086-1A71-4894-8F01-DC22394EAC36}" destId="{242DF034-D956-48B7-B6BE-8E1AC55FFEFB}" srcOrd="1" destOrd="0" presId="urn:microsoft.com/office/officeart/2005/8/layout/hList9"/>
    <dgm:cxn modelId="{24132152-C0C9-4585-B927-99105785611B}" type="presParOf" srcId="{242DF034-D956-48B7-B6BE-8E1AC55FFEFB}" destId="{AFD5F30D-37B4-4186-B9F7-D1B1A06666E7}" srcOrd="0" destOrd="0" presId="urn:microsoft.com/office/officeart/2005/8/layout/hList9"/>
    <dgm:cxn modelId="{2680BA59-C2CA-4396-8AFE-44718C47EB03}" type="presParOf" srcId="{242DF034-D956-48B7-B6BE-8E1AC55FFEFB}" destId="{BD067AD7-FF9D-4B2D-87E7-05495CCF62C1}" srcOrd="1" destOrd="0" presId="urn:microsoft.com/office/officeart/2005/8/layout/hList9"/>
    <dgm:cxn modelId="{C410AAB4-C42F-46E0-ABFB-E985D52FE752}" type="presParOf" srcId="{BD067AD7-FF9D-4B2D-87E7-05495CCF62C1}" destId="{3627788D-857F-4042-BBCB-01A7D00B7D5B}" srcOrd="0" destOrd="0" presId="urn:microsoft.com/office/officeart/2005/8/layout/hList9"/>
    <dgm:cxn modelId="{86B8362D-02C8-4324-B918-A3C80877B291}" type="presParOf" srcId="{BD067AD7-FF9D-4B2D-87E7-05495CCF62C1}" destId="{7337E80A-1703-45EF-BE34-D289A4FBBE86}" srcOrd="1" destOrd="0" presId="urn:microsoft.com/office/officeart/2005/8/layout/hList9"/>
    <dgm:cxn modelId="{C138EA9C-F9CF-41AA-B595-FDE77DC45222}" type="presParOf" srcId="{1883C086-1A71-4894-8F01-DC22394EAC36}" destId="{373C8259-DAAC-46C8-8584-3306060E7C5B}" srcOrd="2" destOrd="0" presId="urn:microsoft.com/office/officeart/2005/8/layout/hList9"/>
    <dgm:cxn modelId="{F31FD658-8DB5-4E60-93AB-30436BD919A9}" type="presParOf" srcId="{1883C086-1A71-4894-8F01-DC22394EAC36}" destId="{84A86BAD-CE5D-46CB-B35E-07CFD4DDED78}" srcOrd="3" destOrd="0" presId="urn:microsoft.com/office/officeart/2005/8/layout/hList9"/>
  </dgm:cxnLst>
  <dgm:bg/>
  <dgm:whole/>
  <dgm:extLst>
    <a:ext uri="http://schemas.microsoft.com/office/drawing/2008/diagram">
      <dsp:dataModelExt xmlns:dsp="http://schemas.microsoft.com/office/drawing/2008/diagram" xmlns="" relId="rId2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47D1F16-76F3-441D-A9CD-4BEE25BB4009}" type="doc">
      <dgm:prSet loTypeId="urn:microsoft.com/office/officeart/2005/8/layout/radial4" loCatId="relationship" qsTypeId="urn:microsoft.com/office/officeart/2005/8/quickstyle/simple3" qsCatId="simple" csTypeId="urn:microsoft.com/office/officeart/2005/8/colors/colorful3" csCatId="colorful" phldr="1"/>
      <dgm:spPr/>
      <dgm:t>
        <a:bodyPr/>
        <a:lstStyle/>
        <a:p>
          <a:endParaRPr kumimoji="1" lang="ja-JP" altLang="en-US"/>
        </a:p>
      </dgm:t>
    </dgm:pt>
    <dgm:pt modelId="{63278D6C-545A-421F-ACFE-230B912233C7}">
      <dgm:prSet phldrT="[テキスト]"/>
      <dgm:spPr>
        <a:gradFill rotWithShape="0">
          <a:gsLst>
            <a:gs pos="0">
              <a:schemeClr val="accent2">
                <a:hueOff val="0"/>
                <a:satOff val="0"/>
                <a:lum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gradFill>
      </dgm:spPr>
      <dgm:t>
        <a:bodyPr/>
        <a:lstStyle/>
        <a:p>
          <a:r>
            <a:rPr kumimoji="1" lang="ja-JP" altLang="en-US" dirty="0" smtClean="0"/>
            <a:t>具体的には</a:t>
          </a:r>
          <a:endParaRPr kumimoji="1" lang="ja-JP" altLang="en-US" dirty="0"/>
        </a:p>
      </dgm:t>
    </dgm:pt>
    <dgm:pt modelId="{6ADF9EDE-185C-456D-8BB8-E13300A702A6}" type="parTrans" cxnId="{CBBE1958-B32D-48AC-8992-F00B6364141F}">
      <dgm:prSet/>
      <dgm:spPr/>
      <dgm:t>
        <a:bodyPr/>
        <a:lstStyle/>
        <a:p>
          <a:endParaRPr kumimoji="1" lang="ja-JP" altLang="en-US"/>
        </a:p>
      </dgm:t>
    </dgm:pt>
    <dgm:pt modelId="{50AE6538-4665-4372-8C92-39665F89925F}" type="sibTrans" cxnId="{CBBE1958-B32D-48AC-8992-F00B6364141F}">
      <dgm:prSet/>
      <dgm:spPr/>
      <dgm:t>
        <a:bodyPr/>
        <a:lstStyle/>
        <a:p>
          <a:endParaRPr kumimoji="1" lang="ja-JP" altLang="en-US"/>
        </a:p>
      </dgm:t>
    </dgm:pt>
    <dgm:pt modelId="{31137DAE-F7BC-4169-A21D-CF05AE13B887}">
      <dgm:prSet phldrT="[テキスト]"/>
      <dgm:spPr/>
      <dgm:t>
        <a:bodyPr/>
        <a:lstStyle/>
        <a:p>
          <a:r>
            <a:rPr kumimoji="1" lang="ja-JP" altLang="en-US" dirty="0" smtClean="0"/>
            <a:t>児童名</a:t>
          </a:r>
          <a:endParaRPr kumimoji="1" lang="ja-JP" altLang="en-US" dirty="0"/>
        </a:p>
      </dgm:t>
    </dgm:pt>
    <dgm:pt modelId="{D61F6D5D-1679-4D1E-BC9C-55BECF0792D7}" type="parTrans" cxnId="{B720E785-6828-4565-B885-FA731284DD21}">
      <dgm:prSet/>
      <dgm:spPr/>
      <dgm:t>
        <a:bodyPr/>
        <a:lstStyle/>
        <a:p>
          <a:endParaRPr kumimoji="1" lang="ja-JP" altLang="en-US"/>
        </a:p>
      </dgm:t>
    </dgm:pt>
    <dgm:pt modelId="{94B49E18-FAC5-4242-B411-C1B2EFACFCFB}" type="sibTrans" cxnId="{B720E785-6828-4565-B885-FA731284DD21}">
      <dgm:prSet/>
      <dgm:spPr/>
      <dgm:t>
        <a:bodyPr/>
        <a:lstStyle/>
        <a:p>
          <a:endParaRPr kumimoji="1" lang="ja-JP" altLang="en-US"/>
        </a:p>
      </dgm:t>
    </dgm:pt>
    <dgm:pt modelId="{2C7180AC-1C1B-4AEA-A9F6-985BC1E556A3}">
      <dgm:prSet phldrT="[テキスト]"/>
      <dgm:spPr/>
      <dgm:t>
        <a:bodyPr/>
        <a:lstStyle/>
        <a:p>
          <a:r>
            <a:rPr kumimoji="1" lang="ja-JP" altLang="en-US" dirty="0" smtClean="0"/>
            <a:t>保護者名</a:t>
          </a:r>
          <a:endParaRPr kumimoji="1" lang="ja-JP" altLang="en-US" dirty="0"/>
        </a:p>
      </dgm:t>
    </dgm:pt>
    <dgm:pt modelId="{FE699868-149A-4EB7-B386-CE7E2C264CB3}" type="parTrans" cxnId="{3300DA93-23A1-4561-9A1F-D786D433A883}">
      <dgm:prSet/>
      <dgm:spPr/>
      <dgm:t>
        <a:bodyPr/>
        <a:lstStyle/>
        <a:p>
          <a:endParaRPr kumimoji="1" lang="ja-JP" altLang="en-US"/>
        </a:p>
      </dgm:t>
    </dgm:pt>
    <dgm:pt modelId="{073EB959-AA98-4867-9F8A-F21D1BE71679}" type="sibTrans" cxnId="{3300DA93-23A1-4561-9A1F-D786D433A883}">
      <dgm:prSet/>
      <dgm:spPr/>
      <dgm:t>
        <a:bodyPr/>
        <a:lstStyle/>
        <a:p>
          <a:endParaRPr kumimoji="1" lang="ja-JP" altLang="en-US"/>
        </a:p>
      </dgm:t>
    </dgm:pt>
    <dgm:pt modelId="{5AF91F3F-0223-4D4D-A3A8-4B01B90A295D}">
      <dgm:prSet phldrT="[テキスト]"/>
      <dgm:spPr/>
      <dgm:t>
        <a:bodyPr/>
        <a:lstStyle/>
        <a:p>
          <a:r>
            <a:rPr kumimoji="1" lang="ja-JP" altLang="en-US" dirty="0" smtClean="0"/>
            <a:t>住所</a:t>
          </a:r>
          <a:endParaRPr kumimoji="1" lang="ja-JP" altLang="en-US" dirty="0"/>
        </a:p>
      </dgm:t>
    </dgm:pt>
    <dgm:pt modelId="{4E19C076-CB23-4293-86AA-BD26D0EA6E47}" type="parTrans" cxnId="{ABC2B7E5-DA00-497C-8515-F630779DC718}">
      <dgm:prSet/>
      <dgm:spPr/>
      <dgm:t>
        <a:bodyPr/>
        <a:lstStyle/>
        <a:p>
          <a:endParaRPr kumimoji="1" lang="ja-JP" altLang="en-US"/>
        </a:p>
      </dgm:t>
    </dgm:pt>
    <dgm:pt modelId="{6A60C026-1C17-483B-90D3-B009F28D3FAF}" type="sibTrans" cxnId="{ABC2B7E5-DA00-497C-8515-F630779DC718}">
      <dgm:prSet/>
      <dgm:spPr/>
      <dgm:t>
        <a:bodyPr/>
        <a:lstStyle/>
        <a:p>
          <a:endParaRPr kumimoji="1" lang="ja-JP" altLang="en-US"/>
        </a:p>
      </dgm:t>
    </dgm:pt>
    <dgm:pt modelId="{F12DB643-9359-44C7-9D97-C82A704BDBC5}">
      <dgm:prSet phldrT="[テキスト]"/>
      <dgm:spPr/>
      <dgm:t>
        <a:bodyPr/>
        <a:lstStyle/>
        <a:p>
          <a:r>
            <a:rPr kumimoji="1" lang="ja-JP" altLang="en-US" dirty="0" smtClean="0"/>
            <a:t>写真</a:t>
          </a:r>
          <a:endParaRPr kumimoji="1" lang="ja-JP" altLang="en-US" dirty="0"/>
        </a:p>
      </dgm:t>
    </dgm:pt>
    <dgm:pt modelId="{FA9F1E84-4CCA-4C56-B6E6-CE837CBDCF97}" type="parTrans" cxnId="{C29E5CA6-AAE2-4BBC-BD83-542832BA867C}">
      <dgm:prSet/>
      <dgm:spPr/>
      <dgm:t>
        <a:bodyPr/>
        <a:lstStyle/>
        <a:p>
          <a:endParaRPr kumimoji="1" lang="ja-JP" altLang="en-US"/>
        </a:p>
      </dgm:t>
    </dgm:pt>
    <dgm:pt modelId="{85535DB8-9833-4A1F-B8BB-D9FF721112B0}" type="sibTrans" cxnId="{C29E5CA6-AAE2-4BBC-BD83-542832BA867C}">
      <dgm:prSet/>
      <dgm:spPr/>
      <dgm:t>
        <a:bodyPr/>
        <a:lstStyle/>
        <a:p>
          <a:endParaRPr kumimoji="1" lang="ja-JP" altLang="en-US"/>
        </a:p>
      </dgm:t>
    </dgm:pt>
    <dgm:pt modelId="{A4ECA612-6A8D-4978-BCE8-90F18CC55390}">
      <dgm:prSet phldrT="[テキスト]"/>
      <dgm:spPr/>
      <dgm:t>
        <a:bodyPr/>
        <a:lstStyle/>
        <a:p>
          <a:r>
            <a:rPr kumimoji="1" lang="ja-JP" altLang="en-US" dirty="0" smtClean="0"/>
            <a:t>生年月日</a:t>
          </a:r>
          <a:endParaRPr kumimoji="1" lang="ja-JP" altLang="en-US" dirty="0"/>
        </a:p>
      </dgm:t>
    </dgm:pt>
    <dgm:pt modelId="{1F282222-9BCF-4180-BF2D-177DAAE698C2}" type="parTrans" cxnId="{ED959FE5-E8BD-4D4A-B10E-C0D127FAC229}">
      <dgm:prSet/>
      <dgm:spPr/>
      <dgm:t>
        <a:bodyPr/>
        <a:lstStyle/>
        <a:p>
          <a:endParaRPr kumimoji="1" lang="ja-JP" altLang="en-US"/>
        </a:p>
      </dgm:t>
    </dgm:pt>
    <dgm:pt modelId="{0EE6DC8F-6833-4AE4-BCB0-81D1FE8BB25E}" type="sibTrans" cxnId="{ED959FE5-E8BD-4D4A-B10E-C0D127FAC229}">
      <dgm:prSet/>
      <dgm:spPr/>
      <dgm:t>
        <a:bodyPr/>
        <a:lstStyle/>
        <a:p>
          <a:endParaRPr kumimoji="1" lang="ja-JP" altLang="en-US"/>
        </a:p>
      </dgm:t>
    </dgm:pt>
    <dgm:pt modelId="{CD5196A3-347B-4AF8-8416-97836FB8AD25}">
      <dgm:prSet phldrT="[テキスト]"/>
      <dgm:spPr/>
      <dgm:t>
        <a:bodyPr/>
        <a:lstStyle/>
        <a:p>
          <a:r>
            <a:rPr kumimoji="1" lang="ja-JP" altLang="en-US" dirty="0" smtClean="0"/>
            <a:t>家族構成</a:t>
          </a:r>
          <a:endParaRPr kumimoji="1" lang="ja-JP" altLang="en-US" dirty="0"/>
        </a:p>
      </dgm:t>
    </dgm:pt>
    <dgm:pt modelId="{888D1343-9052-47E8-88DA-8015F99C8F13}" type="parTrans" cxnId="{644561B9-9BC9-4207-B884-DB94D93A8836}">
      <dgm:prSet/>
      <dgm:spPr/>
      <dgm:t>
        <a:bodyPr/>
        <a:lstStyle/>
        <a:p>
          <a:endParaRPr kumimoji="1" lang="ja-JP" altLang="en-US"/>
        </a:p>
      </dgm:t>
    </dgm:pt>
    <dgm:pt modelId="{55225938-77F5-4BBC-9C3E-C54088606C6C}" type="sibTrans" cxnId="{644561B9-9BC9-4207-B884-DB94D93A8836}">
      <dgm:prSet/>
      <dgm:spPr/>
      <dgm:t>
        <a:bodyPr/>
        <a:lstStyle/>
        <a:p>
          <a:endParaRPr kumimoji="1" lang="ja-JP" altLang="en-US"/>
        </a:p>
      </dgm:t>
    </dgm:pt>
    <dgm:pt modelId="{3DE8D8B1-2FE5-4029-AE0F-96607116392A}">
      <dgm:prSet phldrT="[テキスト]"/>
      <dgm:spPr/>
      <dgm:t>
        <a:bodyPr/>
        <a:lstStyle/>
        <a:p>
          <a:r>
            <a:rPr kumimoji="1" lang="ja-JP" altLang="en-US" dirty="0" smtClean="0"/>
            <a:t>等</a:t>
          </a:r>
          <a:endParaRPr kumimoji="1" lang="ja-JP" altLang="en-US" dirty="0"/>
        </a:p>
      </dgm:t>
    </dgm:pt>
    <dgm:pt modelId="{17728232-F927-44D9-B70E-83194AD575E7}" type="parTrans" cxnId="{8BAB12BB-CBD5-4885-8621-9278F902E7E1}">
      <dgm:prSet/>
      <dgm:spPr/>
      <dgm:t>
        <a:bodyPr/>
        <a:lstStyle/>
        <a:p>
          <a:endParaRPr kumimoji="1" lang="ja-JP" altLang="en-US"/>
        </a:p>
      </dgm:t>
    </dgm:pt>
    <dgm:pt modelId="{E278B4C5-5D21-49BD-82D3-BEC5378FE994}" type="sibTrans" cxnId="{8BAB12BB-CBD5-4885-8621-9278F902E7E1}">
      <dgm:prSet/>
      <dgm:spPr/>
      <dgm:t>
        <a:bodyPr/>
        <a:lstStyle/>
        <a:p>
          <a:endParaRPr kumimoji="1" lang="ja-JP" altLang="en-US"/>
        </a:p>
      </dgm:t>
    </dgm:pt>
    <dgm:pt modelId="{165246FA-1F6A-4E29-9E4C-A22EC4AF5360}" type="pres">
      <dgm:prSet presAssocID="{947D1F16-76F3-441D-A9CD-4BEE25BB4009}" presName="cycle" presStyleCnt="0">
        <dgm:presLayoutVars>
          <dgm:chMax val="1"/>
          <dgm:dir/>
          <dgm:animLvl val="ctr"/>
          <dgm:resizeHandles val="exact"/>
        </dgm:presLayoutVars>
      </dgm:prSet>
      <dgm:spPr/>
      <dgm:t>
        <a:bodyPr/>
        <a:lstStyle/>
        <a:p>
          <a:endParaRPr kumimoji="1" lang="ja-JP" altLang="en-US"/>
        </a:p>
      </dgm:t>
    </dgm:pt>
    <dgm:pt modelId="{09784F0F-5ABE-4E37-B61B-30ED7D8A8226}" type="pres">
      <dgm:prSet presAssocID="{63278D6C-545A-421F-ACFE-230B912233C7}" presName="centerShape" presStyleLbl="node0" presStyleIdx="0" presStyleCnt="1" custLinFactNeighborX="323" custLinFactNeighborY="659"/>
      <dgm:spPr/>
      <dgm:t>
        <a:bodyPr/>
        <a:lstStyle/>
        <a:p>
          <a:endParaRPr kumimoji="1" lang="ja-JP" altLang="en-US"/>
        </a:p>
      </dgm:t>
    </dgm:pt>
    <dgm:pt modelId="{912B8558-7343-4A33-A058-AE326709233E}" type="pres">
      <dgm:prSet presAssocID="{D61F6D5D-1679-4D1E-BC9C-55BECF0792D7}" presName="parTrans" presStyleLbl="bgSibTrans2D1" presStyleIdx="0" presStyleCnt="7" custAng="10799090" custScaleX="58816" custScaleY="76425" custLinFactNeighborX="23599" custLinFactNeighborY="7759"/>
      <dgm:spPr/>
      <dgm:t>
        <a:bodyPr/>
        <a:lstStyle/>
        <a:p>
          <a:endParaRPr kumimoji="1" lang="ja-JP" altLang="en-US"/>
        </a:p>
      </dgm:t>
    </dgm:pt>
    <dgm:pt modelId="{C1EF3451-5C38-4E10-9041-9C8E40A67D22}" type="pres">
      <dgm:prSet presAssocID="{31137DAE-F7BC-4169-A21D-CF05AE13B887}" presName="node" presStyleLbl="node1" presStyleIdx="0" presStyleCnt="7">
        <dgm:presLayoutVars>
          <dgm:bulletEnabled val="1"/>
        </dgm:presLayoutVars>
      </dgm:prSet>
      <dgm:spPr/>
      <dgm:t>
        <a:bodyPr/>
        <a:lstStyle/>
        <a:p>
          <a:endParaRPr kumimoji="1" lang="ja-JP" altLang="en-US"/>
        </a:p>
      </dgm:t>
    </dgm:pt>
    <dgm:pt modelId="{63F53C86-1092-4AA9-9A32-09C768F5F6A1}" type="pres">
      <dgm:prSet presAssocID="{FE699868-149A-4EB7-B386-CE7E2C264CB3}" presName="parTrans" presStyleLbl="bgSibTrans2D1" presStyleIdx="1" presStyleCnt="7" custAng="11224508" custScaleX="65050" custScaleY="72939" custLinFactNeighborX="21209" custLinFactNeighborY="29790"/>
      <dgm:spPr/>
      <dgm:t>
        <a:bodyPr/>
        <a:lstStyle/>
        <a:p>
          <a:endParaRPr kumimoji="1" lang="ja-JP" altLang="en-US"/>
        </a:p>
      </dgm:t>
    </dgm:pt>
    <dgm:pt modelId="{A2AD3B1A-43C6-4FA9-9AA5-D31668B90524}" type="pres">
      <dgm:prSet presAssocID="{2C7180AC-1C1B-4AEA-A9F6-985BC1E556A3}" presName="node" presStyleLbl="node1" presStyleIdx="1" presStyleCnt="7">
        <dgm:presLayoutVars>
          <dgm:bulletEnabled val="1"/>
        </dgm:presLayoutVars>
      </dgm:prSet>
      <dgm:spPr/>
      <dgm:t>
        <a:bodyPr/>
        <a:lstStyle/>
        <a:p>
          <a:endParaRPr kumimoji="1" lang="ja-JP" altLang="en-US"/>
        </a:p>
      </dgm:t>
    </dgm:pt>
    <dgm:pt modelId="{5FDF6B98-8849-4063-B1D2-063A0E52E388}" type="pres">
      <dgm:prSet presAssocID="{4E19C076-CB23-4293-86AA-BD26D0EA6E47}" presName="parTrans" presStyleLbl="bgSibTrans2D1" presStyleIdx="2" presStyleCnt="7" custAng="10755949" custScaleX="60719" custScaleY="79935" custLinFactNeighborX="15353" custLinFactNeighborY="58440"/>
      <dgm:spPr/>
      <dgm:t>
        <a:bodyPr/>
        <a:lstStyle/>
        <a:p>
          <a:endParaRPr kumimoji="1" lang="ja-JP" altLang="en-US"/>
        </a:p>
      </dgm:t>
    </dgm:pt>
    <dgm:pt modelId="{D4BAEA4B-E50F-446F-808F-2F1EA8581B63}" type="pres">
      <dgm:prSet presAssocID="{5AF91F3F-0223-4D4D-A3A8-4B01B90A295D}" presName="node" presStyleLbl="node1" presStyleIdx="2" presStyleCnt="7">
        <dgm:presLayoutVars>
          <dgm:bulletEnabled val="1"/>
        </dgm:presLayoutVars>
      </dgm:prSet>
      <dgm:spPr/>
      <dgm:t>
        <a:bodyPr/>
        <a:lstStyle/>
        <a:p>
          <a:endParaRPr kumimoji="1" lang="ja-JP" altLang="en-US"/>
        </a:p>
      </dgm:t>
    </dgm:pt>
    <dgm:pt modelId="{3DEF4C5C-6618-43A7-B471-9184F3FD05BC}" type="pres">
      <dgm:prSet presAssocID="{1F282222-9BCF-4180-BF2D-177DAAE698C2}" presName="parTrans" presStyleLbl="bgSibTrans2D1" presStyleIdx="3" presStyleCnt="7" custAng="10822202" custScaleX="62092" custScaleY="71163" custLinFactNeighborX="-646" custLinFactNeighborY="68975"/>
      <dgm:spPr/>
      <dgm:t>
        <a:bodyPr/>
        <a:lstStyle/>
        <a:p>
          <a:endParaRPr kumimoji="1" lang="ja-JP" altLang="en-US"/>
        </a:p>
      </dgm:t>
    </dgm:pt>
    <dgm:pt modelId="{3EEFDE24-C902-4A9E-94A1-CB0A7413ECEF}" type="pres">
      <dgm:prSet presAssocID="{A4ECA612-6A8D-4978-BCE8-90F18CC55390}" presName="node" presStyleLbl="node1" presStyleIdx="3" presStyleCnt="7">
        <dgm:presLayoutVars>
          <dgm:bulletEnabled val="1"/>
        </dgm:presLayoutVars>
      </dgm:prSet>
      <dgm:spPr/>
      <dgm:t>
        <a:bodyPr/>
        <a:lstStyle/>
        <a:p>
          <a:endParaRPr kumimoji="1" lang="ja-JP" altLang="en-US"/>
        </a:p>
      </dgm:t>
    </dgm:pt>
    <dgm:pt modelId="{AD4AD85B-7441-4CAC-ACC9-CE32007C3572}" type="pres">
      <dgm:prSet presAssocID="{888D1343-9052-47E8-88DA-8015F99C8F13}" presName="parTrans" presStyleLbl="bgSibTrans2D1" presStyleIdx="4" presStyleCnt="7" custAng="11059336" custScaleX="66401" custScaleY="81238" custLinFactNeighborX="-4476" custLinFactNeighborY="68818"/>
      <dgm:spPr/>
      <dgm:t>
        <a:bodyPr/>
        <a:lstStyle/>
        <a:p>
          <a:endParaRPr kumimoji="1" lang="ja-JP" altLang="en-US"/>
        </a:p>
      </dgm:t>
    </dgm:pt>
    <dgm:pt modelId="{11A0E117-2CBF-460E-BB7B-7AE8FCAE1DFD}" type="pres">
      <dgm:prSet presAssocID="{CD5196A3-347B-4AF8-8416-97836FB8AD25}" presName="node" presStyleLbl="node1" presStyleIdx="4" presStyleCnt="7">
        <dgm:presLayoutVars>
          <dgm:bulletEnabled val="1"/>
        </dgm:presLayoutVars>
      </dgm:prSet>
      <dgm:spPr/>
      <dgm:t>
        <a:bodyPr/>
        <a:lstStyle/>
        <a:p>
          <a:endParaRPr kumimoji="1" lang="ja-JP" altLang="en-US"/>
        </a:p>
      </dgm:t>
    </dgm:pt>
    <dgm:pt modelId="{74D5A476-4089-4D5E-9BD3-3B0BD7B45BC0}" type="pres">
      <dgm:prSet presAssocID="{FA9F1E84-4CCA-4C56-B6E6-CE837CBDCF97}" presName="parTrans" presStyleLbl="bgSibTrans2D1" presStyleIdx="5" presStyleCnt="7" custAng="10829093" custScaleX="55366" custScaleY="73820" custLinFactNeighborX="-17977" custLinFactNeighborY="56011"/>
      <dgm:spPr/>
      <dgm:t>
        <a:bodyPr/>
        <a:lstStyle/>
        <a:p>
          <a:endParaRPr kumimoji="1" lang="ja-JP" altLang="en-US"/>
        </a:p>
      </dgm:t>
    </dgm:pt>
    <dgm:pt modelId="{DFE5022D-A049-404B-9F73-D87AE36C4950}" type="pres">
      <dgm:prSet presAssocID="{F12DB643-9359-44C7-9D97-C82A704BDBC5}" presName="node" presStyleLbl="node1" presStyleIdx="5" presStyleCnt="7">
        <dgm:presLayoutVars>
          <dgm:bulletEnabled val="1"/>
        </dgm:presLayoutVars>
      </dgm:prSet>
      <dgm:spPr/>
      <dgm:t>
        <a:bodyPr/>
        <a:lstStyle/>
        <a:p>
          <a:endParaRPr kumimoji="1" lang="ja-JP" altLang="en-US"/>
        </a:p>
      </dgm:t>
    </dgm:pt>
    <dgm:pt modelId="{B6B3FD25-1200-4D40-AA0F-796741466EB6}" type="pres">
      <dgm:prSet presAssocID="{17728232-F927-44D9-B70E-83194AD575E7}" presName="parTrans" presStyleLbl="bgSibTrans2D1" presStyleIdx="6" presStyleCnt="7" custAng="10800922" custScaleX="61776" custScaleY="76425" custLinFactNeighborX="-17936" custLinFactNeighborY="7760"/>
      <dgm:spPr/>
      <dgm:t>
        <a:bodyPr/>
        <a:lstStyle/>
        <a:p>
          <a:endParaRPr kumimoji="1" lang="ja-JP" altLang="en-US"/>
        </a:p>
      </dgm:t>
    </dgm:pt>
    <dgm:pt modelId="{064D20A1-E866-4CB9-BC04-EA222DF6F077}" type="pres">
      <dgm:prSet presAssocID="{3DE8D8B1-2FE5-4029-AE0F-96607116392A}" presName="node" presStyleLbl="node1" presStyleIdx="6" presStyleCnt="7">
        <dgm:presLayoutVars>
          <dgm:bulletEnabled val="1"/>
        </dgm:presLayoutVars>
      </dgm:prSet>
      <dgm:spPr/>
      <dgm:t>
        <a:bodyPr/>
        <a:lstStyle/>
        <a:p>
          <a:endParaRPr kumimoji="1" lang="ja-JP" altLang="en-US"/>
        </a:p>
      </dgm:t>
    </dgm:pt>
  </dgm:ptLst>
  <dgm:cxnLst>
    <dgm:cxn modelId="{B720E785-6828-4565-B885-FA731284DD21}" srcId="{63278D6C-545A-421F-ACFE-230B912233C7}" destId="{31137DAE-F7BC-4169-A21D-CF05AE13B887}" srcOrd="0" destOrd="0" parTransId="{D61F6D5D-1679-4D1E-BC9C-55BECF0792D7}" sibTransId="{94B49E18-FAC5-4242-B411-C1B2EFACFCFB}"/>
    <dgm:cxn modelId="{CADF0A76-3303-4BA5-A260-F6B692B3819C}" type="presOf" srcId="{CD5196A3-347B-4AF8-8416-97836FB8AD25}" destId="{11A0E117-2CBF-460E-BB7B-7AE8FCAE1DFD}" srcOrd="0" destOrd="0" presId="urn:microsoft.com/office/officeart/2005/8/layout/radial4"/>
    <dgm:cxn modelId="{40D95393-5B68-40FC-A87C-75078A09F352}" type="presOf" srcId="{FE699868-149A-4EB7-B386-CE7E2C264CB3}" destId="{63F53C86-1092-4AA9-9A32-09C768F5F6A1}" srcOrd="0" destOrd="0" presId="urn:microsoft.com/office/officeart/2005/8/layout/radial4"/>
    <dgm:cxn modelId="{778733CA-3732-4CE6-98CB-7FB8819C3614}" type="presOf" srcId="{31137DAE-F7BC-4169-A21D-CF05AE13B887}" destId="{C1EF3451-5C38-4E10-9041-9C8E40A67D22}" srcOrd="0" destOrd="0" presId="urn:microsoft.com/office/officeart/2005/8/layout/radial4"/>
    <dgm:cxn modelId="{FDA6C4BF-ADDC-4FD1-8E57-E907B905B4F6}" type="presOf" srcId="{1F282222-9BCF-4180-BF2D-177DAAE698C2}" destId="{3DEF4C5C-6618-43A7-B471-9184F3FD05BC}" srcOrd="0" destOrd="0" presId="urn:microsoft.com/office/officeart/2005/8/layout/radial4"/>
    <dgm:cxn modelId="{6F0F3490-893E-478B-B1A8-FA93C0D7D46A}" type="presOf" srcId="{4E19C076-CB23-4293-86AA-BD26D0EA6E47}" destId="{5FDF6B98-8849-4063-B1D2-063A0E52E388}" srcOrd="0" destOrd="0" presId="urn:microsoft.com/office/officeart/2005/8/layout/radial4"/>
    <dgm:cxn modelId="{ABC2B7E5-DA00-497C-8515-F630779DC718}" srcId="{63278D6C-545A-421F-ACFE-230B912233C7}" destId="{5AF91F3F-0223-4D4D-A3A8-4B01B90A295D}" srcOrd="2" destOrd="0" parTransId="{4E19C076-CB23-4293-86AA-BD26D0EA6E47}" sibTransId="{6A60C026-1C17-483B-90D3-B009F28D3FAF}"/>
    <dgm:cxn modelId="{5EA0735E-CC07-42CC-967B-87E424A248EF}" type="presOf" srcId="{D61F6D5D-1679-4D1E-BC9C-55BECF0792D7}" destId="{912B8558-7343-4A33-A058-AE326709233E}" srcOrd="0" destOrd="0" presId="urn:microsoft.com/office/officeart/2005/8/layout/radial4"/>
    <dgm:cxn modelId="{8BAB12BB-CBD5-4885-8621-9278F902E7E1}" srcId="{63278D6C-545A-421F-ACFE-230B912233C7}" destId="{3DE8D8B1-2FE5-4029-AE0F-96607116392A}" srcOrd="6" destOrd="0" parTransId="{17728232-F927-44D9-B70E-83194AD575E7}" sibTransId="{E278B4C5-5D21-49BD-82D3-BEC5378FE994}"/>
    <dgm:cxn modelId="{ED959FE5-E8BD-4D4A-B10E-C0D127FAC229}" srcId="{63278D6C-545A-421F-ACFE-230B912233C7}" destId="{A4ECA612-6A8D-4978-BCE8-90F18CC55390}" srcOrd="3" destOrd="0" parTransId="{1F282222-9BCF-4180-BF2D-177DAAE698C2}" sibTransId="{0EE6DC8F-6833-4AE4-BCB0-81D1FE8BB25E}"/>
    <dgm:cxn modelId="{37B90750-883A-4C29-9E5A-1F81D0294F30}" type="presOf" srcId="{5AF91F3F-0223-4D4D-A3A8-4B01B90A295D}" destId="{D4BAEA4B-E50F-446F-808F-2F1EA8581B63}" srcOrd="0" destOrd="0" presId="urn:microsoft.com/office/officeart/2005/8/layout/radial4"/>
    <dgm:cxn modelId="{23767CBE-043E-4B34-AA57-FFB64174F31C}" type="presOf" srcId="{888D1343-9052-47E8-88DA-8015F99C8F13}" destId="{AD4AD85B-7441-4CAC-ACC9-CE32007C3572}" srcOrd="0" destOrd="0" presId="urn:microsoft.com/office/officeart/2005/8/layout/radial4"/>
    <dgm:cxn modelId="{EB2A926B-6002-4EA1-AFCE-6BF1C8D5F3D6}" type="presOf" srcId="{947D1F16-76F3-441D-A9CD-4BEE25BB4009}" destId="{165246FA-1F6A-4E29-9E4C-A22EC4AF5360}" srcOrd="0" destOrd="0" presId="urn:microsoft.com/office/officeart/2005/8/layout/radial4"/>
    <dgm:cxn modelId="{FB6848AC-6C2B-4DF5-8DAE-874B30564094}" type="presOf" srcId="{3DE8D8B1-2FE5-4029-AE0F-96607116392A}" destId="{064D20A1-E866-4CB9-BC04-EA222DF6F077}" srcOrd="0" destOrd="0" presId="urn:microsoft.com/office/officeart/2005/8/layout/radial4"/>
    <dgm:cxn modelId="{644561B9-9BC9-4207-B884-DB94D93A8836}" srcId="{63278D6C-545A-421F-ACFE-230B912233C7}" destId="{CD5196A3-347B-4AF8-8416-97836FB8AD25}" srcOrd="4" destOrd="0" parTransId="{888D1343-9052-47E8-88DA-8015F99C8F13}" sibTransId="{55225938-77F5-4BBC-9C3E-C54088606C6C}"/>
    <dgm:cxn modelId="{FE714485-7980-444D-9E8E-0957FBE3EAA6}" type="presOf" srcId="{F12DB643-9359-44C7-9D97-C82A704BDBC5}" destId="{DFE5022D-A049-404B-9F73-D87AE36C4950}" srcOrd="0" destOrd="0" presId="urn:microsoft.com/office/officeart/2005/8/layout/radial4"/>
    <dgm:cxn modelId="{C29E5CA6-AAE2-4BBC-BD83-542832BA867C}" srcId="{63278D6C-545A-421F-ACFE-230B912233C7}" destId="{F12DB643-9359-44C7-9D97-C82A704BDBC5}" srcOrd="5" destOrd="0" parTransId="{FA9F1E84-4CCA-4C56-B6E6-CE837CBDCF97}" sibTransId="{85535DB8-9833-4A1F-B8BB-D9FF721112B0}"/>
    <dgm:cxn modelId="{067EF5FC-809E-427D-8EEB-02D6C5AFF14A}" type="presOf" srcId="{2C7180AC-1C1B-4AEA-A9F6-985BC1E556A3}" destId="{A2AD3B1A-43C6-4FA9-9AA5-D31668B90524}" srcOrd="0" destOrd="0" presId="urn:microsoft.com/office/officeart/2005/8/layout/radial4"/>
    <dgm:cxn modelId="{3300DA93-23A1-4561-9A1F-D786D433A883}" srcId="{63278D6C-545A-421F-ACFE-230B912233C7}" destId="{2C7180AC-1C1B-4AEA-A9F6-985BC1E556A3}" srcOrd="1" destOrd="0" parTransId="{FE699868-149A-4EB7-B386-CE7E2C264CB3}" sibTransId="{073EB959-AA98-4867-9F8A-F21D1BE71679}"/>
    <dgm:cxn modelId="{DDA54131-30C6-448E-BED3-3F1E6EE566D8}" type="presOf" srcId="{17728232-F927-44D9-B70E-83194AD575E7}" destId="{B6B3FD25-1200-4D40-AA0F-796741466EB6}" srcOrd="0" destOrd="0" presId="urn:microsoft.com/office/officeart/2005/8/layout/radial4"/>
    <dgm:cxn modelId="{CBBE1958-B32D-48AC-8992-F00B6364141F}" srcId="{947D1F16-76F3-441D-A9CD-4BEE25BB4009}" destId="{63278D6C-545A-421F-ACFE-230B912233C7}" srcOrd="0" destOrd="0" parTransId="{6ADF9EDE-185C-456D-8BB8-E13300A702A6}" sibTransId="{50AE6538-4665-4372-8C92-39665F89925F}"/>
    <dgm:cxn modelId="{7A870803-3B28-45F9-9845-169DA3A78863}" type="presOf" srcId="{FA9F1E84-4CCA-4C56-B6E6-CE837CBDCF97}" destId="{74D5A476-4089-4D5E-9BD3-3B0BD7B45BC0}" srcOrd="0" destOrd="0" presId="urn:microsoft.com/office/officeart/2005/8/layout/radial4"/>
    <dgm:cxn modelId="{6B27DE79-F6D4-4B21-9A5B-59B0F50A7F3F}" type="presOf" srcId="{63278D6C-545A-421F-ACFE-230B912233C7}" destId="{09784F0F-5ABE-4E37-B61B-30ED7D8A8226}" srcOrd="0" destOrd="0" presId="urn:microsoft.com/office/officeart/2005/8/layout/radial4"/>
    <dgm:cxn modelId="{081541ED-80C8-49F6-97F5-31071AE1776D}" type="presOf" srcId="{A4ECA612-6A8D-4978-BCE8-90F18CC55390}" destId="{3EEFDE24-C902-4A9E-94A1-CB0A7413ECEF}" srcOrd="0" destOrd="0" presId="urn:microsoft.com/office/officeart/2005/8/layout/radial4"/>
    <dgm:cxn modelId="{0E851074-0C03-4E1F-B041-578382200713}" type="presParOf" srcId="{165246FA-1F6A-4E29-9E4C-A22EC4AF5360}" destId="{09784F0F-5ABE-4E37-B61B-30ED7D8A8226}" srcOrd="0" destOrd="0" presId="urn:microsoft.com/office/officeart/2005/8/layout/radial4"/>
    <dgm:cxn modelId="{C943DCAC-81BC-4617-9993-234CD3B6335D}" type="presParOf" srcId="{165246FA-1F6A-4E29-9E4C-A22EC4AF5360}" destId="{912B8558-7343-4A33-A058-AE326709233E}" srcOrd="1" destOrd="0" presId="urn:microsoft.com/office/officeart/2005/8/layout/radial4"/>
    <dgm:cxn modelId="{E5AF923C-17E6-4B3F-AC5B-0EA94DED6531}" type="presParOf" srcId="{165246FA-1F6A-4E29-9E4C-A22EC4AF5360}" destId="{C1EF3451-5C38-4E10-9041-9C8E40A67D22}" srcOrd="2" destOrd="0" presId="urn:microsoft.com/office/officeart/2005/8/layout/radial4"/>
    <dgm:cxn modelId="{1CD43725-0DE5-4B5B-84C4-9C3D9D9C5D34}" type="presParOf" srcId="{165246FA-1F6A-4E29-9E4C-A22EC4AF5360}" destId="{63F53C86-1092-4AA9-9A32-09C768F5F6A1}" srcOrd="3" destOrd="0" presId="urn:microsoft.com/office/officeart/2005/8/layout/radial4"/>
    <dgm:cxn modelId="{E7B490D4-9CFF-429E-B8E5-7C3C3B6C73FF}" type="presParOf" srcId="{165246FA-1F6A-4E29-9E4C-A22EC4AF5360}" destId="{A2AD3B1A-43C6-4FA9-9AA5-D31668B90524}" srcOrd="4" destOrd="0" presId="urn:microsoft.com/office/officeart/2005/8/layout/radial4"/>
    <dgm:cxn modelId="{33527CDB-FD52-4CF1-93E5-9A70B2D60409}" type="presParOf" srcId="{165246FA-1F6A-4E29-9E4C-A22EC4AF5360}" destId="{5FDF6B98-8849-4063-B1D2-063A0E52E388}" srcOrd="5" destOrd="0" presId="urn:microsoft.com/office/officeart/2005/8/layout/radial4"/>
    <dgm:cxn modelId="{962F4C49-6AFC-4B7C-B89A-F2BFA98244E2}" type="presParOf" srcId="{165246FA-1F6A-4E29-9E4C-A22EC4AF5360}" destId="{D4BAEA4B-E50F-446F-808F-2F1EA8581B63}" srcOrd="6" destOrd="0" presId="urn:microsoft.com/office/officeart/2005/8/layout/radial4"/>
    <dgm:cxn modelId="{B28ED369-9D0E-4AB5-8535-CE5B7CCF6B12}" type="presParOf" srcId="{165246FA-1F6A-4E29-9E4C-A22EC4AF5360}" destId="{3DEF4C5C-6618-43A7-B471-9184F3FD05BC}" srcOrd="7" destOrd="0" presId="urn:microsoft.com/office/officeart/2005/8/layout/radial4"/>
    <dgm:cxn modelId="{F4D6B900-D153-4978-8EDF-B1485E99D0B6}" type="presParOf" srcId="{165246FA-1F6A-4E29-9E4C-A22EC4AF5360}" destId="{3EEFDE24-C902-4A9E-94A1-CB0A7413ECEF}" srcOrd="8" destOrd="0" presId="urn:microsoft.com/office/officeart/2005/8/layout/radial4"/>
    <dgm:cxn modelId="{9F7C5B56-ADB4-462C-BB21-7FCA925CEA3D}" type="presParOf" srcId="{165246FA-1F6A-4E29-9E4C-A22EC4AF5360}" destId="{AD4AD85B-7441-4CAC-ACC9-CE32007C3572}" srcOrd="9" destOrd="0" presId="urn:microsoft.com/office/officeart/2005/8/layout/radial4"/>
    <dgm:cxn modelId="{1E2487A4-DFCA-422B-AD90-00F303D7AA3A}" type="presParOf" srcId="{165246FA-1F6A-4E29-9E4C-A22EC4AF5360}" destId="{11A0E117-2CBF-460E-BB7B-7AE8FCAE1DFD}" srcOrd="10" destOrd="0" presId="urn:microsoft.com/office/officeart/2005/8/layout/radial4"/>
    <dgm:cxn modelId="{9EE86E35-F9FF-4EAE-802E-AFB84E718BD8}" type="presParOf" srcId="{165246FA-1F6A-4E29-9E4C-A22EC4AF5360}" destId="{74D5A476-4089-4D5E-9BD3-3B0BD7B45BC0}" srcOrd="11" destOrd="0" presId="urn:microsoft.com/office/officeart/2005/8/layout/radial4"/>
    <dgm:cxn modelId="{D8B4704C-D97D-4C78-8050-72C3A1F76016}" type="presParOf" srcId="{165246FA-1F6A-4E29-9E4C-A22EC4AF5360}" destId="{DFE5022D-A049-404B-9F73-D87AE36C4950}" srcOrd="12" destOrd="0" presId="urn:microsoft.com/office/officeart/2005/8/layout/radial4"/>
    <dgm:cxn modelId="{18195791-6AA5-43B1-9D51-42BE6C5DF15C}" type="presParOf" srcId="{165246FA-1F6A-4E29-9E4C-A22EC4AF5360}" destId="{B6B3FD25-1200-4D40-AA0F-796741466EB6}" srcOrd="13" destOrd="0" presId="urn:microsoft.com/office/officeart/2005/8/layout/radial4"/>
    <dgm:cxn modelId="{2C6C2BF6-CDC4-4327-8F20-D0CC0941C86B}" type="presParOf" srcId="{165246FA-1F6A-4E29-9E4C-A22EC4AF5360}" destId="{064D20A1-E866-4CB9-BC04-EA222DF6F077}" srcOrd="14"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21650F2-8140-492E-8A1D-77D6D5154CC2}" type="doc">
      <dgm:prSet loTypeId="urn:microsoft.com/office/officeart/2005/8/layout/hierarchy3" loCatId="list" qsTypeId="urn:microsoft.com/office/officeart/2005/8/quickstyle/simple1#16" qsCatId="simple" csTypeId="urn:microsoft.com/office/officeart/2005/8/colors/accent3_2" csCatId="accent3" phldr="1"/>
      <dgm:spPr/>
      <dgm:t>
        <a:bodyPr/>
        <a:lstStyle/>
        <a:p>
          <a:endParaRPr kumimoji="1" lang="ja-JP" altLang="en-US"/>
        </a:p>
      </dgm:t>
    </dgm:pt>
    <dgm:pt modelId="{20759B64-91B6-47CD-88E9-CD8F2344EE34}">
      <dgm:prSet phldrT="[テキスト]" custT="1"/>
      <dgm:spPr/>
      <dgm:t>
        <a:bodyPr/>
        <a:lstStyle/>
        <a:p>
          <a:r>
            <a:rPr kumimoji="1" lang="ja-JP" altLang="en-US" sz="1600" b="1" dirty="0" smtClean="0">
              <a:solidFill>
                <a:schemeClr val="tx1"/>
              </a:solidFill>
            </a:rPr>
            <a:t>文書を出すとき</a:t>
          </a:r>
          <a:endParaRPr kumimoji="1" lang="ja-JP" altLang="en-US" sz="1600" b="1" dirty="0">
            <a:solidFill>
              <a:schemeClr val="tx1"/>
            </a:solidFill>
          </a:endParaRPr>
        </a:p>
      </dgm:t>
    </dgm:pt>
    <dgm:pt modelId="{C43D730F-4ACB-48AE-8F37-C2526C3B3866}" type="parTrans" cxnId="{487A2D20-7B71-4D47-93D8-32CF6F92A3AC}">
      <dgm:prSet/>
      <dgm:spPr/>
      <dgm:t>
        <a:bodyPr/>
        <a:lstStyle/>
        <a:p>
          <a:endParaRPr kumimoji="1" lang="ja-JP" altLang="en-US"/>
        </a:p>
      </dgm:t>
    </dgm:pt>
    <dgm:pt modelId="{C08073C9-9F42-4EAC-ABF2-33BB02899A62}" type="sibTrans" cxnId="{487A2D20-7B71-4D47-93D8-32CF6F92A3AC}">
      <dgm:prSet/>
      <dgm:spPr/>
      <dgm:t>
        <a:bodyPr/>
        <a:lstStyle/>
        <a:p>
          <a:endParaRPr kumimoji="1" lang="ja-JP" altLang="en-US"/>
        </a:p>
      </dgm:t>
    </dgm:pt>
    <dgm:pt modelId="{3E68F068-4F73-4280-92F5-53EC4494E12B}">
      <dgm:prSet phldrT="[テキスト]"/>
      <dgm:spPr/>
      <dgm:t>
        <a:bodyPr/>
        <a:lstStyle/>
        <a:p>
          <a:pPr algn="ctr"/>
          <a:r>
            <a:rPr kumimoji="1" lang="ja-JP" altLang="en-US" dirty="0" smtClean="0"/>
            <a:t>起案する</a:t>
          </a:r>
          <a:endParaRPr kumimoji="1" lang="ja-JP" altLang="en-US" dirty="0"/>
        </a:p>
      </dgm:t>
    </dgm:pt>
    <dgm:pt modelId="{5592B5BD-9C45-4EB5-9844-353AE0DF99CD}" type="parTrans" cxnId="{D97403A2-F98D-4B16-904A-6CE1CF80B777}">
      <dgm:prSet/>
      <dgm:spPr/>
      <dgm:t>
        <a:bodyPr/>
        <a:lstStyle/>
        <a:p>
          <a:endParaRPr kumimoji="1" lang="ja-JP" altLang="en-US"/>
        </a:p>
      </dgm:t>
    </dgm:pt>
    <dgm:pt modelId="{A8B3FDAF-BBD1-4928-89D9-E6909FBD410F}" type="sibTrans" cxnId="{D97403A2-F98D-4B16-904A-6CE1CF80B777}">
      <dgm:prSet/>
      <dgm:spPr/>
      <dgm:t>
        <a:bodyPr/>
        <a:lstStyle/>
        <a:p>
          <a:endParaRPr kumimoji="1" lang="ja-JP" altLang="en-US"/>
        </a:p>
      </dgm:t>
    </dgm:pt>
    <dgm:pt modelId="{721020FB-01EE-473F-A015-BF682C4B135E}">
      <dgm:prSet phldrT="[テキスト]"/>
      <dgm:spPr/>
      <dgm:t>
        <a:bodyPr/>
        <a:lstStyle/>
        <a:p>
          <a:r>
            <a:rPr kumimoji="1" lang="ja-JP" altLang="en-US" dirty="0" smtClean="0"/>
            <a:t>決裁を受ける</a:t>
          </a:r>
          <a:endParaRPr kumimoji="1" lang="ja-JP" altLang="en-US" dirty="0"/>
        </a:p>
      </dgm:t>
    </dgm:pt>
    <dgm:pt modelId="{ACDD9F8B-8243-46A5-ABB3-49442ADEA919}" type="parTrans" cxnId="{85E085CD-F7C7-4C2A-9ABC-2809475195B2}">
      <dgm:prSet/>
      <dgm:spPr/>
      <dgm:t>
        <a:bodyPr/>
        <a:lstStyle/>
        <a:p>
          <a:endParaRPr kumimoji="1" lang="ja-JP" altLang="en-US"/>
        </a:p>
      </dgm:t>
    </dgm:pt>
    <dgm:pt modelId="{A4BBBCEB-B579-4EB6-9031-0DDAA0B83376}" type="sibTrans" cxnId="{85E085CD-F7C7-4C2A-9ABC-2809475195B2}">
      <dgm:prSet/>
      <dgm:spPr/>
      <dgm:t>
        <a:bodyPr/>
        <a:lstStyle/>
        <a:p>
          <a:endParaRPr kumimoji="1" lang="ja-JP" altLang="en-US"/>
        </a:p>
      </dgm:t>
    </dgm:pt>
    <dgm:pt modelId="{9153C4D4-A081-4750-A821-0D5F4BD50529}">
      <dgm:prSet phldrT="[テキスト]"/>
      <dgm:spPr/>
      <dgm:t>
        <a:bodyPr/>
        <a:lstStyle/>
        <a:p>
          <a:r>
            <a:rPr kumimoji="1" lang="ja-JP" altLang="en-US" dirty="0" smtClean="0"/>
            <a:t>上記の承認後、出す。</a:t>
          </a:r>
          <a:endParaRPr kumimoji="1" lang="ja-JP" altLang="en-US" dirty="0"/>
        </a:p>
      </dgm:t>
    </dgm:pt>
    <dgm:pt modelId="{B01CC84D-7C9A-4B9E-89B1-59F393FFC26C}" type="parTrans" cxnId="{9995CE08-97B2-43F5-9C63-B1C04727CBCD}">
      <dgm:prSet/>
      <dgm:spPr/>
      <dgm:t>
        <a:bodyPr/>
        <a:lstStyle/>
        <a:p>
          <a:endParaRPr kumimoji="1" lang="ja-JP" altLang="en-US"/>
        </a:p>
      </dgm:t>
    </dgm:pt>
    <dgm:pt modelId="{01004A67-AA65-4304-8562-381A85895CDA}" type="sibTrans" cxnId="{9995CE08-97B2-43F5-9C63-B1C04727CBCD}">
      <dgm:prSet/>
      <dgm:spPr/>
      <dgm:t>
        <a:bodyPr/>
        <a:lstStyle/>
        <a:p>
          <a:endParaRPr kumimoji="1" lang="ja-JP" altLang="en-US"/>
        </a:p>
      </dgm:t>
    </dgm:pt>
    <dgm:pt modelId="{E9A215DA-4EE6-4213-A1DF-12885E4150CD}" type="pres">
      <dgm:prSet presAssocID="{021650F2-8140-492E-8A1D-77D6D5154CC2}" presName="diagram" presStyleCnt="0">
        <dgm:presLayoutVars>
          <dgm:chPref val="1"/>
          <dgm:dir/>
          <dgm:animOne val="branch"/>
          <dgm:animLvl val="lvl"/>
          <dgm:resizeHandles/>
        </dgm:presLayoutVars>
      </dgm:prSet>
      <dgm:spPr/>
      <dgm:t>
        <a:bodyPr/>
        <a:lstStyle/>
        <a:p>
          <a:endParaRPr kumimoji="1" lang="ja-JP" altLang="en-US"/>
        </a:p>
      </dgm:t>
    </dgm:pt>
    <dgm:pt modelId="{08D652EC-131E-43E6-9021-BCFEE6625C01}" type="pres">
      <dgm:prSet presAssocID="{20759B64-91B6-47CD-88E9-CD8F2344EE34}" presName="root" presStyleCnt="0"/>
      <dgm:spPr/>
    </dgm:pt>
    <dgm:pt modelId="{59C441BD-B616-4216-A755-A1A44AF372F0}" type="pres">
      <dgm:prSet presAssocID="{20759B64-91B6-47CD-88E9-CD8F2344EE34}" presName="rootComposite" presStyleCnt="0"/>
      <dgm:spPr/>
    </dgm:pt>
    <dgm:pt modelId="{40BB2F8F-1544-4A18-BC92-CC9A965F91B3}" type="pres">
      <dgm:prSet presAssocID="{20759B64-91B6-47CD-88E9-CD8F2344EE34}" presName="rootText" presStyleLbl="node1" presStyleIdx="0" presStyleCnt="1" custScaleX="208589"/>
      <dgm:spPr/>
      <dgm:t>
        <a:bodyPr/>
        <a:lstStyle/>
        <a:p>
          <a:endParaRPr kumimoji="1" lang="ja-JP" altLang="en-US"/>
        </a:p>
      </dgm:t>
    </dgm:pt>
    <dgm:pt modelId="{F69D09CB-CD57-4BAE-B5EE-B0F807F6A989}" type="pres">
      <dgm:prSet presAssocID="{20759B64-91B6-47CD-88E9-CD8F2344EE34}" presName="rootConnector" presStyleLbl="node1" presStyleIdx="0" presStyleCnt="1"/>
      <dgm:spPr/>
      <dgm:t>
        <a:bodyPr/>
        <a:lstStyle/>
        <a:p>
          <a:endParaRPr kumimoji="1" lang="ja-JP" altLang="en-US"/>
        </a:p>
      </dgm:t>
    </dgm:pt>
    <dgm:pt modelId="{2B6941F6-F211-4685-9E9C-CCA8AC342B73}" type="pres">
      <dgm:prSet presAssocID="{20759B64-91B6-47CD-88E9-CD8F2344EE34}" presName="childShape" presStyleCnt="0"/>
      <dgm:spPr/>
    </dgm:pt>
    <dgm:pt modelId="{A931311D-0779-417C-81B1-73ED89713385}" type="pres">
      <dgm:prSet presAssocID="{5592B5BD-9C45-4EB5-9844-353AE0DF99CD}" presName="Name13" presStyleLbl="parChTrans1D2" presStyleIdx="0" presStyleCnt="3"/>
      <dgm:spPr/>
      <dgm:t>
        <a:bodyPr/>
        <a:lstStyle/>
        <a:p>
          <a:endParaRPr kumimoji="1" lang="ja-JP" altLang="en-US"/>
        </a:p>
      </dgm:t>
    </dgm:pt>
    <dgm:pt modelId="{83802ABC-8B42-4B17-A06E-5C5EE1A8BB4C}" type="pres">
      <dgm:prSet presAssocID="{3E68F068-4F73-4280-92F5-53EC4494E12B}" presName="childText" presStyleLbl="bgAcc1" presStyleIdx="0" presStyleCnt="3" custScaleX="152875">
        <dgm:presLayoutVars>
          <dgm:bulletEnabled val="1"/>
        </dgm:presLayoutVars>
      </dgm:prSet>
      <dgm:spPr/>
      <dgm:t>
        <a:bodyPr/>
        <a:lstStyle/>
        <a:p>
          <a:endParaRPr kumimoji="1" lang="ja-JP" altLang="en-US"/>
        </a:p>
      </dgm:t>
    </dgm:pt>
    <dgm:pt modelId="{69B74EE9-3426-4618-8A0F-C1F7DB654CA1}" type="pres">
      <dgm:prSet presAssocID="{ACDD9F8B-8243-46A5-ABB3-49442ADEA919}" presName="Name13" presStyleLbl="parChTrans1D2" presStyleIdx="1" presStyleCnt="3"/>
      <dgm:spPr/>
      <dgm:t>
        <a:bodyPr/>
        <a:lstStyle/>
        <a:p>
          <a:endParaRPr kumimoji="1" lang="ja-JP" altLang="en-US"/>
        </a:p>
      </dgm:t>
    </dgm:pt>
    <dgm:pt modelId="{098D9AF5-0C45-4337-95B9-AA9BD54E2935}" type="pres">
      <dgm:prSet presAssocID="{721020FB-01EE-473F-A015-BF682C4B135E}" presName="childText" presStyleLbl="bgAcc1" presStyleIdx="1" presStyleCnt="3" custScaleX="154534">
        <dgm:presLayoutVars>
          <dgm:bulletEnabled val="1"/>
        </dgm:presLayoutVars>
      </dgm:prSet>
      <dgm:spPr/>
      <dgm:t>
        <a:bodyPr/>
        <a:lstStyle/>
        <a:p>
          <a:endParaRPr kumimoji="1" lang="ja-JP" altLang="en-US"/>
        </a:p>
      </dgm:t>
    </dgm:pt>
    <dgm:pt modelId="{D505FC4D-A9EE-46EF-8484-167C09B57CA4}" type="pres">
      <dgm:prSet presAssocID="{B01CC84D-7C9A-4B9E-89B1-59F393FFC26C}" presName="Name13" presStyleLbl="parChTrans1D2" presStyleIdx="2" presStyleCnt="3"/>
      <dgm:spPr/>
      <dgm:t>
        <a:bodyPr/>
        <a:lstStyle/>
        <a:p>
          <a:endParaRPr kumimoji="1" lang="ja-JP" altLang="en-US"/>
        </a:p>
      </dgm:t>
    </dgm:pt>
    <dgm:pt modelId="{42949D42-6D81-4E8B-9E49-2FEAC01053CA}" type="pres">
      <dgm:prSet presAssocID="{9153C4D4-A081-4750-A821-0D5F4BD50529}" presName="childText" presStyleLbl="bgAcc1" presStyleIdx="2" presStyleCnt="3" custScaleX="252875">
        <dgm:presLayoutVars>
          <dgm:bulletEnabled val="1"/>
        </dgm:presLayoutVars>
      </dgm:prSet>
      <dgm:spPr/>
      <dgm:t>
        <a:bodyPr/>
        <a:lstStyle/>
        <a:p>
          <a:endParaRPr kumimoji="1" lang="ja-JP" altLang="en-US"/>
        </a:p>
      </dgm:t>
    </dgm:pt>
  </dgm:ptLst>
  <dgm:cxnLst>
    <dgm:cxn modelId="{DE4F4D4E-410D-4E55-86B1-D867576C472C}" type="presOf" srcId="{021650F2-8140-492E-8A1D-77D6D5154CC2}" destId="{E9A215DA-4EE6-4213-A1DF-12885E4150CD}" srcOrd="0" destOrd="0" presId="urn:microsoft.com/office/officeart/2005/8/layout/hierarchy3"/>
    <dgm:cxn modelId="{35C8DE3E-615D-4774-A922-FC978A8EEA76}" type="presOf" srcId="{B01CC84D-7C9A-4B9E-89B1-59F393FFC26C}" destId="{D505FC4D-A9EE-46EF-8484-167C09B57CA4}" srcOrd="0" destOrd="0" presId="urn:microsoft.com/office/officeart/2005/8/layout/hierarchy3"/>
    <dgm:cxn modelId="{1350BF7E-79D5-498C-B260-D5AEFEC5F27B}" type="presOf" srcId="{721020FB-01EE-473F-A015-BF682C4B135E}" destId="{098D9AF5-0C45-4337-95B9-AA9BD54E2935}" srcOrd="0" destOrd="0" presId="urn:microsoft.com/office/officeart/2005/8/layout/hierarchy3"/>
    <dgm:cxn modelId="{2F5D56F9-FF93-4822-9378-225C92474A05}" type="presOf" srcId="{20759B64-91B6-47CD-88E9-CD8F2344EE34}" destId="{40BB2F8F-1544-4A18-BC92-CC9A965F91B3}" srcOrd="0" destOrd="0" presId="urn:microsoft.com/office/officeart/2005/8/layout/hierarchy3"/>
    <dgm:cxn modelId="{D97403A2-F98D-4B16-904A-6CE1CF80B777}" srcId="{20759B64-91B6-47CD-88E9-CD8F2344EE34}" destId="{3E68F068-4F73-4280-92F5-53EC4494E12B}" srcOrd="0" destOrd="0" parTransId="{5592B5BD-9C45-4EB5-9844-353AE0DF99CD}" sibTransId="{A8B3FDAF-BBD1-4928-89D9-E6909FBD410F}"/>
    <dgm:cxn modelId="{49C0542D-B8A9-4121-BA48-63EF9B9CB1FE}" type="presOf" srcId="{20759B64-91B6-47CD-88E9-CD8F2344EE34}" destId="{F69D09CB-CD57-4BAE-B5EE-B0F807F6A989}" srcOrd="1" destOrd="0" presId="urn:microsoft.com/office/officeart/2005/8/layout/hierarchy3"/>
    <dgm:cxn modelId="{846C0466-0C17-431D-BDEA-80C7089883AB}" type="presOf" srcId="{5592B5BD-9C45-4EB5-9844-353AE0DF99CD}" destId="{A931311D-0779-417C-81B1-73ED89713385}" srcOrd="0" destOrd="0" presId="urn:microsoft.com/office/officeart/2005/8/layout/hierarchy3"/>
    <dgm:cxn modelId="{487A2D20-7B71-4D47-93D8-32CF6F92A3AC}" srcId="{021650F2-8140-492E-8A1D-77D6D5154CC2}" destId="{20759B64-91B6-47CD-88E9-CD8F2344EE34}" srcOrd="0" destOrd="0" parTransId="{C43D730F-4ACB-48AE-8F37-C2526C3B3866}" sibTransId="{C08073C9-9F42-4EAC-ABF2-33BB02899A62}"/>
    <dgm:cxn modelId="{9995CE08-97B2-43F5-9C63-B1C04727CBCD}" srcId="{20759B64-91B6-47CD-88E9-CD8F2344EE34}" destId="{9153C4D4-A081-4750-A821-0D5F4BD50529}" srcOrd="2" destOrd="0" parTransId="{B01CC84D-7C9A-4B9E-89B1-59F393FFC26C}" sibTransId="{01004A67-AA65-4304-8562-381A85895CDA}"/>
    <dgm:cxn modelId="{85E085CD-F7C7-4C2A-9ABC-2809475195B2}" srcId="{20759B64-91B6-47CD-88E9-CD8F2344EE34}" destId="{721020FB-01EE-473F-A015-BF682C4B135E}" srcOrd="1" destOrd="0" parTransId="{ACDD9F8B-8243-46A5-ABB3-49442ADEA919}" sibTransId="{A4BBBCEB-B579-4EB6-9031-0DDAA0B83376}"/>
    <dgm:cxn modelId="{5B651920-E8EC-4287-A220-4EFECED80FB6}" type="presOf" srcId="{ACDD9F8B-8243-46A5-ABB3-49442ADEA919}" destId="{69B74EE9-3426-4618-8A0F-C1F7DB654CA1}" srcOrd="0" destOrd="0" presId="urn:microsoft.com/office/officeart/2005/8/layout/hierarchy3"/>
    <dgm:cxn modelId="{798AEA4F-5251-4145-8345-6DDFD0607D61}" type="presOf" srcId="{9153C4D4-A081-4750-A821-0D5F4BD50529}" destId="{42949D42-6D81-4E8B-9E49-2FEAC01053CA}" srcOrd="0" destOrd="0" presId="urn:microsoft.com/office/officeart/2005/8/layout/hierarchy3"/>
    <dgm:cxn modelId="{28032007-268E-4AB0-89DA-E01BF24E4FA3}" type="presOf" srcId="{3E68F068-4F73-4280-92F5-53EC4494E12B}" destId="{83802ABC-8B42-4B17-A06E-5C5EE1A8BB4C}" srcOrd="0" destOrd="0" presId="urn:microsoft.com/office/officeart/2005/8/layout/hierarchy3"/>
    <dgm:cxn modelId="{84ECD525-991F-47E0-8D75-AC464819654D}" type="presParOf" srcId="{E9A215DA-4EE6-4213-A1DF-12885E4150CD}" destId="{08D652EC-131E-43E6-9021-BCFEE6625C01}" srcOrd="0" destOrd="0" presId="urn:microsoft.com/office/officeart/2005/8/layout/hierarchy3"/>
    <dgm:cxn modelId="{52383833-3201-4732-A069-D2D0C4E2B80F}" type="presParOf" srcId="{08D652EC-131E-43E6-9021-BCFEE6625C01}" destId="{59C441BD-B616-4216-A755-A1A44AF372F0}" srcOrd="0" destOrd="0" presId="urn:microsoft.com/office/officeart/2005/8/layout/hierarchy3"/>
    <dgm:cxn modelId="{F191529C-F29B-49B1-A153-A4CDC058CAE5}" type="presParOf" srcId="{59C441BD-B616-4216-A755-A1A44AF372F0}" destId="{40BB2F8F-1544-4A18-BC92-CC9A965F91B3}" srcOrd="0" destOrd="0" presId="urn:microsoft.com/office/officeart/2005/8/layout/hierarchy3"/>
    <dgm:cxn modelId="{34816706-766B-4D0F-8B57-EC21DBBA2DDE}" type="presParOf" srcId="{59C441BD-B616-4216-A755-A1A44AF372F0}" destId="{F69D09CB-CD57-4BAE-B5EE-B0F807F6A989}" srcOrd="1" destOrd="0" presId="urn:microsoft.com/office/officeart/2005/8/layout/hierarchy3"/>
    <dgm:cxn modelId="{332A5D96-1D6E-474C-B301-6DB278F50B23}" type="presParOf" srcId="{08D652EC-131E-43E6-9021-BCFEE6625C01}" destId="{2B6941F6-F211-4685-9E9C-CCA8AC342B73}" srcOrd="1" destOrd="0" presId="urn:microsoft.com/office/officeart/2005/8/layout/hierarchy3"/>
    <dgm:cxn modelId="{5C8C978C-8511-428A-8FCA-99213B8FA576}" type="presParOf" srcId="{2B6941F6-F211-4685-9E9C-CCA8AC342B73}" destId="{A931311D-0779-417C-81B1-73ED89713385}" srcOrd="0" destOrd="0" presId="urn:microsoft.com/office/officeart/2005/8/layout/hierarchy3"/>
    <dgm:cxn modelId="{1175C8CE-00FC-43A6-AB0C-F449AE2AA71E}" type="presParOf" srcId="{2B6941F6-F211-4685-9E9C-CCA8AC342B73}" destId="{83802ABC-8B42-4B17-A06E-5C5EE1A8BB4C}" srcOrd="1" destOrd="0" presId="urn:microsoft.com/office/officeart/2005/8/layout/hierarchy3"/>
    <dgm:cxn modelId="{B1897002-3418-4489-9A50-5344ACA85CB0}" type="presParOf" srcId="{2B6941F6-F211-4685-9E9C-CCA8AC342B73}" destId="{69B74EE9-3426-4618-8A0F-C1F7DB654CA1}" srcOrd="2" destOrd="0" presId="urn:microsoft.com/office/officeart/2005/8/layout/hierarchy3"/>
    <dgm:cxn modelId="{ADADB816-E4C7-44E7-A452-C5A3FE5FAA54}" type="presParOf" srcId="{2B6941F6-F211-4685-9E9C-CCA8AC342B73}" destId="{098D9AF5-0C45-4337-95B9-AA9BD54E2935}" srcOrd="3" destOrd="0" presId="urn:microsoft.com/office/officeart/2005/8/layout/hierarchy3"/>
    <dgm:cxn modelId="{E40DA494-9B53-4D46-AB6B-4468C382E0CB}" type="presParOf" srcId="{2B6941F6-F211-4685-9E9C-CCA8AC342B73}" destId="{D505FC4D-A9EE-46EF-8484-167C09B57CA4}" srcOrd="4" destOrd="0" presId="urn:microsoft.com/office/officeart/2005/8/layout/hierarchy3"/>
    <dgm:cxn modelId="{6E7577DA-CCFB-4926-B05D-40F3B771A499}" type="presParOf" srcId="{2B6941F6-F211-4685-9E9C-CCA8AC342B73}" destId="{42949D42-6D81-4E8B-9E49-2FEAC01053CA}" srcOrd="5"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211932F-BFFB-48A9-94EE-41FB8398CF5E}" type="doc">
      <dgm:prSet loTypeId="urn:microsoft.com/office/officeart/2005/8/layout/hierarchy3" loCatId="hierarchy" qsTypeId="urn:microsoft.com/office/officeart/2005/8/quickstyle/simple1#17" qsCatId="simple" csTypeId="urn:microsoft.com/office/officeart/2005/8/colors/colorful5" csCatId="colorful" phldr="1"/>
      <dgm:spPr/>
      <dgm:t>
        <a:bodyPr/>
        <a:lstStyle/>
        <a:p>
          <a:endParaRPr kumimoji="1" lang="ja-JP" altLang="en-US"/>
        </a:p>
      </dgm:t>
    </dgm:pt>
    <dgm:pt modelId="{53384D7E-0446-42E9-9D11-43093DA92209}">
      <dgm:prSet phldrT="[テキスト]" custT="1"/>
      <dgm:spPr/>
      <dgm:t>
        <a:bodyPr/>
        <a:lstStyle/>
        <a:p>
          <a:r>
            <a:rPr kumimoji="1" lang="ja-JP" altLang="en-US" sz="1600" b="1" i="0" dirty="0" smtClean="0">
              <a:solidFill>
                <a:schemeClr val="tx1"/>
              </a:solidFill>
            </a:rPr>
            <a:t>文書</a:t>
          </a:r>
          <a:r>
            <a:rPr kumimoji="1" lang="ja-JP" altLang="en-US" sz="1600" b="1" dirty="0" smtClean="0">
              <a:solidFill>
                <a:schemeClr val="tx1"/>
              </a:solidFill>
            </a:rPr>
            <a:t>が外部から届く</a:t>
          </a:r>
          <a:endParaRPr kumimoji="1" lang="ja-JP" altLang="en-US" sz="1600" b="1" dirty="0">
            <a:solidFill>
              <a:schemeClr val="tx1"/>
            </a:solidFill>
          </a:endParaRPr>
        </a:p>
      </dgm:t>
    </dgm:pt>
    <dgm:pt modelId="{DAD03A59-24C1-4212-B4E2-16B5EDEBCFC8}" type="parTrans" cxnId="{B36FA112-8D54-4D87-8B37-04EC372F3647}">
      <dgm:prSet/>
      <dgm:spPr/>
      <dgm:t>
        <a:bodyPr/>
        <a:lstStyle/>
        <a:p>
          <a:endParaRPr kumimoji="1" lang="ja-JP" altLang="en-US"/>
        </a:p>
      </dgm:t>
    </dgm:pt>
    <dgm:pt modelId="{560A5201-F744-4972-8590-DC672A09FE42}" type="sibTrans" cxnId="{B36FA112-8D54-4D87-8B37-04EC372F3647}">
      <dgm:prSet/>
      <dgm:spPr/>
      <dgm:t>
        <a:bodyPr/>
        <a:lstStyle/>
        <a:p>
          <a:endParaRPr kumimoji="1" lang="ja-JP" altLang="en-US"/>
        </a:p>
      </dgm:t>
    </dgm:pt>
    <dgm:pt modelId="{BCED73D5-F469-4D5C-9E59-38B9020EA519}">
      <dgm:prSet phldrT="[テキスト]" custT="1"/>
      <dgm:spPr/>
      <dgm:t>
        <a:bodyPr/>
        <a:lstStyle/>
        <a:p>
          <a:r>
            <a:rPr kumimoji="1" lang="ja-JP" altLang="en-US" sz="1400" dirty="0" smtClean="0"/>
            <a:t>事務室へ</a:t>
          </a:r>
          <a:endParaRPr kumimoji="1" lang="ja-JP" altLang="en-US" sz="1400" dirty="0"/>
        </a:p>
      </dgm:t>
    </dgm:pt>
    <dgm:pt modelId="{081B455A-6219-477D-9212-FC40318A4051}" type="parTrans" cxnId="{C8B1D200-764E-4292-A498-5EEEE583307E}">
      <dgm:prSet/>
      <dgm:spPr/>
      <dgm:t>
        <a:bodyPr/>
        <a:lstStyle/>
        <a:p>
          <a:endParaRPr kumimoji="1" lang="ja-JP" altLang="en-US"/>
        </a:p>
      </dgm:t>
    </dgm:pt>
    <dgm:pt modelId="{E2E04A47-7163-4129-A087-A302654806A8}" type="sibTrans" cxnId="{C8B1D200-764E-4292-A498-5EEEE583307E}">
      <dgm:prSet/>
      <dgm:spPr/>
      <dgm:t>
        <a:bodyPr/>
        <a:lstStyle/>
        <a:p>
          <a:endParaRPr kumimoji="1" lang="ja-JP" altLang="en-US"/>
        </a:p>
      </dgm:t>
    </dgm:pt>
    <dgm:pt modelId="{11DEDE15-A363-46B9-BD2C-0E03C9D90204}">
      <dgm:prSet phldrT="[テキスト]" custT="1"/>
      <dgm:spPr/>
      <dgm:t>
        <a:bodyPr/>
        <a:lstStyle/>
        <a:p>
          <a:r>
            <a:rPr kumimoji="1" lang="ja-JP" altLang="en-US" sz="1400" dirty="0" smtClean="0"/>
            <a:t>処理をおこなう</a:t>
          </a:r>
          <a:endParaRPr kumimoji="1" lang="ja-JP" altLang="en-US" sz="1400" dirty="0"/>
        </a:p>
      </dgm:t>
    </dgm:pt>
    <dgm:pt modelId="{E8F0F16D-25D9-45FF-84ED-C4DC17062C0E}" type="parTrans" cxnId="{8B732026-C723-4B49-B99E-FEE53E93A537}">
      <dgm:prSet/>
      <dgm:spPr/>
      <dgm:t>
        <a:bodyPr/>
        <a:lstStyle/>
        <a:p>
          <a:endParaRPr kumimoji="1" lang="ja-JP" altLang="en-US"/>
        </a:p>
      </dgm:t>
    </dgm:pt>
    <dgm:pt modelId="{B1953E97-40F8-4B4E-BEDC-C19AD98A4F41}" type="sibTrans" cxnId="{8B732026-C723-4B49-B99E-FEE53E93A537}">
      <dgm:prSet/>
      <dgm:spPr/>
      <dgm:t>
        <a:bodyPr/>
        <a:lstStyle/>
        <a:p>
          <a:endParaRPr kumimoji="1" lang="ja-JP" altLang="en-US"/>
        </a:p>
      </dgm:t>
    </dgm:pt>
    <dgm:pt modelId="{C4E1AF41-EB25-4D8A-AB89-443DC686F70A}">
      <dgm:prSet phldrT="[テキスト]" custT="1"/>
      <dgm:spPr/>
      <dgm:t>
        <a:bodyPr/>
        <a:lstStyle/>
        <a:p>
          <a:r>
            <a:rPr kumimoji="1" lang="ja-JP" altLang="en-US" sz="1400" dirty="0" smtClean="0"/>
            <a:t>所定の場所に保管</a:t>
          </a:r>
          <a:endParaRPr kumimoji="1" lang="ja-JP" altLang="en-US" sz="1400" dirty="0"/>
        </a:p>
      </dgm:t>
    </dgm:pt>
    <dgm:pt modelId="{BC63D269-AA7B-45A6-B80C-5FA7482FE477}" type="parTrans" cxnId="{8D5585B1-DDF9-4366-A12C-BB7B0E61F5A9}">
      <dgm:prSet/>
      <dgm:spPr/>
      <dgm:t>
        <a:bodyPr/>
        <a:lstStyle/>
        <a:p>
          <a:endParaRPr kumimoji="1" lang="ja-JP" altLang="en-US"/>
        </a:p>
      </dgm:t>
    </dgm:pt>
    <dgm:pt modelId="{F8703E29-6047-4784-A846-95CB4E7FF025}" type="sibTrans" cxnId="{8D5585B1-DDF9-4366-A12C-BB7B0E61F5A9}">
      <dgm:prSet/>
      <dgm:spPr/>
      <dgm:t>
        <a:bodyPr/>
        <a:lstStyle/>
        <a:p>
          <a:endParaRPr kumimoji="1" lang="ja-JP" altLang="en-US"/>
        </a:p>
      </dgm:t>
    </dgm:pt>
    <dgm:pt modelId="{8A7DA6A1-3C52-4165-8151-253910980204}">
      <dgm:prSet phldrT="[テキスト]" custT="1"/>
      <dgm:spPr/>
      <dgm:t>
        <a:bodyPr/>
        <a:lstStyle/>
        <a:p>
          <a:r>
            <a:rPr kumimoji="1" lang="ja-JP" altLang="en-US" sz="1600" b="1" dirty="0" smtClean="0">
              <a:solidFill>
                <a:schemeClr val="tx1"/>
              </a:solidFill>
            </a:rPr>
            <a:t>文書が担当者に届く</a:t>
          </a:r>
          <a:endParaRPr kumimoji="1" lang="ja-JP" altLang="en-US" sz="1600" b="1" dirty="0">
            <a:solidFill>
              <a:schemeClr val="tx1"/>
            </a:solidFill>
          </a:endParaRPr>
        </a:p>
      </dgm:t>
    </dgm:pt>
    <dgm:pt modelId="{C716BD46-FBBC-4673-B1F0-1894E45002CE}" type="parTrans" cxnId="{6178749E-2049-49DF-9035-EB84E4890FA9}">
      <dgm:prSet/>
      <dgm:spPr/>
      <dgm:t>
        <a:bodyPr/>
        <a:lstStyle/>
        <a:p>
          <a:endParaRPr kumimoji="1" lang="ja-JP" altLang="en-US"/>
        </a:p>
      </dgm:t>
    </dgm:pt>
    <dgm:pt modelId="{B019A2EA-8169-42FD-8832-399EAE95BF89}" type="sibTrans" cxnId="{6178749E-2049-49DF-9035-EB84E4890FA9}">
      <dgm:prSet/>
      <dgm:spPr/>
      <dgm:t>
        <a:bodyPr/>
        <a:lstStyle/>
        <a:p>
          <a:endParaRPr kumimoji="1" lang="ja-JP" altLang="en-US"/>
        </a:p>
      </dgm:t>
    </dgm:pt>
    <dgm:pt modelId="{45F53845-665E-4E2D-B952-DF0844F974CC}" type="pres">
      <dgm:prSet presAssocID="{D211932F-BFFB-48A9-94EE-41FB8398CF5E}" presName="diagram" presStyleCnt="0">
        <dgm:presLayoutVars>
          <dgm:chPref val="1"/>
          <dgm:dir/>
          <dgm:animOne val="branch"/>
          <dgm:animLvl val="lvl"/>
          <dgm:resizeHandles/>
        </dgm:presLayoutVars>
      </dgm:prSet>
      <dgm:spPr/>
      <dgm:t>
        <a:bodyPr/>
        <a:lstStyle/>
        <a:p>
          <a:endParaRPr kumimoji="1" lang="ja-JP" altLang="en-US"/>
        </a:p>
      </dgm:t>
    </dgm:pt>
    <dgm:pt modelId="{7267CC7C-1167-40CE-8170-1EE56FEA8E51}" type="pres">
      <dgm:prSet presAssocID="{53384D7E-0446-42E9-9D11-43093DA92209}" presName="root" presStyleCnt="0"/>
      <dgm:spPr/>
    </dgm:pt>
    <dgm:pt modelId="{B243598E-F440-4CCC-B51B-738EE15043B7}" type="pres">
      <dgm:prSet presAssocID="{53384D7E-0446-42E9-9D11-43093DA92209}" presName="rootComposite" presStyleCnt="0"/>
      <dgm:spPr/>
    </dgm:pt>
    <dgm:pt modelId="{689D1F40-14AC-455C-8019-F0E8EB38F4D4}" type="pres">
      <dgm:prSet presAssocID="{53384D7E-0446-42E9-9D11-43093DA92209}" presName="rootText" presStyleLbl="node1" presStyleIdx="0" presStyleCnt="2" custScaleX="212990"/>
      <dgm:spPr/>
      <dgm:t>
        <a:bodyPr/>
        <a:lstStyle/>
        <a:p>
          <a:endParaRPr kumimoji="1" lang="ja-JP" altLang="en-US"/>
        </a:p>
      </dgm:t>
    </dgm:pt>
    <dgm:pt modelId="{B734D857-2E24-478A-BB29-313453AF8B5F}" type="pres">
      <dgm:prSet presAssocID="{53384D7E-0446-42E9-9D11-43093DA92209}" presName="rootConnector" presStyleLbl="node1" presStyleIdx="0" presStyleCnt="2"/>
      <dgm:spPr/>
      <dgm:t>
        <a:bodyPr/>
        <a:lstStyle/>
        <a:p>
          <a:endParaRPr kumimoji="1" lang="ja-JP" altLang="en-US"/>
        </a:p>
      </dgm:t>
    </dgm:pt>
    <dgm:pt modelId="{DF3BA90D-C232-4027-8C12-F2B96F171164}" type="pres">
      <dgm:prSet presAssocID="{53384D7E-0446-42E9-9D11-43093DA92209}" presName="childShape" presStyleCnt="0"/>
      <dgm:spPr/>
    </dgm:pt>
    <dgm:pt modelId="{C21151C5-C889-4107-8637-51DD39B4896C}" type="pres">
      <dgm:prSet presAssocID="{081B455A-6219-477D-9212-FC40318A4051}" presName="Name13" presStyleLbl="parChTrans1D2" presStyleIdx="0" presStyleCnt="3"/>
      <dgm:spPr/>
      <dgm:t>
        <a:bodyPr/>
        <a:lstStyle/>
        <a:p>
          <a:endParaRPr kumimoji="1" lang="ja-JP" altLang="en-US"/>
        </a:p>
      </dgm:t>
    </dgm:pt>
    <dgm:pt modelId="{F58744C9-8F78-4496-A942-E190F9A69A45}" type="pres">
      <dgm:prSet presAssocID="{BCED73D5-F469-4D5C-9E59-38B9020EA519}" presName="childText" presStyleLbl="bgAcc1" presStyleIdx="0" presStyleCnt="3" custScaleX="192717">
        <dgm:presLayoutVars>
          <dgm:bulletEnabled val="1"/>
        </dgm:presLayoutVars>
      </dgm:prSet>
      <dgm:spPr/>
      <dgm:t>
        <a:bodyPr/>
        <a:lstStyle/>
        <a:p>
          <a:endParaRPr kumimoji="1" lang="ja-JP" altLang="en-US"/>
        </a:p>
      </dgm:t>
    </dgm:pt>
    <dgm:pt modelId="{E92246AB-0FFA-4AE2-8289-F6BB775214A9}" type="pres">
      <dgm:prSet presAssocID="{8A7DA6A1-3C52-4165-8151-253910980204}" presName="root" presStyleCnt="0"/>
      <dgm:spPr/>
    </dgm:pt>
    <dgm:pt modelId="{DF58CB14-6B69-40FB-98C1-D539BF1F114C}" type="pres">
      <dgm:prSet presAssocID="{8A7DA6A1-3C52-4165-8151-253910980204}" presName="rootComposite" presStyleCnt="0"/>
      <dgm:spPr/>
    </dgm:pt>
    <dgm:pt modelId="{E03B0217-3193-46B0-84CB-13EA7267267C}" type="pres">
      <dgm:prSet presAssocID="{8A7DA6A1-3C52-4165-8151-253910980204}" presName="rootText" presStyleLbl="node1" presStyleIdx="1" presStyleCnt="2" custScaleX="234145"/>
      <dgm:spPr/>
      <dgm:t>
        <a:bodyPr/>
        <a:lstStyle/>
        <a:p>
          <a:endParaRPr kumimoji="1" lang="ja-JP" altLang="en-US"/>
        </a:p>
      </dgm:t>
    </dgm:pt>
    <dgm:pt modelId="{65B743C5-CB30-428A-B868-B64BFD36B825}" type="pres">
      <dgm:prSet presAssocID="{8A7DA6A1-3C52-4165-8151-253910980204}" presName="rootConnector" presStyleLbl="node1" presStyleIdx="1" presStyleCnt="2"/>
      <dgm:spPr/>
      <dgm:t>
        <a:bodyPr/>
        <a:lstStyle/>
        <a:p>
          <a:endParaRPr kumimoji="1" lang="ja-JP" altLang="en-US"/>
        </a:p>
      </dgm:t>
    </dgm:pt>
    <dgm:pt modelId="{5A123952-317F-4492-9DF4-8B1070329C3A}" type="pres">
      <dgm:prSet presAssocID="{8A7DA6A1-3C52-4165-8151-253910980204}" presName="childShape" presStyleCnt="0"/>
      <dgm:spPr/>
    </dgm:pt>
    <dgm:pt modelId="{100D83B0-F8EB-4BE3-A6D5-C24EC5C84391}" type="pres">
      <dgm:prSet presAssocID="{E8F0F16D-25D9-45FF-84ED-C4DC17062C0E}" presName="Name13" presStyleLbl="parChTrans1D2" presStyleIdx="1" presStyleCnt="3"/>
      <dgm:spPr/>
      <dgm:t>
        <a:bodyPr/>
        <a:lstStyle/>
        <a:p>
          <a:endParaRPr kumimoji="1" lang="ja-JP" altLang="en-US"/>
        </a:p>
      </dgm:t>
    </dgm:pt>
    <dgm:pt modelId="{2C0EAD1F-37D5-4564-81B5-E2EFA8F2CE29}" type="pres">
      <dgm:prSet presAssocID="{11DEDE15-A363-46B9-BD2C-0E03C9D90204}" presName="childText" presStyleLbl="bgAcc1" presStyleIdx="1" presStyleCnt="3" custScaleX="177201">
        <dgm:presLayoutVars>
          <dgm:bulletEnabled val="1"/>
        </dgm:presLayoutVars>
      </dgm:prSet>
      <dgm:spPr/>
      <dgm:t>
        <a:bodyPr/>
        <a:lstStyle/>
        <a:p>
          <a:endParaRPr kumimoji="1" lang="ja-JP" altLang="en-US"/>
        </a:p>
      </dgm:t>
    </dgm:pt>
    <dgm:pt modelId="{6E3B642C-BDAB-4B23-92F2-1CF8FF07C056}" type="pres">
      <dgm:prSet presAssocID="{BC63D269-AA7B-45A6-B80C-5FA7482FE477}" presName="Name13" presStyleLbl="parChTrans1D2" presStyleIdx="2" presStyleCnt="3"/>
      <dgm:spPr/>
      <dgm:t>
        <a:bodyPr/>
        <a:lstStyle/>
        <a:p>
          <a:endParaRPr kumimoji="1" lang="ja-JP" altLang="en-US"/>
        </a:p>
      </dgm:t>
    </dgm:pt>
    <dgm:pt modelId="{C4F55796-6F29-4B27-824A-8C99E25EAC33}" type="pres">
      <dgm:prSet presAssocID="{C4E1AF41-EB25-4D8A-AB89-443DC686F70A}" presName="childText" presStyleLbl="bgAcc1" presStyleIdx="2" presStyleCnt="3" custScaleX="238888">
        <dgm:presLayoutVars>
          <dgm:bulletEnabled val="1"/>
        </dgm:presLayoutVars>
      </dgm:prSet>
      <dgm:spPr/>
      <dgm:t>
        <a:bodyPr/>
        <a:lstStyle/>
        <a:p>
          <a:endParaRPr kumimoji="1" lang="ja-JP" altLang="en-US"/>
        </a:p>
      </dgm:t>
    </dgm:pt>
  </dgm:ptLst>
  <dgm:cxnLst>
    <dgm:cxn modelId="{E9A309DB-796D-44A6-BBBE-261A3AA10E9E}" type="presOf" srcId="{BCED73D5-F469-4D5C-9E59-38B9020EA519}" destId="{F58744C9-8F78-4496-A942-E190F9A69A45}" srcOrd="0" destOrd="0" presId="urn:microsoft.com/office/officeart/2005/8/layout/hierarchy3"/>
    <dgm:cxn modelId="{6E934B0B-037C-4D1B-8978-9FCA8EA80CC5}" type="presOf" srcId="{8A7DA6A1-3C52-4165-8151-253910980204}" destId="{E03B0217-3193-46B0-84CB-13EA7267267C}" srcOrd="0" destOrd="0" presId="urn:microsoft.com/office/officeart/2005/8/layout/hierarchy3"/>
    <dgm:cxn modelId="{29EEEB5E-E7D0-442C-A5D2-F21768B63812}" type="presOf" srcId="{53384D7E-0446-42E9-9D11-43093DA92209}" destId="{689D1F40-14AC-455C-8019-F0E8EB38F4D4}" srcOrd="0" destOrd="0" presId="urn:microsoft.com/office/officeart/2005/8/layout/hierarchy3"/>
    <dgm:cxn modelId="{8D5585B1-DDF9-4366-A12C-BB7B0E61F5A9}" srcId="{8A7DA6A1-3C52-4165-8151-253910980204}" destId="{C4E1AF41-EB25-4D8A-AB89-443DC686F70A}" srcOrd="1" destOrd="0" parTransId="{BC63D269-AA7B-45A6-B80C-5FA7482FE477}" sibTransId="{F8703E29-6047-4784-A846-95CB4E7FF025}"/>
    <dgm:cxn modelId="{B36FA112-8D54-4D87-8B37-04EC372F3647}" srcId="{D211932F-BFFB-48A9-94EE-41FB8398CF5E}" destId="{53384D7E-0446-42E9-9D11-43093DA92209}" srcOrd="0" destOrd="0" parTransId="{DAD03A59-24C1-4212-B4E2-16B5EDEBCFC8}" sibTransId="{560A5201-F744-4972-8590-DC672A09FE42}"/>
    <dgm:cxn modelId="{8D804D36-53D6-4098-BF08-1BF6CF6B5F2C}" type="presOf" srcId="{E8F0F16D-25D9-45FF-84ED-C4DC17062C0E}" destId="{100D83B0-F8EB-4BE3-A6D5-C24EC5C84391}" srcOrd="0" destOrd="0" presId="urn:microsoft.com/office/officeart/2005/8/layout/hierarchy3"/>
    <dgm:cxn modelId="{8B732026-C723-4B49-B99E-FEE53E93A537}" srcId="{8A7DA6A1-3C52-4165-8151-253910980204}" destId="{11DEDE15-A363-46B9-BD2C-0E03C9D90204}" srcOrd="0" destOrd="0" parTransId="{E8F0F16D-25D9-45FF-84ED-C4DC17062C0E}" sibTransId="{B1953E97-40F8-4B4E-BEDC-C19AD98A4F41}"/>
    <dgm:cxn modelId="{849135B3-E0B1-4357-9349-E5DECB73290E}" type="presOf" srcId="{D211932F-BFFB-48A9-94EE-41FB8398CF5E}" destId="{45F53845-665E-4E2D-B952-DF0844F974CC}" srcOrd="0" destOrd="0" presId="urn:microsoft.com/office/officeart/2005/8/layout/hierarchy3"/>
    <dgm:cxn modelId="{41CCC287-6B83-4696-BE69-B614A80CE562}" type="presOf" srcId="{53384D7E-0446-42E9-9D11-43093DA92209}" destId="{B734D857-2E24-478A-BB29-313453AF8B5F}" srcOrd="1" destOrd="0" presId="urn:microsoft.com/office/officeart/2005/8/layout/hierarchy3"/>
    <dgm:cxn modelId="{DDE3ABA2-B726-42E5-8C40-601B383E09AE}" type="presOf" srcId="{BC63D269-AA7B-45A6-B80C-5FA7482FE477}" destId="{6E3B642C-BDAB-4B23-92F2-1CF8FF07C056}" srcOrd="0" destOrd="0" presId="urn:microsoft.com/office/officeart/2005/8/layout/hierarchy3"/>
    <dgm:cxn modelId="{CA04102E-CB99-41D7-B544-FD0A399A7C8B}" type="presOf" srcId="{081B455A-6219-477D-9212-FC40318A4051}" destId="{C21151C5-C889-4107-8637-51DD39B4896C}" srcOrd="0" destOrd="0" presId="urn:microsoft.com/office/officeart/2005/8/layout/hierarchy3"/>
    <dgm:cxn modelId="{6178749E-2049-49DF-9035-EB84E4890FA9}" srcId="{D211932F-BFFB-48A9-94EE-41FB8398CF5E}" destId="{8A7DA6A1-3C52-4165-8151-253910980204}" srcOrd="1" destOrd="0" parTransId="{C716BD46-FBBC-4673-B1F0-1894E45002CE}" sibTransId="{B019A2EA-8169-42FD-8832-399EAE95BF89}"/>
    <dgm:cxn modelId="{A5B651EA-856F-4DE4-AB90-235D96EF8C97}" type="presOf" srcId="{C4E1AF41-EB25-4D8A-AB89-443DC686F70A}" destId="{C4F55796-6F29-4B27-824A-8C99E25EAC33}" srcOrd="0" destOrd="0" presId="urn:microsoft.com/office/officeart/2005/8/layout/hierarchy3"/>
    <dgm:cxn modelId="{52022DA3-31E4-4310-B0D9-DD1D6C1021D0}" type="presOf" srcId="{8A7DA6A1-3C52-4165-8151-253910980204}" destId="{65B743C5-CB30-428A-B868-B64BFD36B825}" srcOrd="1" destOrd="0" presId="urn:microsoft.com/office/officeart/2005/8/layout/hierarchy3"/>
    <dgm:cxn modelId="{2BB5BAD8-E83A-417A-9164-21C447B61C39}" type="presOf" srcId="{11DEDE15-A363-46B9-BD2C-0E03C9D90204}" destId="{2C0EAD1F-37D5-4564-81B5-E2EFA8F2CE29}" srcOrd="0" destOrd="0" presId="urn:microsoft.com/office/officeart/2005/8/layout/hierarchy3"/>
    <dgm:cxn modelId="{C8B1D200-764E-4292-A498-5EEEE583307E}" srcId="{53384D7E-0446-42E9-9D11-43093DA92209}" destId="{BCED73D5-F469-4D5C-9E59-38B9020EA519}" srcOrd="0" destOrd="0" parTransId="{081B455A-6219-477D-9212-FC40318A4051}" sibTransId="{E2E04A47-7163-4129-A087-A302654806A8}"/>
    <dgm:cxn modelId="{5372C69D-B082-4208-84E4-782B33962567}" type="presParOf" srcId="{45F53845-665E-4E2D-B952-DF0844F974CC}" destId="{7267CC7C-1167-40CE-8170-1EE56FEA8E51}" srcOrd="0" destOrd="0" presId="urn:microsoft.com/office/officeart/2005/8/layout/hierarchy3"/>
    <dgm:cxn modelId="{62BDB5E0-C648-4016-9AE1-4161E6082402}" type="presParOf" srcId="{7267CC7C-1167-40CE-8170-1EE56FEA8E51}" destId="{B243598E-F440-4CCC-B51B-738EE15043B7}" srcOrd="0" destOrd="0" presId="urn:microsoft.com/office/officeart/2005/8/layout/hierarchy3"/>
    <dgm:cxn modelId="{80D3E0CC-D3A1-49DA-97BF-66D35428E5C3}" type="presParOf" srcId="{B243598E-F440-4CCC-B51B-738EE15043B7}" destId="{689D1F40-14AC-455C-8019-F0E8EB38F4D4}" srcOrd="0" destOrd="0" presId="urn:microsoft.com/office/officeart/2005/8/layout/hierarchy3"/>
    <dgm:cxn modelId="{F3ABC744-DC4B-48FD-9C07-5E401A2E60C3}" type="presParOf" srcId="{B243598E-F440-4CCC-B51B-738EE15043B7}" destId="{B734D857-2E24-478A-BB29-313453AF8B5F}" srcOrd="1" destOrd="0" presId="urn:microsoft.com/office/officeart/2005/8/layout/hierarchy3"/>
    <dgm:cxn modelId="{D4E1B550-31F2-4E82-AA0A-1600F5BA3FB5}" type="presParOf" srcId="{7267CC7C-1167-40CE-8170-1EE56FEA8E51}" destId="{DF3BA90D-C232-4027-8C12-F2B96F171164}" srcOrd="1" destOrd="0" presId="urn:microsoft.com/office/officeart/2005/8/layout/hierarchy3"/>
    <dgm:cxn modelId="{051B0852-C0D7-4A74-ACAB-206FAE9A7DBC}" type="presParOf" srcId="{DF3BA90D-C232-4027-8C12-F2B96F171164}" destId="{C21151C5-C889-4107-8637-51DD39B4896C}" srcOrd="0" destOrd="0" presId="urn:microsoft.com/office/officeart/2005/8/layout/hierarchy3"/>
    <dgm:cxn modelId="{506E9E92-F3AB-4CD9-9D9C-8632682CD29E}" type="presParOf" srcId="{DF3BA90D-C232-4027-8C12-F2B96F171164}" destId="{F58744C9-8F78-4496-A942-E190F9A69A45}" srcOrd="1" destOrd="0" presId="urn:microsoft.com/office/officeart/2005/8/layout/hierarchy3"/>
    <dgm:cxn modelId="{684DE7C0-EE60-4242-839D-68B653F5171C}" type="presParOf" srcId="{45F53845-665E-4E2D-B952-DF0844F974CC}" destId="{E92246AB-0FFA-4AE2-8289-F6BB775214A9}" srcOrd="1" destOrd="0" presId="urn:microsoft.com/office/officeart/2005/8/layout/hierarchy3"/>
    <dgm:cxn modelId="{62E229B0-962F-45CF-9808-1399A1A005B4}" type="presParOf" srcId="{E92246AB-0FFA-4AE2-8289-F6BB775214A9}" destId="{DF58CB14-6B69-40FB-98C1-D539BF1F114C}" srcOrd="0" destOrd="0" presId="urn:microsoft.com/office/officeart/2005/8/layout/hierarchy3"/>
    <dgm:cxn modelId="{21A80197-907A-4B04-AA8A-62658F76C71C}" type="presParOf" srcId="{DF58CB14-6B69-40FB-98C1-D539BF1F114C}" destId="{E03B0217-3193-46B0-84CB-13EA7267267C}" srcOrd="0" destOrd="0" presId="urn:microsoft.com/office/officeart/2005/8/layout/hierarchy3"/>
    <dgm:cxn modelId="{7A3AA360-A168-40E0-AB6F-4110DC284AD0}" type="presParOf" srcId="{DF58CB14-6B69-40FB-98C1-D539BF1F114C}" destId="{65B743C5-CB30-428A-B868-B64BFD36B825}" srcOrd="1" destOrd="0" presId="urn:microsoft.com/office/officeart/2005/8/layout/hierarchy3"/>
    <dgm:cxn modelId="{2B82E9D2-3A61-476F-A666-5E17E42333CE}" type="presParOf" srcId="{E92246AB-0FFA-4AE2-8289-F6BB775214A9}" destId="{5A123952-317F-4492-9DF4-8B1070329C3A}" srcOrd="1" destOrd="0" presId="urn:microsoft.com/office/officeart/2005/8/layout/hierarchy3"/>
    <dgm:cxn modelId="{85F5AE2E-1AB7-4072-8143-2799D42EC1AD}" type="presParOf" srcId="{5A123952-317F-4492-9DF4-8B1070329C3A}" destId="{100D83B0-F8EB-4BE3-A6D5-C24EC5C84391}" srcOrd="0" destOrd="0" presId="urn:microsoft.com/office/officeart/2005/8/layout/hierarchy3"/>
    <dgm:cxn modelId="{DBFA0F01-E6B9-4918-9E61-971408A9D393}" type="presParOf" srcId="{5A123952-317F-4492-9DF4-8B1070329C3A}" destId="{2C0EAD1F-37D5-4564-81B5-E2EFA8F2CE29}" srcOrd="1" destOrd="0" presId="urn:microsoft.com/office/officeart/2005/8/layout/hierarchy3"/>
    <dgm:cxn modelId="{2985109D-D52D-4FF1-8309-25C5EE7EDF0A}" type="presParOf" srcId="{5A123952-317F-4492-9DF4-8B1070329C3A}" destId="{6E3B642C-BDAB-4B23-92F2-1CF8FF07C056}" srcOrd="2" destOrd="0" presId="urn:microsoft.com/office/officeart/2005/8/layout/hierarchy3"/>
    <dgm:cxn modelId="{951D228D-034A-49AC-B264-857F5CD00081}" type="presParOf" srcId="{5A123952-317F-4492-9DF4-8B1070329C3A}" destId="{C4F55796-6F29-4B27-824A-8C99E25EAC33}" srcOrd="3" destOrd="0" presId="urn:microsoft.com/office/officeart/2005/8/layout/hierarchy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A7C042-804E-46F2-921D-4134BCFCA568}" type="doc">
      <dgm:prSet loTypeId="urn:microsoft.com/office/officeart/2005/8/layout/hProcess6" loCatId="process" qsTypeId="urn:microsoft.com/office/officeart/2005/8/quickstyle/simple1#2" qsCatId="simple" csTypeId="urn:microsoft.com/office/officeart/2005/8/colors/accent1_1" csCatId="accent1" phldr="1"/>
      <dgm:spPr/>
      <dgm:t>
        <a:bodyPr/>
        <a:lstStyle/>
        <a:p>
          <a:endParaRPr kumimoji="1" lang="ja-JP" altLang="en-US"/>
        </a:p>
      </dgm:t>
    </dgm:pt>
    <dgm:pt modelId="{3E86A386-D85F-442A-BEC4-D38DDEDBECDA}">
      <dgm:prSet phldrT="[テキスト]"/>
      <dgm:spPr/>
      <dgm:t>
        <a:bodyPr/>
        <a:lstStyle/>
        <a:p>
          <a:r>
            <a:rPr kumimoji="1" lang="ja-JP" altLang="en-US" b="1" dirty="0" smtClean="0"/>
            <a:t>出来るだけ早く</a:t>
          </a:r>
          <a:endParaRPr kumimoji="1" lang="ja-JP" altLang="en-US" b="1" dirty="0"/>
        </a:p>
      </dgm:t>
    </dgm:pt>
    <dgm:pt modelId="{5E095F8D-789A-4559-9190-F80CD713C19C}" type="parTrans" cxnId="{67D6C19B-EAFE-4F0C-9A3B-FBA3F5F831B1}">
      <dgm:prSet/>
      <dgm:spPr/>
      <dgm:t>
        <a:bodyPr/>
        <a:lstStyle/>
        <a:p>
          <a:endParaRPr kumimoji="1" lang="ja-JP" altLang="en-US"/>
        </a:p>
      </dgm:t>
    </dgm:pt>
    <dgm:pt modelId="{E743F0C6-1FA3-4CB8-8137-7EED0CFCDC71}" type="sibTrans" cxnId="{67D6C19B-EAFE-4F0C-9A3B-FBA3F5F831B1}">
      <dgm:prSet/>
      <dgm:spPr/>
      <dgm:t>
        <a:bodyPr/>
        <a:lstStyle/>
        <a:p>
          <a:endParaRPr kumimoji="1" lang="ja-JP" altLang="en-US"/>
        </a:p>
      </dgm:t>
    </dgm:pt>
    <dgm:pt modelId="{9807980B-460E-45E2-8C93-1DFDD0507735}">
      <dgm:prSet phldrT="[テキスト]"/>
      <dgm:spPr/>
      <dgm:t>
        <a:bodyPr/>
        <a:lstStyle/>
        <a:p>
          <a:r>
            <a:rPr kumimoji="1" lang="ja-JP" altLang="en-US" dirty="0" smtClean="0"/>
            <a:t>集団登校させる</a:t>
          </a:r>
          <a:endParaRPr kumimoji="1" lang="ja-JP" altLang="en-US" dirty="0"/>
        </a:p>
      </dgm:t>
    </dgm:pt>
    <dgm:pt modelId="{4EE0F80B-B075-4AC9-87B1-494A3F437ECB}" type="parTrans" cxnId="{A2452B85-36EE-4D1D-BDB5-A4FEF41B008A}">
      <dgm:prSet/>
      <dgm:spPr/>
      <dgm:t>
        <a:bodyPr/>
        <a:lstStyle/>
        <a:p>
          <a:endParaRPr kumimoji="1" lang="ja-JP" altLang="en-US"/>
        </a:p>
      </dgm:t>
    </dgm:pt>
    <dgm:pt modelId="{07895207-D7C5-4D7E-A8F5-402305BFBE67}" type="sibTrans" cxnId="{A2452B85-36EE-4D1D-BDB5-A4FEF41B008A}">
      <dgm:prSet/>
      <dgm:spPr/>
      <dgm:t>
        <a:bodyPr/>
        <a:lstStyle/>
        <a:p>
          <a:endParaRPr kumimoji="1" lang="ja-JP" altLang="en-US"/>
        </a:p>
      </dgm:t>
    </dgm:pt>
    <dgm:pt modelId="{83D5FAB6-76E3-4528-AC95-678FD1AAD46B}">
      <dgm:prSet phldrT="[テキスト]"/>
      <dgm:spPr/>
      <dgm:t>
        <a:bodyPr/>
        <a:lstStyle/>
        <a:p>
          <a:r>
            <a:rPr kumimoji="1" lang="ja-JP" altLang="en-US" dirty="0" smtClean="0"/>
            <a:t>臨時休校にする</a:t>
          </a:r>
          <a:endParaRPr kumimoji="1" lang="ja-JP" altLang="en-US" dirty="0"/>
        </a:p>
      </dgm:t>
    </dgm:pt>
    <dgm:pt modelId="{F5961EA4-6F0E-4FD0-BF6B-0BEC1DB691C0}" type="parTrans" cxnId="{7BFB6DC4-53DF-4065-A542-F96148354D12}">
      <dgm:prSet/>
      <dgm:spPr/>
      <dgm:t>
        <a:bodyPr/>
        <a:lstStyle/>
        <a:p>
          <a:endParaRPr kumimoji="1" lang="ja-JP" altLang="en-US"/>
        </a:p>
      </dgm:t>
    </dgm:pt>
    <dgm:pt modelId="{98F2094A-7B48-4EB1-B4F1-429BD5C238E4}" type="sibTrans" cxnId="{7BFB6DC4-53DF-4065-A542-F96148354D12}">
      <dgm:prSet/>
      <dgm:spPr/>
      <dgm:t>
        <a:bodyPr/>
        <a:lstStyle/>
        <a:p>
          <a:endParaRPr kumimoji="1" lang="ja-JP" altLang="en-US"/>
        </a:p>
      </dgm:t>
    </dgm:pt>
    <dgm:pt modelId="{F4A783A6-EEFF-4F04-AFC4-C460FFA55B23}">
      <dgm:prSet phldrT="[テキスト]" custT="1"/>
      <dgm:spPr>
        <a:solidFill>
          <a:schemeClr val="accent2">
            <a:lumMod val="40000"/>
            <a:lumOff val="60000"/>
          </a:schemeClr>
        </a:solidFill>
        <a:ln>
          <a:solidFill>
            <a:srgbClr val="FF0000"/>
          </a:solidFill>
        </a:ln>
      </dgm:spPr>
      <dgm:t>
        <a:bodyPr/>
        <a:lstStyle/>
        <a:p>
          <a:r>
            <a:rPr kumimoji="1" lang="ja-JP" altLang="en-US" sz="1400" b="1" dirty="0" smtClean="0"/>
            <a:t>決定</a:t>
          </a:r>
          <a:endParaRPr kumimoji="1" lang="ja-JP" altLang="en-US" sz="1400" b="1" dirty="0"/>
        </a:p>
      </dgm:t>
    </dgm:pt>
    <dgm:pt modelId="{C45D870A-598E-419F-A6A4-61BB394A91C3}" type="parTrans" cxnId="{9B261A8B-E1A7-4C6A-A319-E34E47633783}">
      <dgm:prSet/>
      <dgm:spPr/>
      <dgm:t>
        <a:bodyPr/>
        <a:lstStyle/>
        <a:p>
          <a:endParaRPr kumimoji="1" lang="ja-JP" altLang="en-US"/>
        </a:p>
      </dgm:t>
    </dgm:pt>
    <dgm:pt modelId="{951A32F7-FC8B-4998-B914-3E8C217BF99B}" type="sibTrans" cxnId="{9B261A8B-E1A7-4C6A-A319-E34E47633783}">
      <dgm:prSet/>
      <dgm:spPr/>
      <dgm:t>
        <a:bodyPr/>
        <a:lstStyle/>
        <a:p>
          <a:endParaRPr kumimoji="1" lang="ja-JP" altLang="en-US"/>
        </a:p>
      </dgm:t>
    </dgm:pt>
    <dgm:pt modelId="{2C7A5042-46E2-41F9-A6E1-35B1B79998B2}">
      <dgm:prSet phldrT="[テキスト]"/>
      <dgm:spPr/>
      <dgm:t>
        <a:bodyPr/>
        <a:lstStyle/>
        <a:p>
          <a:r>
            <a:rPr kumimoji="1" lang="ja-JP" altLang="en-US" dirty="0" smtClean="0"/>
            <a:t>学級連絡網</a:t>
          </a:r>
          <a:endParaRPr kumimoji="1" lang="ja-JP" altLang="en-US" dirty="0"/>
        </a:p>
      </dgm:t>
    </dgm:pt>
    <dgm:pt modelId="{A3376702-368D-467D-9D3E-1E2F908D8C7E}" type="parTrans" cxnId="{56BF18F7-7F73-4B2B-BA2E-09292212F44F}">
      <dgm:prSet/>
      <dgm:spPr/>
      <dgm:t>
        <a:bodyPr/>
        <a:lstStyle/>
        <a:p>
          <a:endParaRPr kumimoji="1" lang="ja-JP" altLang="en-US"/>
        </a:p>
      </dgm:t>
    </dgm:pt>
    <dgm:pt modelId="{44852F8C-7B0D-400E-B077-91CBACB418B9}" type="sibTrans" cxnId="{56BF18F7-7F73-4B2B-BA2E-09292212F44F}">
      <dgm:prSet/>
      <dgm:spPr/>
      <dgm:t>
        <a:bodyPr/>
        <a:lstStyle/>
        <a:p>
          <a:endParaRPr kumimoji="1" lang="ja-JP" altLang="en-US"/>
        </a:p>
      </dgm:t>
    </dgm:pt>
    <dgm:pt modelId="{A06C8F35-75C1-4BCC-A88A-EAD2AA9AE6B2}">
      <dgm:prSet phldrT="[テキスト]" custT="1"/>
      <dgm:spPr>
        <a:ln>
          <a:solidFill>
            <a:schemeClr val="tx1"/>
          </a:solidFill>
        </a:ln>
      </dgm:spPr>
      <dgm:t>
        <a:bodyPr/>
        <a:lstStyle/>
        <a:p>
          <a:r>
            <a:rPr kumimoji="1" lang="ja-JP" altLang="en-US" sz="1200" b="1" dirty="0" smtClean="0"/>
            <a:t>家庭に知らせる</a:t>
          </a:r>
          <a:endParaRPr kumimoji="1" lang="ja-JP" altLang="en-US" sz="1200" b="1" dirty="0"/>
        </a:p>
      </dgm:t>
    </dgm:pt>
    <dgm:pt modelId="{2A8FB16C-E5BA-4AD4-A13C-8F65ACC9B6C0}" type="parTrans" cxnId="{CCD39F56-2DE0-4A00-B8CC-BB2BD8D258DE}">
      <dgm:prSet/>
      <dgm:spPr/>
      <dgm:t>
        <a:bodyPr/>
        <a:lstStyle/>
        <a:p>
          <a:endParaRPr kumimoji="1" lang="ja-JP" altLang="en-US"/>
        </a:p>
      </dgm:t>
    </dgm:pt>
    <dgm:pt modelId="{4D5243E8-CD06-49AD-AD4D-BA79D2D003E4}" type="sibTrans" cxnId="{CCD39F56-2DE0-4A00-B8CC-BB2BD8D258DE}">
      <dgm:prSet/>
      <dgm:spPr/>
      <dgm:t>
        <a:bodyPr/>
        <a:lstStyle/>
        <a:p>
          <a:endParaRPr kumimoji="1" lang="ja-JP" altLang="en-US"/>
        </a:p>
      </dgm:t>
    </dgm:pt>
    <dgm:pt modelId="{507BDD80-D0F3-451F-B03F-9AA94989F6A1}">
      <dgm:prSet phldrT="[テキスト]"/>
      <dgm:spPr/>
      <dgm:t>
        <a:bodyPr/>
        <a:lstStyle/>
        <a:p>
          <a:r>
            <a:rPr kumimoji="1" lang="ja-JP" altLang="en-US" dirty="0" smtClean="0"/>
            <a:t>防災無線</a:t>
          </a:r>
          <a:endParaRPr kumimoji="1" lang="ja-JP" altLang="en-US" dirty="0"/>
        </a:p>
      </dgm:t>
    </dgm:pt>
    <dgm:pt modelId="{6B2A7DEA-0B14-4B1E-A42D-13CA43F90428}" type="parTrans" cxnId="{AD3B2DC2-673A-4A26-B499-F1BABD02E2F4}">
      <dgm:prSet/>
      <dgm:spPr/>
      <dgm:t>
        <a:bodyPr/>
        <a:lstStyle/>
        <a:p>
          <a:endParaRPr kumimoji="1" lang="ja-JP" altLang="en-US"/>
        </a:p>
      </dgm:t>
    </dgm:pt>
    <dgm:pt modelId="{8E47D76F-CDD4-4527-AA55-7A05758E3553}" type="sibTrans" cxnId="{AD3B2DC2-673A-4A26-B499-F1BABD02E2F4}">
      <dgm:prSet/>
      <dgm:spPr/>
      <dgm:t>
        <a:bodyPr/>
        <a:lstStyle/>
        <a:p>
          <a:endParaRPr kumimoji="1" lang="ja-JP" altLang="en-US"/>
        </a:p>
      </dgm:t>
    </dgm:pt>
    <dgm:pt modelId="{BBD9300C-2959-4846-804A-18ADB53A7D8B}" type="pres">
      <dgm:prSet presAssocID="{18A7C042-804E-46F2-921D-4134BCFCA568}" presName="theList" presStyleCnt="0">
        <dgm:presLayoutVars>
          <dgm:dir/>
          <dgm:animLvl val="lvl"/>
          <dgm:resizeHandles val="exact"/>
        </dgm:presLayoutVars>
      </dgm:prSet>
      <dgm:spPr/>
      <dgm:t>
        <a:bodyPr/>
        <a:lstStyle/>
        <a:p>
          <a:endParaRPr kumimoji="1" lang="ja-JP" altLang="en-US"/>
        </a:p>
      </dgm:t>
    </dgm:pt>
    <dgm:pt modelId="{524E9A93-9F2F-471B-9CD3-87F57CF539B5}" type="pres">
      <dgm:prSet presAssocID="{3E86A386-D85F-442A-BEC4-D38DDEDBECDA}" presName="compNode" presStyleCnt="0"/>
      <dgm:spPr/>
    </dgm:pt>
    <dgm:pt modelId="{04A70518-CF73-4D9B-B5E2-DB8D33E559E2}" type="pres">
      <dgm:prSet presAssocID="{3E86A386-D85F-442A-BEC4-D38DDEDBECDA}" presName="noGeometry" presStyleCnt="0"/>
      <dgm:spPr/>
    </dgm:pt>
    <dgm:pt modelId="{972714F0-02A2-4B86-9FCB-C0464A20F733}" type="pres">
      <dgm:prSet presAssocID="{3E86A386-D85F-442A-BEC4-D38DDEDBECDA}" presName="childTextVisible" presStyleLbl="bgAccFollowNode1" presStyleIdx="0" presStyleCnt="3">
        <dgm:presLayoutVars>
          <dgm:bulletEnabled val="1"/>
        </dgm:presLayoutVars>
      </dgm:prSet>
      <dgm:spPr/>
      <dgm:t>
        <a:bodyPr/>
        <a:lstStyle/>
        <a:p>
          <a:endParaRPr kumimoji="1" lang="ja-JP" altLang="en-US"/>
        </a:p>
      </dgm:t>
    </dgm:pt>
    <dgm:pt modelId="{DE660DDD-1747-43E5-8B49-F563E1E532E4}" type="pres">
      <dgm:prSet presAssocID="{3E86A386-D85F-442A-BEC4-D38DDEDBECDA}" presName="childTextHidden" presStyleLbl="bgAccFollowNode1" presStyleIdx="0" presStyleCnt="3"/>
      <dgm:spPr/>
      <dgm:t>
        <a:bodyPr/>
        <a:lstStyle/>
        <a:p>
          <a:endParaRPr kumimoji="1" lang="ja-JP" altLang="en-US"/>
        </a:p>
      </dgm:t>
    </dgm:pt>
    <dgm:pt modelId="{95ABE0D2-D99F-46DE-933B-55FCCBDBDCC3}" type="pres">
      <dgm:prSet presAssocID="{3E86A386-D85F-442A-BEC4-D38DDEDBECDA}" presName="parentText" presStyleLbl="node1" presStyleIdx="0" presStyleCnt="3" custLinFactNeighborX="-643" custLinFactNeighborY="854">
        <dgm:presLayoutVars>
          <dgm:chMax val="1"/>
          <dgm:bulletEnabled val="1"/>
        </dgm:presLayoutVars>
      </dgm:prSet>
      <dgm:spPr/>
      <dgm:t>
        <a:bodyPr/>
        <a:lstStyle/>
        <a:p>
          <a:endParaRPr kumimoji="1" lang="ja-JP" altLang="en-US"/>
        </a:p>
      </dgm:t>
    </dgm:pt>
    <dgm:pt modelId="{2CCDB1ED-5218-4777-B118-D1B72B8F525F}" type="pres">
      <dgm:prSet presAssocID="{3E86A386-D85F-442A-BEC4-D38DDEDBECDA}" presName="aSpace" presStyleCnt="0"/>
      <dgm:spPr/>
    </dgm:pt>
    <dgm:pt modelId="{0202FEAA-47B9-472A-A5D5-E2C742EC53F9}" type="pres">
      <dgm:prSet presAssocID="{F4A783A6-EEFF-4F04-AFC4-C460FFA55B23}" presName="compNode" presStyleCnt="0"/>
      <dgm:spPr/>
    </dgm:pt>
    <dgm:pt modelId="{08967B35-925B-464F-A302-CC4B0D6D0525}" type="pres">
      <dgm:prSet presAssocID="{F4A783A6-EEFF-4F04-AFC4-C460FFA55B23}" presName="noGeometry" presStyleCnt="0"/>
      <dgm:spPr/>
    </dgm:pt>
    <dgm:pt modelId="{0373585C-6B6B-4943-931E-3A90B096FB4C}" type="pres">
      <dgm:prSet presAssocID="{F4A783A6-EEFF-4F04-AFC4-C460FFA55B23}" presName="childTextVisible" presStyleLbl="bgAccFollowNode1" presStyleIdx="1" presStyleCnt="3" custLinFactNeighborX="-197" custLinFactNeighborY="1444">
        <dgm:presLayoutVars>
          <dgm:bulletEnabled val="1"/>
        </dgm:presLayoutVars>
      </dgm:prSet>
      <dgm:spPr/>
      <dgm:t>
        <a:bodyPr/>
        <a:lstStyle/>
        <a:p>
          <a:endParaRPr kumimoji="1" lang="ja-JP" altLang="en-US"/>
        </a:p>
      </dgm:t>
    </dgm:pt>
    <dgm:pt modelId="{06E7D081-F44E-4E3A-A76E-94D7C0BF6BFD}" type="pres">
      <dgm:prSet presAssocID="{F4A783A6-EEFF-4F04-AFC4-C460FFA55B23}" presName="childTextHidden" presStyleLbl="bgAccFollowNode1" presStyleIdx="1" presStyleCnt="3"/>
      <dgm:spPr/>
      <dgm:t>
        <a:bodyPr/>
        <a:lstStyle/>
        <a:p>
          <a:endParaRPr kumimoji="1" lang="ja-JP" altLang="en-US"/>
        </a:p>
      </dgm:t>
    </dgm:pt>
    <dgm:pt modelId="{BA35C0EB-744A-42FD-BCE1-AADC676BCF42}" type="pres">
      <dgm:prSet presAssocID="{F4A783A6-EEFF-4F04-AFC4-C460FFA55B23}" presName="parentText" presStyleLbl="node1" presStyleIdx="1" presStyleCnt="3" custScaleX="90115" custScaleY="92352" custLinFactNeighborX="-15" custLinFactNeighborY="-2970">
        <dgm:presLayoutVars>
          <dgm:chMax val="1"/>
          <dgm:bulletEnabled val="1"/>
        </dgm:presLayoutVars>
      </dgm:prSet>
      <dgm:spPr/>
      <dgm:t>
        <a:bodyPr/>
        <a:lstStyle/>
        <a:p>
          <a:endParaRPr kumimoji="1" lang="ja-JP" altLang="en-US"/>
        </a:p>
      </dgm:t>
    </dgm:pt>
    <dgm:pt modelId="{761AC01B-B503-4D26-A948-1B31326C6774}" type="pres">
      <dgm:prSet presAssocID="{F4A783A6-EEFF-4F04-AFC4-C460FFA55B23}" presName="aSpace" presStyleCnt="0"/>
      <dgm:spPr/>
    </dgm:pt>
    <dgm:pt modelId="{978DC8D0-E7E9-461B-9CDF-2C39577C0526}" type="pres">
      <dgm:prSet presAssocID="{A06C8F35-75C1-4BCC-A88A-EAD2AA9AE6B2}" presName="compNode" presStyleCnt="0"/>
      <dgm:spPr/>
    </dgm:pt>
    <dgm:pt modelId="{7246B39B-421D-4FCB-BDD4-965799EC0DCD}" type="pres">
      <dgm:prSet presAssocID="{A06C8F35-75C1-4BCC-A88A-EAD2AA9AE6B2}" presName="noGeometry" presStyleCnt="0"/>
      <dgm:spPr/>
    </dgm:pt>
    <dgm:pt modelId="{8272327B-1BD1-4FBF-88C4-3E9855B2C5EE}" type="pres">
      <dgm:prSet presAssocID="{A06C8F35-75C1-4BCC-A88A-EAD2AA9AE6B2}" presName="childTextVisible" presStyleLbl="bgAccFollowNode1" presStyleIdx="2" presStyleCnt="3" custAng="16200000" custScaleX="89442" custScaleY="72222" custLinFactNeighborX="-39814" custLinFactNeighborY="-2507">
        <dgm:presLayoutVars>
          <dgm:bulletEnabled val="1"/>
        </dgm:presLayoutVars>
      </dgm:prSet>
      <dgm:spPr>
        <a:ln>
          <a:solidFill>
            <a:schemeClr val="accent6">
              <a:lumMod val="60000"/>
              <a:lumOff val="40000"/>
              <a:alpha val="90000"/>
            </a:schemeClr>
          </a:solidFill>
        </a:ln>
      </dgm:spPr>
      <dgm:t>
        <a:bodyPr/>
        <a:lstStyle/>
        <a:p>
          <a:endParaRPr kumimoji="1" lang="ja-JP" altLang="en-US"/>
        </a:p>
      </dgm:t>
    </dgm:pt>
    <dgm:pt modelId="{C7C58302-962C-44FE-9764-E162362B791E}" type="pres">
      <dgm:prSet presAssocID="{A06C8F35-75C1-4BCC-A88A-EAD2AA9AE6B2}" presName="childTextHidden" presStyleLbl="bgAccFollowNode1" presStyleIdx="2" presStyleCnt="3"/>
      <dgm:spPr/>
      <dgm:t>
        <a:bodyPr/>
        <a:lstStyle/>
        <a:p>
          <a:endParaRPr kumimoji="1" lang="ja-JP" altLang="en-US"/>
        </a:p>
      </dgm:t>
    </dgm:pt>
    <dgm:pt modelId="{7D239478-EF33-4209-949B-24BE136C1C34}" type="pres">
      <dgm:prSet presAssocID="{A06C8F35-75C1-4BCC-A88A-EAD2AA9AE6B2}" presName="parentText" presStyleLbl="node1" presStyleIdx="2" presStyleCnt="3" custScaleX="178003" custScaleY="71267" custLinFactNeighborX="19434" custLinFactNeighborY="13294">
        <dgm:presLayoutVars>
          <dgm:chMax val="1"/>
          <dgm:bulletEnabled val="1"/>
        </dgm:presLayoutVars>
      </dgm:prSet>
      <dgm:spPr/>
      <dgm:t>
        <a:bodyPr/>
        <a:lstStyle/>
        <a:p>
          <a:endParaRPr kumimoji="1" lang="ja-JP" altLang="en-US"/>
        </a:p>
      </dgm:t>
    </dgm:pt>
  </dgm:ptLst>
  <dgm:cxnLst>
    <dgm:cxn modelId="{67D6C19B-EAFE-4F0C-9A3B-FBA3F5F831B1}" srcId="{18A7C042-804E-46F2-921D-4134BCFCA568}" destId="{3E86A386-D85F-442A-BEC4-D38DDEDBECDA}" srcOrd="0" destOrd="0" parTransId="{5E095F8D-789A-4559-9190-F80CD713C19C}" sibTransId="{E743F0C6-1FA3-4CB8-8137-7EED0CFCDC71}"/>
    <dgm:cxn modelId="{F812A17F-20E6-4CC9-8D4B-5738FD3C443A}" type="presOf" srcId="{9807980B-460E-45E2-8C93-1DFDD0507735}" destId="{972714F0-02A2-4B86-9FCB-C0464A20F733}" srcOrd="0" destOrd="0" presId="urn:microsoft.com/office/officeart/2005/8/layout/hProcess6"/>
    <dgm:cxn modelId="{76B98AFB-ABB5-402D-A026-00E4BC62A79D}" type="presOf" srcId="{9807980B-460E-45E2-8C93-1DFDD0507735}" destId="{DE660DDD-1747-43E5-8B49-F563E1E532E4}" srcOrd="1" destOrd="0" presId="urn:microsoft.com/office/officeart/2005/8/layout/hProcess6"/>
    <dgm:cxn modelId="{2EE2E741-039F-43A4-8A29-80DC653E88B2}" type="presOf" srcId="{18A7C042-804E-46F2-921D-4134BCFCA568}" destId="{BBD9300C-2959-4846-804A-18ADB53A7D8B}" srcOrd="0" destOrd="0" presId="urn:microsoft.com/office/officeart/2005/8/layout/hProcess6"/>
    <dgm:cxn modelId="{AD3B2DC2-673A-4A26-B499-F1BABD02E2F4}" srcId="{F4A783A6-EEFF-4F04-AFC4-C460FFA55B23}" destId="{507BDD80-D0F3-451F-B03F-9AA94989F6A1}" srcOrd="1" destOrd="0" parTransId="{6B2A7DEA-0B14-4B1E-A42D-13CA43F90428}" sibTransId="{8E47D76F-CDD4-4527-AA55-7A05758E3553}"/>
    <dgm:cxn modelId="{CCD39F56-2DE0-4A00-B8CC-BB2BD8D258DE}" srcId="{18A7C042-804E-46F2-921D-4134BCFCA568}" destId="{A06C8F35-75C1-4BCC-A88A-EAD2AA9AE6B2}" srcOrd="2" destOrd="0" parTransId="{2A8FB16C-E5BA-4AD4-A13C-8F65ACC9B6C0}" sibTransId="{4D5243E8-CD06-49AD-AD4D-BA79D2D003E4}"/>
    <dgm:cxn modelId="{A2452B85-36EE-4D1D-BDB5-A4FEF41B008A}" srcId="{3E86A386-D85F-442A-BEC4-D38DDEDBECDA}" destId="{9807980B-460E-45E2-8C93-1DFDD0507735}" srcOrd="0" destOrd="0" parTransId="{4EE0F80B-B075-4AC9-87B1-494A3F437ECB}" sibTransId="{07895207-D7C5-4D7E-A8F5-402305BFBE67}"/>
    <dgm:cxn modelId="{56BF18F7-7F73-4B2B-BA2E-09292212F44F}" srcId="{F4A783A6-EEFF-4F04-AFC4-C460FFA55B23}" destId="{2C7A5042-46E2-41F9-A6E1-35B1B79998B2}" srcOrd="0" destOrd="0" parTransId="{A3376702-368D-467D-9D3E-1E2F908D8C7E}" sibTransId="{44852F8C-7B0D-400E-B077-91CBACB418B9}"/>
    <dgm:cxn modelId="{640C9E14-3A45-4EC5-BE04-915CC262623E}" type="presOf" srcId="{507BDD80-D0F3-451F-B03F-9AA94989F6A1}" destId="{0373585C-6B6B-4943-931E-3A90B096FB4C}" srcOrd="0" destOrd="1" presId="urn:microsoft.com/office/officeart/2005/8/layout/hProcess6"/>
    <dgm:cxn modelId="{A998FB68-1557-4019-93F7-17B15E7ECAFC}" type="presOf" srcId="{A06C8F35-75C1-4BCC-A88A-EAD2AA9AE6B2}" destId="{7D239478-EF33-4209-949B-24BE136C1C34}" srcOrd="0" destOrd="0" presId="urn:microsoft.com/office/officeart/2005/8/layout/hProcess6"/>
    <dgm:cxn modelId="{6CC551FA-2735-4E92-96B4-581C33648042}" type="presOf" srcId="{3E86A386-D85F-442A-BEC4-D38DDEDBECDA}" destId="{95ABE0D2-D99F-46DE-933B-55FCCBDBDCC3}" srcOrd="0" destOrd="0" presId="urn:microsoft.com/office/officeart/2005/8/layout/hProcess6"/>
    <dgm:cxn modelId="{6F85DDA1-94B2-42C6-B4CC-73FA1B8B33AE}" type="presOf" srcId="{507BDD80-D0F3-451F-B03F-9AA94989F6A1}" destId="{06E7D081-F44E-4E3A-A76E-94D7C0BF6BFD}" srcOrd="1" destOrd="1" presId="urn:microsoft.com/office/officeart/2005/8/layout/hProcess6"/>
    <dgm:cxn modelId="{7BFB6DC4-53DF-4065-A542-F96148354D12}" srcId="{3E86A386-D85F-442A-BEC4-D38DDEDBECDA}" destId="{83D5FAB6-76E3-4528-AC95-678FD1AAD46B}" srcOrd="1" destOrd="0" parTransId="{F5961EA4-6F0E-4FD0-BF6B-0BEC1DB691C0}" sibTransId="{98F2094A-7B48-4EB1-B4F1-429BD5C238E4}"/>
    <dgm:cxn modelId="{93B0E462-1D20-40ED-A12A-531535C97021}" type="presOf" srcId="{F4A783A6-EEFF-4F04-AFC4-C460FFA55B23}" destId="{BA35C0EB-744A-42FD-BCE1-AADC676BCF42}" srcOrd="0" destOrd="0" presId="urn:microsoft.com/office/officeart/2005/8/layout/hProcess6"/>
    <dgm:cxn modelId="{3BE2DA33-A81B-4918-B81D-6489ACED8C42}" type="presOf" srcId="{2C7A5042-46E2-41F9-A6E1-35B1B79998B2}" destId="{06E7D081-F44E-4E3A-A76E-94D7C0BF6BFD}" srcOrd="1" destOrd="0" presId="urn:microsoft.com/office/officeart/2005/8/layout/hProcess6"/>
    <dgm:cxn modelId="{A3115C30-F178-4EC4-AF47-942F0CD67116}" type="presOf" srcId="{2C7A5042-46E2-41F9-A6E1-35B1B79998B2}" destId="{0373585C-6B6B-4943-931E-3A90B096FB4C}" srcOrd="0" destOrd="0" presId="urn:microsoft.com/office/officeart/2005/8/layout/hProcess6"/>
    <dgm:cxn modelId="{7AF22A70-AAE9-4B7E-A72F-65AD64A7601B}" type="presOf" srcId="{83D5FAB6-76E3-4528-AC95-678FD1AAD46B}" destId="{DE660DDD-1747-43E5-8B49-F563E1E532E4}" srcOrd="1" destOrd="1" presId="urn:microsoft.com/office/officeart/2005/8/layout/hProcess6"/>
    <dgm:cxn modelId="{439ED3F1-00A8-4AE4-A3C1-4E7EA7778650}" type="presOf" srcId="{83D5FAB6-76E3-4528-AC95-678FD1AAD46B}" destId="{972714F0-02A2-4B86-9FCB-C0464A20F733}" srcOrd="0" destOrd="1" presId="urn:microsoft.com/office/officeart/2005/8/layout/hProcess6"/>
    <dgm:cxn modelId="{9B261A8B-E1A7-4C6A-A319-E34E47633783}" srcId="{18A7C042-804E-46F2-921D-4134BCFCA568}" destId="{F4A783A6-EEFF-4F04-AFC4-C460FFA55B23}" srcOrd="1" destOrd="0" parTransId="{C45D870A-598E-419F-A6A4-61BB394A91C3}" sibTransId="{951A32F7-FC8B-4998-B914-3E8C217BF99B}"/>
    <dgm:cxn modelId="{2EA3FCD3-DB17-44FD-BC39-7624DA82DD8D}" type="presParOf" srcId="{BBD9300C-2959-4846-804A-18ADB53A7D8B}" destId="{524E9A93-9F2F-471B-9CD3-87F57CF539B5}" srcOrd="0" destOrd="0" presId="urn:microsoft.com/office/officeart/2005/8/layout/hProcess6"/>
    <dgm:cxn modelId="{E86C346A-B2C0-4CCA-8860-F4CD5632BA11}" type="presParOf" srcId="{524E9A93-9F2F-471B-9CD3-87F57CF539B5}" destId="{04A70518-CF73-4D9B-B5E2-DB8D33E559E2}" srcOrd="0" destOrd="0" presId="urn:microsoft.com/office/officeart/2005/8/layout/hProcess6"/>
    <dgm:cxn modelId="{EA417829-9A4B-4B80-A9D1-C8430DF7B9E5}" type="presParOf" srcId="{524E9A93-9F2F-471B-9CD3-87F57CF539B5}" destId="{972714F0-02A2-4B86-9FCB-C0464A20F733}" srcOrd="1" destOrd="0" presId="urn:microsoft.com/office/officeart/2005/8/layout/hProcess6"/>
    <dgm:cxn modelId="{9312C9E5-1BD7-4A2D-98EF-E4F7B748BC97}" type="presParOf" srcId="{524E9A93-9F2F-471B-9CD3-87F57CF539B5}" destId="{DE660DDD-1747-43E5-8B49-F563E1E532E4}" srcOrd="2" destOrd="0" presId="urn:microsoft.com/office/officeart/2005/8/layout/hProcess6"/>
    <dgm:cxn modelId="{F6B82490-3DB6-4478-8EDB-F8EDAE2C951F}" type="presParOf" srcId="{524E9A93-9F2F-471B-9CD3-87F57CF539B5}" destId="{95ABE0D2-D99F-46DE-933B-55FCCBDBDCC3}" srcOrd="3" destOrd="0" presId="urn:microsoft.com/office/officeart/2005/8/layout/hProcess6"/>
    <dgm:cxn modelId="{E240CC04-D0BB-4873-9397-E804FC5759D2}" type="presParOf" srcId="{BBD9300C-2959-4846-804A-18ADB53A7D8B}" destId="{2CCDB1ED-5218-4777-B118-D1B72B8F525F}" srcOrd="1" destOrd="0" presId="urn:microsoft.com/office/officeart/2005/8/layout/hProcess6"/>
    <dgm:cxn modelId="{4E09DE05-4D58-4CCC-9B51-DCBE00470419}" type="presParOf" srcId="{BBD9300C-2959-4846-804A-18ADB53A7D8B}" destId="{0202FEAA-47B9-472A-A5D5-E2C742EC53F9}" srcOrd="2" destOrd="0" presId="urn:microsoft.com/office/officeart/2005/8/layout/hProcess6"/>
    <dgm:cxn modelId="{A97C41E2-AB81-4FE3-BADA-1F2828923DDF}" type="presParOf" srcId="{0202FEAA-47B9-472A-A5D5-E2C742EC53F9}" destId="{08967B35-925B-464F-A302-CC4B0D6D0525}" srcOrd="0" destOrd="0" presId="urn:microsoft.com/office/officeart/2005/8/layout/hProcess6"/>
    <dgm:cxn modelId="{5692D7B8-B308-427D-BB3F-898AEFCB10BD}" type="presParOf" srcId="{0202FEAA-47B9-472A-A5D5-E2C742EC53F9}" destId="{0373585C-6B6B-4943-931E-3A90B096FB4C}" srcOrd="1" destOrd="0" presId="urn:microsoft.com/office/officeart/2005/8/layout/hProcess6"/>
    <dgm:cxn modelId="{15016CB3-A4FA-4E70-96A5-EF8BC9D00963}" type="presParOf" srcId="{0202FEAA-47B9-472A-A5D5-E2C742EC53F9}" destId="{06E7D081-F44E-4E3A-A76E-94D7C0BF6BFD}" srcOrd="2" destOrd="0" presId="urn:microsoft.com/office/officeart/2005/8/layout/hProcess6"/>
    <dgm:cxn modelId="{A0A2E207-A60F-4F89-A8FC-934308B4C116}" type="presParOf" srcId="{0202FEAA-47B9-472A-A5D5-E2C742EC53F9}" destId="{BA35C0EB-744A-42FD-BCE1-AADC676BCF42}" srcOrd="3" destOrd="0" presId="urn:microsoft.com/office/officeart/2005/8/layout/hProcess6"/>
    <dgm:cxn modelId="{41E0E979-28F8-4379-B8C4-97C5098047C3}" type="presParOf" srcId="{BBD9300C-2959-4846-804A-18ADB53A7D8B}" destId="{761AC01B-B503-4D26-A948-1B31326C6774}" srcOrd="3" destOrd="0" presId="urn:microsoft.com/office/officeart/2005/8/layout/hProcess6"/>
    <dgm:cxn modelId="{35FD8E7C-184E-4D39-88C4-AB4085DADD9A}" type="presParOf" srcId="{BBD9300C-2959-4846-804A-18ADB53A7D8B}" destId="{978DC8D0-E7E9-461B-9CDF-2C39577C0526}" srcOrd="4" destOrd="0" presId="urn:microsoft.com/office/officeart/2005/8/layout/hProcess6"/>
    <dgm:cxn modelId="{D43C684C-8D56-48A1-872C-80118A1C076A}" type="presParOf" srcId="{978DC8D0-E7E9-461B-9CDF-2C39577C0526}" destId="{7246B39B-421D-4FCB-BDD4-965799EC0DCD}" srcOrd="0" destOrd="0" presId="urn:microsoft.com/office/officeart/2005/8/layout/hProcess6"/>
    <dgm:cxn modelId="{A160E881-8FBA-4A58-A75A-58F7BBA2F25D}" type="presParOf" srcId="{978DC8D0-E7E9-461B-9CDF-2C39577C0526}" destId="{8272327B-1BD1-4FBF-88C4-3E9855B2C5EE}" srcOrd="1" destOrd="0" presId="urn:microsoft.com/office/officeart/2005/8/layout/hProcess6"/>
    <dgm:cxn modelId="{C962D9FE-ECB4-4E66-BC36-D37AAC2F3185}" type="presParOf" srcId="{978DC8D0-E7E9-461B-9CDF-2C39577C0526}" destId="{C7C58302-962C-44FE-9764-E162362B791E}" srcOrd="2" destOrd="0" presId="urn:microsoft.com/office/officeart/2005/8/layout/hProcess6"/>
    <dgm:cxn modelId="{29DBA4CE-81FE-415B-A57B-3984A11D9CC1}" type="presParOf" srcId="{978DC8D0-E7E9-461B-9CDF-2C39577C0526}" destId="{7D239478-EF33-4209-949B-24BE136C1C34}" srcOrd="3" destOrd="0" presId="urn:microsoft.com/office/officeart/2005/8/layout/hProcess6"/>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073B60F-01E1-4AE6-AD01-F38BC4D8C541}" type="doc">
      <dgm:prSet loTypeId="urn:microsoft.com/office/officeart/2005/8/layout/hierarchy3" loCatId="hierarchy" qsTypeId="urn:microsoft.com/office/officeart/2005/8/quickstyle/simple1#18" qsCatId="simple" csTypeId="urn:microsoft.com/office/officeart/2005/8/colors/accent0_1" csCatId="mainScheme" phldr="1"/>
      <dgm:spPr/>
      <dgm:t>
        <a:bodyPr/>
        <a:lstStyle/>
        <a:p>
          <a:endParaRPr kumimoji="1" lang="ja-JP" altLang="en-US"/>
        </a:p>
      </dgm:t>
    </dgm:pt>
    <dgm:pt modelId="{4E5AA6CA-30B4-4255-B564-F1B45FD3DA72}">
      <dgm:prSet phldrT="[テキスト]" custT="1"/>
      <dgm:spPr/>
      <dgm:t>
        <a:bodyPr/>
        <a:lstStyle/>
        <a:p>
          <a:r>
            <a:rPr kumimoji="1" lang="ja-JP" altLang="en-US" sz="1600" b="1" dirty="0" smtClean="0"/>
            <a:t>保管場所</a:t>
          </a:r>
          <a:endParaRPr kumimoji="1" lang="ja-JP" altLang="en-US" sz="1600" b="1" dirty="0"/>
        </a:p>
      </dgm:t>
    </dgm:pt>
    <dgm:pt modelId="{534205EF-DC68-4813-9419-6AB07322BB3C}" type="parTrans" cxnId="{E6BF42B6-3E78-4EB2-A8D3-F8DF19CAB5FC}">
      <dgm:prSet/>
      <dgm:spPr/>
      <dgm:t>
        <a:bodyPr/>
        <a:lstStyle/>
        <a:p>
          <a:endParaRPr kumimoji="1" lang="ja-JP" altLang="en-US"/>
        </a:p>
      </dgm:t>
    </dgm:pt>
    <dgm:pt modelId="{6B7FF4BB-BFD6-4A5A-9EBA-0F442786FAD8}" type="sibTrans" cxnId="{E6BF42B6-3E78-4EB2-A8D3-F8DF19CAB5FC}">
      <dgm:prSet/>
      <dgm:spPr/>
      <dgm:t>
        <a:bodyPr/>
        <a:lstStyle/>
        <a:p>
          <a:endParaRPr kumimoji="1" lang="ja-JP" altLang="en-US"/>
        </a:p>
      </dgm:t>
    </dgm:pt>
    <dgm:pt modelId="{E4833763-2DC3-4452-83D8-9CCCC20C9644}">
      <dgm:prSet phldrT="[テキスト]" custT="1"/>
      <dgm:spPr/>
      <dgm:t>
        <a:bodyPr/>
        <a:lstStyle/>
        <a:p>
          <a:r>
            <a:rPr kumimoji="1" lang="ja-JP" altLang="en-US" sz="1600" dirty="0" smtClean="0"/>
            <a:t>各自のファイル</a:t>
          </a:r>
          <a:endParaRPr kumimoji="1" lang="ja-JP" altLang="en-US" sz="1600" dirty="0"/>
        </a:p>
      </dgm:t>
    </dgm:pt>
    <dgm:pt modelId="{34FC436E-F50C-460F-ADE5-97FA57FE8620}" type="parTrans" cxnId="{B9C849FA-6725-45A9-A390-12BC72A6A875}">
      <dgm:prSet/>
      <dgm:spPr/>
      <dgm:t>
        <a:bodyPr/>
        <a:lstStyle/>
        <a:p>
          <a:endParaRPr kumimoji="1" lang="ja-JP" altLang="en-US"/>
        </a:p>
      </dgm:t>
    </dgm:pt>
    <dgm:pt modelId="{2CB82E67-DE33-4132-B1B1-0063919CA57A}" type="sibTrans" cxnId="{B9C849FA-6725-45A9-A390-12BC72A6A875}">
      <dgm:prSet/>
      <dgm:spPr/>
      <dgm:t>
        <a:bodyPr/>
        <a:lstStyle/>
        <a:p>
          <a:endParaRPr kumimoji="1" lang="ja-JP" altLang="en-US"/>
        </a:p>
      </dgm:t>
    </dgm:pt>
    <dgm:pt modelId="{6A44292F-31A9-4D55-9939-A4039441E920}" type="pres">
      <dgm:prSet presAssocID="{6073B60F-01E1-4AE6-AD01-F38BC4D8C541}" presName="diagram" presStyleCnt="0">
        <dgm:presLayoutVars>
          <dgm:chPref val="1"/>
          <dgm:dir/>
          <dgm:animOne val="branch"/>
          <dgm:animLvl val="lvl"/>
          <dgm:resizeHandles/>
        </dgm:presLayoutVars>
      </dgm:prSet>
      <dgm:spPr/>
      <dgm:t>
        <a:bodyPr/>
        <a:lstStyle/>
        <a:p>
          <a:endParaRPr kumimoji="1" lang="ja-JP" altLang="en-US"/>
        </a:p>
      </dgm:t>
    </dgm:pt>
    <dgm:pt modelId="{E12DF8BE-B086-45EE-AC5A-C860A87DDAE7}" type="pres">
      <dgm:prSet presAssocID="{4E5AA6CA-30B4-4255-B564-F1B45FD3DA72}" presName="root" presStyleCnt="0"/>
      <dgm:spPr/>
    </dgm:pt>
    <dgm:pt modelId="{FF2F2601-DC8F-41D5-8152-283F2B5F6D64}" type="pres">
      <dgm:prSet presAssocID="{4E5AA6CA-30B4-4255-B564-F1B45FD3DA72}" presName="rootComposite" presStyleCnt="0"/>
      <dgm:spPr/>
    </dgm:pt>
    <dgm:pt modelId="{CD4A5E59-B829-47E2-8881-CAB967DD7C3A}" type="pres">
      <dgm:prSet presAssocID="{4E5AA6CA-30B4-4255-B564-F1B45FD3DA72}" presName="rootText" presStyleLbl="node1" presStyleIdx="0" presStyleCnt="1" custScaleX="135815"/>
      <dgm:spPr/>
      <dgm:t>
        <a:bodyPr/>
        <a:lstStyle/>
        <a:p>
          <a:endParaRPr kumimoji="1" lang="ja-JP" altLang="en-US"/>
        </a:p>
      </dgm:t>
    </dgm:pt>
    <dgm:pt modelId="{E738C0CF-73D9-4511-96BE-0837A0A9E39F}" type="pres">
      <dgm:prSet presAssocID="{4E5AA6CA-30B4-4255-B564-F1B45FD3DA72}" presName="rootConnector" presStyleLbl="node1" presStyleIdx="0" presStyleCnt="1"/>
      <dgm:spPr/>
      <dgm:t>
        <a:bodyPr/>
        <a:lstStyle/>
        <a:p>
          <a:endParaRPr kumimoji="1" lang="ja-JP" altLang="en-US"/>
        </a:p>
      </dgm:t>
    </dgm:pt>
    <dgm:pt modelId="{27B6A6EB-71BC-4711-BA4C-304440037E6B}" type="pres">
      <dgm:prSet presAssocID="{4E5AA6CA-30B4-4255-B564-F1B45FD3DA72}" presName="childShape" presStyleCnt="0"/>
      <dgm:spPr/>
    </dgm:pt>
    <dgm:pt modelId="{AB084AC5-D1B4-4C76-A64C-493C01FF9B8C}" type="pres">
      <dgm:prSet presAssocID="{34FC436E-F50C-460F-ADE5-97FA57FE8620}" presName="Name13" presStyleLbl="parChTrans1D2" presStyleIdx="0" presStyleCnt="1"/>
      <dgm:spPr/>
      <dgm:t>
        <a:bodyPr/>
        <a:lstStyle/>
        <a:p>
          <a:endParaRPr kumimoji="1" lang="ja-JP" altLang="en-US"/>
        </a:p>
      </dgm:t>
    </dgm:pt>
    <dgm:pt modelId="{6285F031-E283-456A-A52D-99470C61C87A}" type="pres">
      <dgm:prSet presAssocID="{E4833763-2DC3-4452-83D8-9CCCC20C9644}" presName="childText" presStyleLbl="bgAcc1" presStyleIdx="0" presStyleCnt="1" custScaleX="210362" custLinFactNeighborX="-7131" custLinFactNeighborY="3583">
        <dgm:presLayoutVars>
          <dgm:bulletEnabled val="1"/>
        </dgm:presLayoutVars>
      </dgm:prSet>
      <dgm:spPr/>
      <dgm:t>
        <a:bodyPr/>
        <a:lstStyle/>
        <a:p>
          <a:endParaRPr kumimoji="1" lang="ja-JP" altLang="en-US"/>
        </a:p>
      </dgm:t>
    </dgm:pt>
  </dgm:ptLst>
  <dgm:cxnLst>
    <dgm:cxn modelId="{ED731F6E-A24F-4062-BB58-982143374387}" type="presOf" srcId="{4E5AA6CA-30B4-4255-B564-F1B45FD3DA72}" destId="{CD4A5E59-B829-47E2-8881-CAB967DD7C3A}" srcOrd="0" destOrd="0" presId="urn:microsoft.com/office/officeart/2005/8/layout/hierarchy3"/>
    <dgm:cxn modelId="{E0939B7D-BBA5-4412-BC13-8F199CA2A945}" type="presOf" srcId="{6073B60F-01E1-4AE6-AD01-F38BC4D8C541}" destId="{6A44292F-31A9-4D55-9939-A4039441E920}" srcOrd="0" destOrd="0" presId="urn:microsoft.com/office/officeart/2005/8/layout/hierarchy3"/>
    <dgm:cxn modelId="{E6BF42B6-3E78-4EB2-A8D3-F8DF19CAB5FC}" srcId="{6073B60F-01E1-4AE6-AD01-F38BC4D8C541}" destId="{4E5AA6CA-30B4-4255-B564-F1B45FD3DA72}" srcOrd="0" destOrd="0" parTransId="{534205EF-DC68-4813-9419-6AB07322BB3C}" sibTransId="{6B7FF4BB-BFD6-4A5A-9EBA-0F442786FAD8}"/>
    <dgm:cxn modelId="{B9C849FA-6725-45A9-A390-12BC72A6A875}" srcId="{4E5AA6CA-30B4-4255-B564-F1B45FD3DA72}" destId="{E4833763-2DC3-4452-83D8-9CCCC20C9644}" srcOrd="0" destOrd="0" parTransId="{34FC436E-F50C-460F-ADE5-97FA57FE8620}" sibTransId="{2CB82E67-DE33-4132-B1B1-0063919CA57A}"/>
    <dgm:cxn modelId="{F0350932-C7DB-4648-87E4-50C2CDAECB28}" type="presOf" srcId="{E4833763-2DC3-4452-83D8-9CCCC20C9644}" destId="{6285F031-E283-456A-A52D-99470C61C87A}" srcOrd="0" destOrd="0" presId="urn:microsoft.com/office/officeart/2005/8/layout/hierarchy3"/>
    <dgm:cxn modelId="{A63B2A94-0ABD-4683-8D83-B5A7DA5702D7}" type="presOf" srcId="{4E5AA6CA-30B4-4255-B564-F1B45FD3DA72}" destId="{E738C0CF-73D9-4511-96BE-0837A0A9E39F}" srcOrd="1" destOrd="0" presId="urn:microsoft.com/office/officeart/2005/8/layout/hierarchy3"/>
    <dgm:cxn modelId="{CEB1E5CE-0A10-401C-B4B0-FB94AF325BCB}" type="presOf" srcId="{34FC436E-F50C-460F-ADE5-97FA57FE8620}" destId="{AB084AC5-D1B4-4C76-A64C-493C01FF9B8C}" srcOrd="0" destOrd="0" presId="urn:microsoft.com/office/officeart/2005/8/layout/hierarchy3"/>
    <dgm:cxn modelId="{FE6324A5-A5E1-4A0D-B50D-B44502B47434}" type="presParOf" srcId="{6A44292F-31A9-4D55-9939-A4039441E920}" destId="{E12DF8BE-B086-45EE-AC5A-C860A87DDAE7}" srcOrd="0" destOrd="0" presId="urn:microsoft.com/office/officeart/2005/8/layout/hierarchy3"/>
    <dgm:cxn modelId="{4B4AEB44-0063-4840-B0E0-87AA010A3E9D}" type="presParOf" srcId="{E12DF8BE-B086-45EE-AC5A-C860A87DDAE7}" destId="{FF2F2601-DC8F-41D5-8152-283F2B5F6D64}" srcOrd="0" destOrd="0" presId="urn:microsoft.com/office/officeart/2005/8/layout/hierarchy3"/>
    <dgm:cxn modelId="{0879128F-125B-42F6-A067-873E285883CF}" type="presParOf" srcId="{FF2F2601-DC8F-41D5-8152-283F2B5F6D64}" destId="{CD4A5E59-B829-47E2-8881-CAB967DD7C3A}" srcOrd="0" destOrd="0" presId="urn:microsoft.com/office/officeart/2005/8/layout/hierarchy3"/>
    <dgm:cxn modelId="{27FF054A-0E13-466C-9C17-A5699E41CC8D}" type="presParOf" srcId="{FF2F2601-DC8F-41D5-8152-283F2B5F6D64}" destId="{E738C0CF-73D9-4511-96BE-0837A0A9E39F}" srcOrd="1" destOrd="0" presId="urn:microsoft.com/office/officeart/2005/8/layout/hierarchy3"/>
    <dgm:cxn modelId="{780D0F3E-D70E-490C-9714-3A4F756AE7EB}" type="presParOf" srcId="{E12DF8BE-B086-45EE-AC5A-C860A87DDAE7}" destId="{27B6A6EB-71BC-4711-BA4C-304440037E6B}" srcOrd="1" destOrd="0" presId="urn:microsoft.com/office/officeart/2005/8/layout/hierarchy3"/>
    <dgm:cxn modelId="{4029AD7C-2D15-4196-AC63-B9D943E1F9C6}" type="presParOf" srcId="{27B6A6EB-71BC-4711-BA4C-304440037E6B}" destId="{AB084AC5-D1B4-4C76-A64C-493C01FF9B8C}" srcOrd="0" destOrd="0" presId="urn:microsoft.com/office/officeart/2005/8/layout/hierarchy3"/>
    <dgm:cxn modelId="{0DB9F4D1-862E-4BD5-93E0-B4CC976A55F4}" type="presParOf" srcId="{27B6A6EB-71BC-4711-BA4C-304440037E6B}" destId="{6285F031-E283-456A-A52D-99470C61C87A}" srcOrd="1" destOrd="0" presId="urn:microsoft.com/office/officeart/2005/8/layout/hierarchy3"/>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88C1B2C-112F-4141-B61E-B63E71F3D07C}" type="doc">
      <dgm:prSet loTypeId="urn:microsoft.com/office/officeart/2005/8/layout/hierarchy3" loCatId="list" qsTypeId="urn:microsoft.com/office/officeart/2005/8/quickstyle/simple1#19" qsCatId="simple" csTypeId="urn:microsoft.com/office/officeart/2005/8/colors/accent2_1" csCatId="accent2" phldr="1"/>
      <dgm:spPr/>
      <dgm:t>
        <a:bodyPr/>
        <a:lstStyle/>
        <a:p>
          <a:endParaRPr kumimoji="1" lang="ja-JP" altLang="en-US"/>
        </a:p>
      </dgm:t>
    </dgm:pt>
    <dgm:pt modelId="{7E51CD93-8FFE-46C1-880B-7CC9376088D7}">
      <dgm:prSet phldrT="[テキスト]" custT="1"/>
      <dgm:spPr/>
      <dgm:t>
        <a:bodyPr/>
        <a:lstStyle/>
        <a:p>
          <a:r>
            <a:rPr kumimoji="1" lang="ja-JP" altLang="en-US" sz="1600" b="1" dirty="0" smtClean="0"/>
            <a:t>文書の起案</a:t>
          </a:r>
          <a:endParaRPr kumimoji="1" lang="ja-JP" altLang="en-US" sz="1600" b="1" dirty="0"/>
        </a:p>
      </dgm:t>
    </dgm:pt>
    <dgm:pt modelId="{68B7540E-BBD3-4AAA-9F12-B6FADA18F602}" type="parTrans" cxnId="{FF7DD9C0-3990-44C4-A92F-A4FBC9E14E1A}">
      <dgm:prSet/>
      <dgm:spPr/>
      <dgm:t>
        <a:bodyPr/>
        <a:lstStyle/>
        <a:p>
          <a:endParaRPr kumimoji="1" lang="ja-JP" altLang="en-US"/>
        </a:p>
      </dgm:t>
    </dgm:pt>
    <dgm:pt modelId="{769D05E0-D362-4481-AEB6-590D31A31C53}" type="sibTrans" cxnId="{FF7DD9C0-3990-44C4-A92F-A4FBC9E14E1A}">
      <dgm:prSet/>
      <dgm:spPr/>
      <dgm:t>
        <a:bodyPr/>
        <a:lstStyle/>
        <a:p>
          <a:endParaRPr kumimoji="1" lang="ja-JP" altLang="en-US"/>
        </a:p>
      </dgm:t>
    </dgm:pt>
    <dgm:pt modelId="{B82DA360-252E-4DA8-B1CD-A4D3E2F016B2}">
      <dgm:prSet phldrT="[テキスト]" custT="1"/>
      <dgm:spPr/>
      <dgm:t>
        <a:bodyPr/>
        <a:lstStyle/>
        <a:p>
          <a:pPr algn="l"/>
          <a:r>
            <a:rPr kumimoji="1" lang="ja-JP" altLang="en-US" sz="1400" dirty="0" smtClean="0"/>
            <a:t>１、担当する文書の原案を作成する。</a:t>
          </a:r>
          <a:endParaRPr kumimoji="1" lang="ja-JP" altLang="en-US" sz="1400" dirty="0"/>
        </a:p>
      </dgm:t>
    </dgm:pt>
    <dgm:pt modelId="{BF6331F2-D374-46E7-A85B-91264B2E85EE}" type="parTrans" cxnId="{882A0D4F-DFB1-4DC9-8383-9CD0C2BBA10D}">
      <dgm:prSet/>
      <dgm:spPr/>
      <dgm:t>
        <a:bodyPr/>
        <a:lstStyle/>
        <a:p>
          <a:endParaRPr kumimoji="1" lang="ja-JP" altLang="en-US"/>
        </a:p>
      </dgm:t>
    </dgm:pt>
    <dgm:pt modelId="{DAB26E42-1844-431C-9B03-1DF5893C631A}" type="sibTrans" cxnId="{882A0D4F-DFB1-4DC9-8383-9CD0C2BBA10D}">
      <dgm:prSet/>
      <dgm:spPr/>
      <dgm:t>
        <a:bodyPr/>
        <a:lstStyle/>
        <a:p>
          <a:endParaRPr kumimoji="1" lang="ja-JP" altLang="en-US"/>
        </a:p>
      </dgm:t>
    </dgm:pt>
    <dgm:pt modelId="{DD38C9C1-E848-4165-AE81-C57C18BD7A7F}">
      <dgm:prSet phldrT="[テキスト]" custT="1"/>
      <dgm:spPr/>
      <dgm:t>
        <a:bodyPr/>
        <a:lstStyle/>
        <a:p>
          <a:pPr algn="l"/>
          <a:r>
            <a:rPr kumimoji="1" lang="ja-JP" altLang="en-US" sz="1400" dirty="0" smtClean="0"/>
            <a:t>２、作成文書上部余白に「決裁判」を赤で押す。</a:t>
          </a:r>
          <a:endParaRPr kumimoji="1" lang="ja-JP" altLang="en-US" sz="1400" dirty="0"/>
        </a:p>
      </dgm:t>
    </dgm:pt>
    <dgm:pt modelId="{45570B82-65FA-4128-B423-CC8F058B7D75}" type="parTrans" cxnId="{E5598453-50E3-4989-93DF-F93A9D7C6D6E}">
      <dgm:prSet/>
      <dgm:spPr/>
      <dgm:t>
        <a:bodyPr/>
        <a:lstStyle/>
        <a:p>
          <a:endParaRPr kumimoji="1" lang="ja-JP" altLang="en-US"/>
        </a:p>
      </dgm:t>
    </dgm:pt>
    <dgm:pt modelId="{143F2919-5001-40AE-A7BB-CABC0892D158}" type="sibTrans" cxnId="{E5598453-50E3-4989-93DF-F93A9D7C6D6E}">
      <dgm:prSet/>
      <dgm:spPr/>
      <dgm:t>
        <a:bodyPr/>
        <a:lstStyle/>
        <a:p>
          <a:endParaRPr kumimoji="1" lang="ja-JP" altLang="en-US"/>
        </a:p>
      </dgm:t>
    </dgm:pt>
    <dgm:pt modelId="{5CDD1AF2-183B-408F-A537-9DEB583AE0B5}">
      <dgm:prSet phldrT="[テキスト]" custT="1"/>
      <dgm:spPr/>
      <dgm:t>
        <a:bodyPr/>
        <a:lstStyle/>
        <a:p>
          <a:r>
            <a:rPr kumimoji="1" lang="ja-JP" altLang="en-US" sz="1400" dirty="0" smtClean="0"/>
            <a:t>５、決裁から返ってきたら処理する。</a:t>
          </a:r>
          <a:endParaRPr kumimoji="1" lang="ja-JP" altLang="en-US" sz="1400" dirty="0"/>
        </a:p>
      </dgm:t>
    </dgm:pt>
    <dgm:pt modelId="{28B0BA87-C8CB-4065-98DB-5FD17F390D3C}" type="parTrans" cxnId="{0A271E63-16F6-4E50-B868-94A35DBCB71F}">
      <dgm:prSet/>
      <dgm:spPr/>
      <dgm:t>
        <a:bodyPr/>
        <a:lstStyle/>
        <a:p>
          <a:endParaRPr kumimoji="1" lang="ja-JP" altLang="en-US"/>
        </a:p>
      </dgm:t>
    </dgm:pt>
    <dgm:pt modelId="{439EEE97-6E64-4CDB-A2D6-4A2756EF1B23}" type="sibTrans" cxnId="{0A271E63-16F6-4E50-B868-94A35DBCB71F}">
      <dgm:prSet/>
      <dgm:spPr/>
      <dgm:t>
        <a:bodyPr/>
        <a:lstStyle/>
        <a:p>
          <a:endParaRPr kumimoji="1" lang="ja-JP" altLang="en-US"/>
        </a:p>
      </dgm:t>
    </dgm:pt>
    <dgm:pt modelId="{3E547241-91C7-4A5D-BB4B-610AA8185C4B}">
      <dgm:prSet phldrT="[テキスト]" custT="1"/>
      <dgm:spPr/>
      <dgm:t>
        <a:bodyPr/>
        <a:lstStyle/>
        <a:p>
          <a:pPr algn="l"/>
          <a:r>
            <a:rPr kumimoji="1" lang="ja-JP" altLang="en-US" sz="1400" dirty="0" smtClean="0"/>
            <a:t>３、作成者の印を押し、起案日を記入する。</a:t>
          </a:r>
          <a:endParaRPr kumimoji="1" lang="ja-JP" altLang="en-US" sz="1400" dirty="0"/>
        </a:p>
      </dgm:t>
    </dgm:pt>
    <dgm:pt modelId="{0DA71331-C33F-405B-95CB-92635C838075}" type="parTrans" cxnId="{FA6D3216-945D-4278-B93F-8368E13A9470}">
      <dgm:prSet/>
      <dgm:spPr/>
      <dgm:t>
        <a:bodyPr/>
        <a:lstStyle/>
        <a:p>
          <a:endParaRPr kumimoji="1" lang="ja-JP" altLang="en-US"/>
        </a:p>
      </dgm:t>
    </dgm:pt>
    <dgm:pt modelId="{52164409-14FC-49B3-8DF8-7773553E52B2}" type="sibTrans" cxnId="{FA6D3216-945D-4278-B93F-8368E13A9470}">
      <dgm:prSet/>
      <dgm:spPr/>
      <dgm:t>
        <a:bodyPr/>
        <a:lstStyle/>
        <a:p>
          <a:endParaRPr kumimoji="1" lang="ja-JP" altLang="en-US"/>
        </a:p>
      </dgm:t>
    </dgm:pt>
    <dgm:pt modelId="{AD17235A-09E1-466C-8860-1F3777C5E182}">
      <dgm:prSet phldrT="[テキスト]" custT="1"/>
      <dgm:spPr/>
      <dgm:t>
        <a:bodyPr/>
        <a:lstStyle/>
        <a:p>
          <a:pPr algn="l"/>
          <a:r>
            <a:rPr kumimoji="1" lang="ja-JP" altLang="en-US" sz="1400" dirty="0" smtClean="0"/>
            <a:t>４、事務室に提出。</a:t>
          </a:r>
          <a:endParaRPr kumimoji="1" lang="ja-JP" altLang="en-US" sz="1400" dirty="0"/>
        </a:p>
      </dgm:t>
    </dgm:pt>
    <dgm:pt modelId="{A5A7F80A-B283-4834-83AD-822E533C1401}" type="parTrans" cxnId="{BE9FE2D1-7086-4810-A3EE-46B730D95CAE}">
      <dgm:prSet/>
      <dgm:spPr/>
      <dgm:t>
        <a:bodyPr/>
        <a:lstStyle/>
        <a:p>
          <a:endParaRPr kumimoji="1" lang="ja-JP" altLang="en-US"/>
        </a:p>
      </dgm:t>
    </dgm:pt>
    <dgm:pt modelId="{00AC0CCA-0910-4167-89BB-82B6AFFF1E87}" type="sibTrans" cxnId="{BE9FE2D1-7086-4810-A3EE-46B730D95CAE}">
      <dgm:prSet/>
      <dgm:spPr/>
      <dgm:t>
        <a:bodyPr/>
        <a:lstStyle/>
        <a:p>
          <a:endParaRPr kumimoji="1" lang="ja-JP" altLang="en-US"/>
        </a:p>
      </dgm:t>
    </dgm:pt>
    <dgm:pt modelId="{825C9B51-0EA6-439A-AFC8-6469929720E2}" type="pres">
      <dgm:prSet presAssocID="{188C1B2C-112F-4141-B61E-B63E71F3D07C}" presName="diagram" presStyleCnt="0">
        <dgm:presLayoutVars>
          <dgm:chPref val="1"/>
          <dgm:dir/>
          <dgm:animOne val="branch"/>
          <dgm:animLvl val="lvl"/>
          <dgm:resizeHandles/>
        </dgm:presLayoutVars>
      </dgm:prSet>
      <dgm:spPr/>
      <dgm:t>
        <a:bodyPr/>
        <a:lstStyle/>
        <a:p>
          <a:endParaRPr kumimoji="1" lang="ja-JP" altLang="en-US"/>
        </a:p>
      </dgm:t>
    </dgm:pt>
    <dgm:pt modelId="{ECFD91F0-F315-4722-9284-68BCF8CDF643}" type="pres">
      <dgm:prSet presAssocID="{7E51CD93-8FFE-46C1-880B-7CC9376088D7}" presName="root" presStyleCnt="0"/>
      <dgm:spPr/>
    </dgm:pt>
    <dgm:pt modelId="{59CFDA0C-BA89-42E9-8E6D-D3A433DEA3A1}" type="pres">
      <dgm:prSet presAssocID="{7E51CD93-8FFE-46C1-880B-7CC9376088D7}" presName="rootComposite" presStyleCnt="0"/>
      <dgm:spPr/>
    </dgm:pt>
    <dgm:pt modelId="{16F162BD-99A5-4B6E-8A0B-0DF1B68B5405}" type="pres">
      <dgm:prSet presAssocID="{7E51CD93-8FFE-46C1-880B-7CC9376088D7}" presName="rootText" presStyleLbl="node1" presStyleIdx="0" presStyleCnt="1" custScaleX="269033"/>
      <dgm:spPr/>
      <dgm:t>
        <a:bodyPr/>
        <a:lstStyle/>
        <a:p>
          <a:endParaRPr kumimoji="1" lang="ja-JP" altLang="en-US"/>
        </a:p>
      </dgm:t>
    </dgm:pt>
    <dgm:pt modelId="{7981B7C5-F374-46A3-9B34-949EEA1E5155}" type="pres">
      <dgm:prSet presAssocID="{7E51CD93-8FFE-46C1-880B-7CC9376088D7}" presName="rootConnector" presStyleLbl="node1" presStyleIdx="0" presStyleCnt="1"/>
      <dgm:spPr/>
      <dgm:t>
        <a:bodyPr/>
        <a:lstStyle/>
        <a:p>
          <a:endParaRPr kumimoji="1" lang="ja-JP" altLang="en-US"/>
        </a:p>
      </dgm:t>
    </dgm:pt>
    <dgm:pt modelId="{451A9C56-4C99-4E37-A0E7-D5F822FD6886}" type="pres">
      <dgm:prSet presAssocID="{7E51CD93-8FFE-46C1-880B-7CC9376088D7}" presName="childShape" presStyleCnt="0"/>
      <dgm:spPr/>
    </dgm:pt>
    <dgm:pt modelId="{1DF9E5B9-7807-4334-91CC-1C6FB22D5031}" type="pres">
      <dgm:prSet presAssocID="{BF6331F2-D374-46E7-A85B-91264B2E85EE}" presName="Name13" presStyleLbl="parChTrans1D2" presStyleIdx="0" presStyleCnt="5"/>
      <dgm:spPr/>
      <dgm:t>
        <a:bodyPr/>
        <a:lstStyle/>
        <a:p>
          <a:endParaRPr kumimoji="1" lang="ja-JP" altLang="en-US"/>
        </a:p>
      </dgm:t>
    </dgm:pt>
    <dgm:pt modelId="{19FE3E24-36A6-4AD0-8BAE-155482A8CDA3}" type="pres">
      <dgm:prSet presAssocID="{B82DA360-252E-4DA8-B1CD-A4D3E2F016B2}" presName="childText" presStyleLbl="bgAcc1" presStyleIdx="0" presStyleCnt="5" custScaleX="530879" custLinFactNeighborX="-4060" custLinFactNeighborY="8246">
        <dgm:presLayoutVars>
          <dgm:bulletEnabled val="1"/>
        </dgm:presLayoutVars>
      </dgm:prSet>
      <dgm:spPr/>
      <dgm:t>
        <a:bodyPr/>
        <a:lstStyle/>
        <a:p>
          <a:endParaRPr kumimoji="1" lang="ja-JP" altLang="en-US"/>
        </a:p>
      </dgm:t>
    </dgm:pt>
    <dgm:pt modelId="{00827C4E-465C-4C21-8169-D98DDF4323A8}" type="pres">
      <dgm:prSet presAssocID="{45570B82-65FA-4128-B423-CC8F058B7D75}" presName="Name13" presStyleLbl="parChTrans1D2" presStyleIdx="1" presStyleCnt="5"/>
      <dgm:spPr/>
      <dgm:t>
        <a:bodyPr/>
        <a:lstStyle/>
        <a:p>
          <a:endParaRPr kumimoji="1" lang="ja-JP" altLang="en-US"/>
        </a:p>
      </dgm:t>
    </dgm:pt>
    <dgm:pt modelId="{8C17F4D6-8CE1-4773-B3B4-8E8574FC3E59}" type="pres">
      <dgm:prSet presAssocID="{DD38C9C1-E848-4165-AE81-C57C18BD7A7F}" presName="childText" presStyleLbl="bgAcc1" presStyleIdx="1" presStyleCnt="5" custScaleX="635131">
        <dgm:presLayoutVars>
          <dgm:bulletEnabled val="1"/>
        </dgm:presLayoutVars>
      </dgm:prSet>
      <dgm:spPr/>
      <dgm:t>
        <a:bodyPr/>
        <a:lstStyle/>
        <a:p>
          <a:endParaRPr kumimoji="1" lang="ja-JP" altLang="en-US"/>
        </a:p>
      </dgm:t>
    </dgm:pt>
    <dgm:pt modelId="{565D5407-F73E-43ED-B3DF-069E41C1F4E3}" type="pres">
      <dgm:prSet presAssocID="{0DA71331-C33F-405B-95CB-92635C838075}" presName="Name13" presStyleLbl="parChTrans1D2" presStyleIdx="2" presStyleCnt="5"/>
      <dgm:spPr/>
      <dgm:t>
        <a:bodyPr/>
        <a:lstStyle/>
        <a:p>
          <a:endParaRPr kumimoji="1" lang="ja-JP" altLang="en-US"/>
        </a:p>
      </dgm:t>
    </dgm:pt>
    <dgm:pt modelId="{16DF622C-80CB-4016-9B02-11849F16BEDD}" type="pres">
      <dgm:prSet presAssocID="{3E547241-91C7-4A5D-BB4B-610AA8185C4B}" presName="childText" presStyleLbl="bgAcc1" presStyleIdx="2" presStyleCnt="5" custScaleX="549187">
        <dgm:presLayoutVars>
          <dgm:bulletEnabled val="1"/>
        </dgm:presLayoutVars>
      </dgm:prSet>
      <dgm:spPr/>
      <dgm:t>
        <a:bodyPr/>
        <a:lstStyle/>
        <a:p>
          <a:endParaRPr kumimoji="1" lang="ja-JP" altLang="en-US"/>
        </a:p>
      </dgm:t>
    </dgm:pt>
    <dgm:pt modelId="{A1FB5FB0-4D6C-4B56-AAEE-B7475F11B83E}" type="pres">
      <dgm:prSet presAssocID="{A5A7F80A-B283-4834-83AD-822E533C1401}" presName="Name13" presStyleLbl="parChTrans1D2" presStyleIdx="3" presStyleCnt="5"/>
      <dgm:spPr/>
      <dgm:t>
        <a:bodyPr/>
        <a:lstStyle/>
        <a:p>
          <a:endParaRPr kumimoji="1" lang="ja-JP" altLang="en-US"/>
        </a:p>
      </dgm:t>
    </dgm:pt>
    <dgm:pt modelId="{40AC6F89-3472-4E4D-B5C7-566C502B9C34}" type="pres">
      <dgm:prSet presAssocID="{AD17235A-09E1-466C-8860-1F3777C5E182}" presName="childText" presStyleLbl="bgAcc1" presStyleIdx="3" presStyleCnt="5" custScaleX="279010">
        <dgm:presLayoutVars>
          <dgm:bulletEnabled val="1"/>
        </dgm:presLayoutVars>
      </dgm:prSet>
      <dgm:spPr/>
      <dgm:t>
        <a:bodyPr/>
        <a:lstStyle/>
        <a:p>
          <a:endParaRPr kumimoji="1" lang="ja-JP" altLang="en-US"/>
        </a:p>
      </dgm:t>
    </dgm:pt>
    <dgm:pt modelId="{8D0E50C8-CFAB-4CCD-BAE7-BC851C1B5AB0}" type="pres">
      <dgm:prSet presAssocID="{28B0BA87-C8CB-4065-98DB-5FD17F390D3C}" presName="Name13" presStyleLbl="parChTrans1D2" presStyleIdx="4" presStyleCnt="5"/>
      <dgm:spPr/>
      <dgm:t>
        <a:bodyPr/>
        <a:lstStyle/>
        <a:p>
          <a:endParaRPr kumimoji="1" lang="ja-JP" altLang="en-US"/>
        </a:p>
      </dgm:t>
    </dgm:pt>
    <dgm:pt modelId="{8D11BBEB-2868-4003-ABD0-FA854B2EB4C1}" type="pres">
      <dgm:prSet presAssocID="{5CDD1AF2-183B-408F-A537-9DEB583AE0B5}" presName="childText" presStyleLbl="bgAcc1" presStyleIdx="4" presStyleCnt="5" custScaleX="470496">
        <dgm:presLayoutVars>
          <dgm:bulletEnabled val="1"/>
        </dgm:presLayoutVars>
      </dgm:prSet>
      <dgm:spPr/>
      <dgm:t>
        <a:bodyPr/>
        <a:lstStyle/>
        <a:p>
          <a:endParaRPr kumimoji="1" lang="ja-JP" altLang="en-US"/>
        </a:p>
      </dgm:t>
    </dgm:pt>
  </dgm:ptLst>
  <dgm:cxnLst>
    <dgm:cxn modelId="{42B50DE6-E603-40F1-BA30-FD999E09D179}" type="presOf" srcId="{5CDD1AF2-183B-408F-A537-9DEB583AE0B5}" destId="{8D11BBEB-2868-4003-ABD0-FA854B2EB4C1}" srcOrd="0" destOrd="0" presId="urn:microsoft.com/office/officeart/2005/8/layout/hierarchy3"/>
    <dgm:cxn modelId="{FF7DD9C0-3990-44C4-A92F-A4FBC9E14E1A}" srcId="{188C1B2C-112F-4141-B61E-B63E71F3D07C}" destId="{7E51CD93-8FFE-46C1-880B-7CC9376088D7}" srcOrd="0" destOrd="0" parTransId="{68B7540E-BBD3-4AAA-9F12-B6FADA18F602}" sibTransId="{769D05E0-D362-4481-AEB6-590D31A31C53}"/>
    <dgm:cxn modelId="{FA6D3216-945D-4278-B93F-8368E13A9470}" srcId="{7E51CD93-8FFE-46C1-880B-7CC9376088D7}" destId="{3E547241-91C7-4A5D-BB4B-610AA8185C4B}" srcOrd="2" destOrd="0" parTransId="{0DA71331-C33F-405B-95CB-92635C838075}" sibTransId="{52164409-14FC-49B3-8DF8-7773553E52B2}"/>
    <dgm:cxn modelId="{92A1150F-40E2-47A1-A11D-3E433373CBAC}" type="presOf" srcId="{188C1B2C-112F-4141-B61E-B63E71F3D07C}" destId="{825C9B51-0EA6-439A-AFC8-6469929720E2}" srcOrd="0" destOrd="0" presId="urn:microsoft.com/office/officeart/2005/8/layout/hierarchy3"/>
    <dgm:cxn modelId="{C4FF6793-625B-4E8C-95F5-AF381770E4C4}" type="presOf" srcId="{A5A7F80A-B283-4834-83AD-822E533C1401}" destId="{A1FB5FB0-4D6C-4B56-AAEE-B7475F11B83E}" srcOrd="0" destOrd="0" presId="urn:microsoft.com/office/officeart/2005/8/layout/hierarchy3"/>
    <dgm:cxn modelId="{1E09705A-F65D-46EE-9ABE-E91CA8E23433}" type="presOf" srcId="{DD38C9C1-E848-4165-AE81-C57C18BD7A7F}" destId="{8C17F4D6-8CE1-4773-B3B4-8E8574FC3E59}" srcOrd="0" destOrd="0" presId="urn:microsoft.com/office/officeart/2005/8/layout/hierarchy3"/>
    <dgm:cxn modelId="{BE9FE2D1-7086-4810-A3EE-46B730D95CAE}" srcId="{7E51CD93-8FFE-46C1-880B-7CC9376088D7}" destId="{AD17235A-09E1-466C-8860-1F3777C5E182}" srcOrd="3" destOrd="0" parTransId="{A5A7F80A-B283-4834-83AD-822E533C1401}" sibTransId="{00AC0CCA-0910-4167-89BB-82B6AFFF1E87}"/>
    <dgm:cxn modelId="{F6565D70-8010-4737-B2E2-0D65917371B8}" type="presOf" srcId="{28B0BA87-C8CB-4065-98DB-5FD17F390D3C}" destId="{8D0E50C8-CFAB-4CCD-BAE7-BC851C1B5AB0}" srcOrd="0" destOrd="0" presId="urn:microsoft.com/office/officeart/2005/8/layout/hierarchy3"/>
    <dgm:cxn modelId="{5287B673-B934-4A9B-BEDF-47127D3063E7}" type="presOf" srcId="{0DA71331-C33F-405B-95CB-92635C838075}" destId="{565D5407-F73E-43ED-B3DF-069E41C1F4E3}" srcOrd="0" destOrd="0" presId="urn:microsoft.com/office/officeart/2005/8/layout/hierarchy3"/>
    <dgm:cxn modelId="{8CE438D1-55F1-4EF0-9C5F-AC7D47CCC22F}" type="presOf" srcId="{7E51CD93-8FFE-46C1-880B-7CC9376088D7}" destId="{16F162BD-99A5-4B6E-8A0B-0DF1B68B5405}" srcOrd="0" destOrd="0" presId="urn:microsoft.com/office/officeart/2005/8/layout/hierarchy3"/>
    <dgm:cxn modelId="{DBFFE065-8784-4733-9F0E-5BE2702E139E}" type="presOf" srcId="{AD17235A-09E1-466C-8860-1F3777C5E182}" destId="{40AC6F89-3472-4E4D-B5C7-566C502B9C34}" srcOrd="0" destOrd="0" presId="urn:microsoft.com/office/officeart/2005/8/layout/hierarchy3"/>
    <dgm:cxn modelId="{34580776-6223-4339-A7B1-815D1E32EBF9}" type="presOf" srcId="{7E51CD93-8FFE-46C1-880B-7CC9376088D7}" destId="{7981B7C5-F374-46A3-9B34-949EEA1E5155}" srcOrd="1" destOrd="0" presId="urn:microsoft.com/office/officeart/2005/8/layout/hierarchy3"/>
    <dgm:cxn modelId="{BA5B80EE-FA6B-431C-B5A3-0E5122F5C673}" type="presOf" srcId="{3E547241-91C7-4A5D-BB4B-610AA8185C4B}" destId="{16DF622C-80CB-4016-9B02-11849F16BEDD}" srcOrd="0" destOrd="0" presId="urn:microsoft.com/office/officeart/2005/8/layout/hierarchy3"/>
    <dgm:cxn modelId="{882A0D4F-DFB1-4DC9-8383-9CD0C2BBA10D}" srcId="{7E51CD93-8FFE-46C1-880B-7CC9376088D7}" destId="{B82DA360-252E-4DA8-B1CD-A4D3E2F016B2}" srcOrd="0" destOrd="0" parTransId="{BF6331F2-D374-46E7-A85B-91264B2E85EE}" sibTransId="{DAB26E42-1844-431C-9B03-1DF5893C631A}"/>
    <dgm:cxn modelId="{F59C289B-8B15-4A8C-A699-E674385E87B2}" type="presOf" srcId="{B82DA360-252E-4DA8-B1CD-A4D3E2F016B2}" destId="{19FE3E24-36A6-4AD0-8BAE-155482A8CDA3}" srcOrd="0" destOrd="0" presId="urn:microsoft.com/office/officeart/2005/8/layout/hierarchy3"/>
    <dgm:cxn modelId="{E5598453-50E3-4989-93DF-F93A9D7C6D6E}" srcId="{7E51CD93-8FFE-46C1-880B-7CC9376088D7}" destId="{DD38C9C1-E848-4165-AE81-C57C18BD7A7F}" srcOrd="1" destOrd="0" parTransId="{45570B82-65FA-4128-B423-CC8F058B7D75}" sibTransId="{143F2919-5001-40AE-A7BB-CABC0892D158}"/>
    <dgm:cxn modelId="{0A271E63-16F6-4E50-B868-94A35DBCB71F}" srcId="{7E51CD93-8FFE-46C1-880B-7CC9376088D7}" destId="{5CDD1AF2-183B-408F-A537-9DEB583AE0B5}" srcOrd="4" destOrd="0" parTransId="{28B0BA87-C8CB-4065-98DB-5FD17F390D3C}" sibTransId="{439EEE97-6E64-4CDB-A2D6-4A2756EF1B23}"/>
    <dgm:cxn modelId="{C90E0F41-B27E-41EF-ABC6-0CCBAAD48F3D}" type="presOf" srcId="{45570B82-65FA-4128-B423-CC8F058B7D75}" destId="{00827C4E-465C-4C21-8169-D98DDF4323A8}" srcOrd="0" destOrd="0" presId="urn:microsoft.com/office/officeart/2005/8/layout/hierarchy3"/>
    <dgm:cxn modelId="{CDF99344-DC69-4B50-8DA1-73752A99F433}" type="presOf" srcId="{BF6331F2-D374-46E7-A85B-91264B2E85EE}" destId="{1DF9E5B9-7807-4334-91CC-1C6FB22D5031}" srcOrd="0" destOrd="0" presId="urn:microsoft.com/office/officeart/2005/8/layout/hierarchy3"/>
    <dgm:cxn modelId="{5C50E148-A507-48D1-8510-BB27489E06C6}" type="presParOf" srcId="{825C9B51-0EA6-439A-AFC8-6469929720E2}" destId="{ECFD91F0-F315-4722-9284-68BCF8CDF643}" srcOrd="0" destOrd="0" presId="urn:microsoft.com/office/officeart/2005/8/layout/hierarchy3"/>
    <dgm:cxn modelId="{63217D0B-7320-426E-9690-E2F3D1BDCB94}" type="presParOf" srcId="{ECFD91F0-F315-4722-9284-68BCF8CDF643}" destId="{59CFDA0C-BA89-42E9-8E6D-D3A433DEA3A1}" srcOrd="0" destOrd="0" presId="urn:microsoft.com/office/officeart/2005/8/layout/hierarchy3"/>
    <dgm:cxn modelId="{F28BEEB2-DA56-4338-AA3A-F81D0F0089B7}" type="presParOf" srcId="{59CFDA0C-BA89-42E9-8E6D-D3A433DEA3A1}" destId="{16F162BD-99A5-4B6E-8A0B-0DF1B68B5405}" srcOrd="0" destOrd="0" presId="urn:microsoft.com/office/officeart/2005/8/layout/hierarchy3"/>
    <dgm:cxn modelId="{48B87922-F3AC-41E3-B413-95F9F08ED104}" type="presParOf" srcId="{59CFDA0C-BA89-42E9-8E6D-D3A433DEA3A1}" destId="{7981B7C5-F374-46A3-9B34-949EEA1E5155}" srcOrd="1" destOrd="0" presId="urn:microsoft.com/office/officeart/2005/8/layout/hierarchy3"/>
    <dgm:cxn modelId="{6C284884-BA7F-4F7B-B79F-5D8F2A9458FA}" type="presParOf" srcId="{ECFD91F0-F315-4722-9284-68BCF8CDF643}" destId="{451A9C56-4C99-4E37-A0E7-D5F822FD6886}" srcOrd="1" destOrd="0" presId="urn:microsoft.com/office/officeart/2005/8/layout/hierarchy3"/>
    <dgm:cxn modelId="{751C07BD-3AC5-4AB8-949E-8265FA8444F6}" type="presParOf" srcId="{451A9C56-4C99-4E37-A0E7-D5F822FD6886}" destId="{1DF9E5B9-7807-4334-91CC-1C6FB22D5031}" srcOrd="0" destOrd="0" presId="urn:microsoft.com/office/officeart/2005/8/layout/hierarchy3"/>
    <dgm:cxn modelId="{FC6F24AA-3A1C-4C2F-8B43-0962BCE3E3F0}" type="presParOf" srcId="{451A9C56-4C99-4E37-A0E7-D5F822FD6886}" destId="{19FE3E24-36A6-4AD0-8BAE-155482A8CDA3}" srcOrd="1" destOrd="0" presId="urn:microsoft.com/office/officeart/2005/8/layout/hierarchy3"/>
    <dgm:cxn modelId="{D14A2A6D-47EF-47A3-8B0E-27D7E3342FD2}" type="presParOf" srcId="{451A9C56-4C99-4E37-A0E7-D5F822FD6886}" destId="{00827C4E-465C-4C21-8169-D98DDF4323A8}" srcOrd="2" destOrd="0" presId="urn:microsoft.com/office/officeart/2005/8/layout/hierarchy3"/>
    <dgm:cxn modelId="{FF7A79B4-E2DC-4A0D-88F0-7257EF2BBA79}" type="presParOf" srcId="{451A9C56-4C99-4E37-A0E7-D5F822FD6886}" destId="{8C17F4D6-8CE1-4773-B3B4-8E8574FC3E59}" srcOrd="3" destOrd="0" presId="urn:microsoft.com/office/officeart/2005/8/layout/hierarchy3"/>
    <dgm:cxn modelId="{16832BC7-2E22-446C-99F5-7E6C7770D67A}" type="presParOf" srcId="{451A9C56-4C99-4E37-A0E7-D5F822FD6886}" destId="{565D5407-F73E-43ED-B3DF-069E41C1F4E3}" srcOrd="4" destOrd="0" presId="urn:microsoft.com/office/officeart/2005/8/layout/hierarchy3"/>
    <dgm:cxn modelId="{04FC25F7-07B5-4168-B162-30478382B951}" type="presParOf" srcId="{451A9C56-4C99-4E37-A0E7-D5F822FD6886}" destId="{16DF622C-80CB-4016-9B02-11849F16BEDD}" srcOrd="5" destOrd="0" presId="urn:microsoft.com/office/officeart/2005/8/layout/hierarchy3"/>
    <dgm:cxn modelId="{8B8D004F-33AD-425F-8CB4-1F5BAC4912F6}" type="presParOf" srcId="{451A9C56-4C99-4E37-A0E7-D5F822FD6886}" destId="{A1FB5FB0-4D6C-4B56-AAEE-B7475F11B83E}" srcOrd="6" destOrd="0" presId="urn:microsoft.com/office/officeart/2005/8/layout/hierarchy3"/>
    <dgm:cxn modelId="{7924C9F0-D94D-40BE-BF4E-453DB6F5B4F0}" type="presParOf" srcId="{451A9C56-4C99-4E37-A0E7-D5F822FD6886}" destId="{40AC6F89-3472-4E4D-B5C7-566C502B9C34}" srcOrd="7" destOrd="0" presId="urn:microsoft.com/office/officeart/2005/8/layout/hierarchy3"/>
    <dgm:cxn modelId="{DFEC16E1-EEAB-45BD-993D-D87857C8EF71}" type="presParOf" srcId="{451A9C56-4C99-4E37-A0E7-D5F822FD6886}" destId="{8D0E50C8-CFAB-4CCD-BAE7-BC851C1B5AB0}" srcOrd="8" destOrd="0" presId="urn:microsoft.com/office/officeart/2005/8/layout/hierarchy3"/>
    <dgm:cxn modelId="{394272A3-3316-4BCE-A98F-7499B15D3E3F}" type="presParOf" srcId="{451A9C56-4C99-4E37-A0E7-D5F822FD6886}" destId="{8D11BBEB-2868-4003-ABD0-FA854B2EB4C1}" srcOrd="9" destOrd="0" presId="urn:microsoft.com/office/officeart/2005/8/layout/hierarchy3"/>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66A1109-59CA-486D-8B45-CA472BC5ADC8}" type="doc">
      <dgm:prSet loTypeId="urn:microsoft.com/office/officeart/2005/8/layout/list1" loCatId="list" qsTypeId="urn:microsoft.com/office/officeart/2005/8/quickstyle/simple1#20" qsCatId="simple" csTypeId="urn:microsoft.com/office/officeart/2005/8/colors/accent1_2#3" csCatId="accent1" phldr="1"/>
      <dgm:spPr/>
      <dgm:t>
        <a:bodyPr/>
        <a:lstStyle/>
        <a:p>
          <a:endParaRPr kumimoji="1" lang="ja-JP" altLang="en-US"/>
        </a:p>
      </dgm:t>
    </dgm:pt>
    <dgm:pt modelId="{75A536CE-76A8-4909-9D89-8EE6784620FB}">
      <dgm:prSet phldrT="[テキスト]" custT="1"/>
      <dgm:spPr/>
      <dgm:t>
        <a:bodyPr/>
        <a:lstStyle/>
        <a:p>
          <a:pPr algn="ctr"/>
          <a:r>
            <a:rPr kumimoji="1" lang="ja-JP" altLang="en-US" sz="1600" b="1" dirty="0" smtClean="0">
              <a:solidFill>
                <a:schemeClr val="tx1"/>
              </a:solidFill>
            </a:rPr>
            <a:t>文書の発送番号が必要なとき</a:t>
          </a:r>
          <a:endParaRPr kumimoji="1" lang="ja-JP" altLang="en-US" sz="1600" b="1" dirty="0">
            <a:solidFill>
              <a:schemeClr val="tx1"/>
            </a:solidFill>
          </a:endParaRPr>
        </a:p>
      </dgm:t>
    </dgm:pt>
    <dgm:pt modelId="{C2561DD1-D15E-48AC-9E37-50FC82050A72}" type="parTrans" cxnId="{0EED212C-A7C5-4105-9AFE-BA1518C49910}">
      <dgm:prSet/>
      <dgm:spPr/>
      <dgm:t>
        <a:bodyPr/>
        <a:lstStyle/>
        <a:p>
          <a:endParaRPr kumimoji="1" lang="ja-JP" altLang="en-US"/>
        </a:p>
      </dgm:t>
    </dgm:pt>
    <dgm:pt modelId="{9EDAA266-6F6A-46ED-ADF2-D228C45F74F5}" type="sibTrans" cxnId="{0EED212C-A7C5-4105-9AFE-BA1518C49910}">
      <dgm:prSet/>
      <dgm:spPr/>
      <dgm:t>
        <a:bodyPr/>
        <a:lstStyle/>
        <a:p>
          <a:endParaRPr kumimoji="1" lang="ja-JP" altLang="en-US"/>
        </a:p>
      </dgm:t>
    </dgm:pt>
    <dgm:pt modelId="{C3B28264-D158-4618-9828-C5228EF595E0}" type="pres">
      <dgm:prSet presAssocID="{266A1109-59CA-486D-8B45-CA472BC5ADC8}" presName="linear" presStyleCnt="0">
        <dgm:presLayoutVars>
          <dgm:dir/>
          <dgm:animLvl val="lvl"/>
          <dgm:resizeHandles val="exact"/>
        </dgm:presLayoutVars>
      </dgm:prSet>
      <dgm:spPr/>
      <dgm:t>
        <a:bodyPr/>
        <a:lstStyle/>
        <a:p>
          <a:endParaRPr kumimoji="1" lang="ja-JP" altLang="en-US"/>
        </a:p>
      </dgm:t>
    </dgm:pt>
    <dgm:pt modelId="{7AB7DA1B-9C8F-481E-BBC2-87A9D4D5F0B0}" type="pres">
      <dgm:prSet presAssocID="{75A536CE-76A8-4909-9D89-8EE6784620FB}" presName="parentLin" presStyleCnt="0"/>
      <dgm:spPr/>
    </dgm:pt>
    <dgm:pt modelId="{FC21D18B-C013-4899-8CE6-C501CE9029F7}" type="pres">
      <dgm:prSet presAssocID="{75A536CE-76A8-4909-9D89-8EE6784620FB}" presName="parentLeftMargin" presStyleLbl="node1" presStyleIdx="0" presStyleCnt="1"/>
      <dgm:spPr/>
      <dgm:t>
        <a:bodyPr/>
        <a:lstStyle/>
        <a:p>
          <a:endParaRPr kumimoji="1" lang="ja-JP" altLang="en-US"/>
        </a:p>
      </dgm:t>
    </dgm:pt>
    <dgm:pt modelId="{47151F76-4763-4695-83FD-DFBD2EA2657E}" type="pres">
      <dgm:prSet presAssocID="{75A536CE-76A8-4909-9D89-8EE6784620FB}" presName="parentText" presStyleLbl="node1" presStyleIdx="0" presStyleCnt="1" custScaleY="21101" custLinFactNeighborX="-76486" custLinFactNeighborY="-32591">
        <dgm:presLayoutVars>
          <dgm:chMax val="0"/>
          <dgm:bulletEnabled val="1"/>
        </dgm:presLayoutVars>
      </dgm:prSet>
      <dgm:spPr/>
      <dgm:t>
        <a:bodyPr/>
        <a:lstStyle/>
        <a:p>
          <a:endParaRPr kumimoji="1" lang="ja-JP" altLang="en-US"/>
        </a:p>
      </dgm:t>
    </dgm:pt>
    <dgm:pt modelId="{FEF5EA6F-C389-4992-A13E-6C8880D9A214}" type="pres">
      <dgm:prSet presAssocID="{75A536CE-76A8-4909-9D89-8EE6784620FB}" presName="negativeSpace" presStyleCnt="0"/>
      <dgm:spPr/>
    </dgm:pt>
    <dgm:pt modelId="{17D74AE7-10D7-4C14-81D9-7301AD765106}" type="pres">
      <dgm:prSet presAssocID="{75A536CE-76A8-4909-9D89-8EE6784620FB}" presName="childText" presStyleLbl="conFgAcc1" presStyleIdx="0" presStyleCnt="1" custScaleY="33054" custLinFactNeighborX="1575" custLinFactNeighborY="14710">
        <dgm:presLayoutVars>
          <dgm:bulletEnabled val="1"/>
        </dgm:presLayoutVars>
      </dgm:prSet>
      <dgm:spPr/>
    </dgm:pt>
  </dgm:ptLst>
  <dgm:cxnLst>
    <dgm:cxn modelId="{6F4D70D4-A96E-4B1B-A5EF-D5A9714920ED}" type="presOf" srcId="{75A536CE-76A8-4909-9D89-8EE6784620FB}" destId="{47151F76-4763-4695-83FD-DFBD2EA2657E}" srcOrd="1" destOrd="0" presId="urn:microsoft.com/office/officeart/2005/8/layout/list1"/>
    <dgm:cxn modelId="{211FCEC4-A2DF-4E5E-AD44-22EE931D9C8A}" type="presOf" srcId="{75A536CE-76A8-4909-9D89-8EE6784620FB}" destId="{FC21D18B-C013-4899-8CE6-C501CE9029F7}" srcOrd="0" destOrd="0" presId="urn:microsoft.com/office/officeart/2005/8/layout/list1"/>
    <dgm:cxn modelId="{0EED212C-A7C5-4105-9AFE-BA1518C49910}" srcId="{266A1109-59CA-486D-8B45-CA472BC5ADC8}" destId="{75A536CE-76A8-4909-9D89-8EE6784620FB}" srcOrd="0" destOrd="0" parTransId="{C2561DD1-D15E-48AC-9E37-50FC82050A72}" sibTransId="{9EDAA266-6F6A-46ED-ADF2-D228C45F74F5}"/>
    <dgm:cxn modelId="{F213DD06-C4AF-4818-8781-CE0A0BF83139}" type="presOf" srcId="{266A1109-59CA-486D-8B45-CA472BC5ADC8}" destId="{C3B28264-D158-4618-9828-C5228EF595E0}" srcOrd="0" destOrd="0" presId="urn:microsoft.com/office/officeart/2005/8/layout/list1"/>
    <dgm:cxn modelId="{CC5B9D3C-3EF2-4BFC-8DD7-4D7CD5A9D75A}" type="presParOf" srcId="{C3B28264-D158-4618-9828-C5228EF595E0}" destId="{7AB7DA1B-9C8F-481E-BBC2-87A9D4D5F0B0}" srcOrd="0" destOrd="0" presId="urn:microsoft.com/office/officeart/2005/8/layout/list1"/>
    <dgm:cxn modelId="{43E61165-9840-41C0-8E0E-4A046DC0C7C0}" type="presParOf" srcId="{7AB7DA1B-9C8F-481E-BBC2-87A9D4D5F0B0}" destId="{FC21D18B-C013-4899-8CE6-C501CE9029F7}" srcOrd="0" destOrd="0" presId="urn:microsoft.com/office/officeart/2005/8/layout/list1"/>
    <dgm:cxn modelId="{CE897F7E-F3E8-465B-AE0F-0B61266B5416}" type="presParOf" srcId="{7AB7DA1B-9C8F-481E-BBC2-87A9D4D5F0B0}" destId="{47151F76-4763-4695-83FD-DFBD2EA2657E}" srcOrd="1" destOrd="0" presId="urn:microsoft.com/office/officeart/2005/8/layout/list1"/>
    <dgm:cxn modelId="{A3D08E37-5FEE-4D3E-9E9F-52AB6C1EDD99}" type="presParOf" srcId="{C3B28264-D158-4618-9828-C5228EF595E0}" destId="{FEF5EA6F-C389-4992-A13E-6C8880D9A214}" srcOrd="1" destOrd="0" presId="urn:microsoft.com/office/officeart/2005/8/layout/list1"/>
    <dgm:cxn modelId="{F129E482-DE67-4345-B16D-9EF57BCD1B37}" type="presParOf" srcId="{C3B28264-D158-4618-9828-C5228EF595E0}" destId="{17D74AE7-10D7-4C14-81D9-7301AD765106}" srcOrd="2" destOrd="0" presId="urn:microsoft.com/office/officeart/2005/8/layout/list1"/>
  </dgm:cxnLst>
  <dgm:bg/>
  <dgm:whole/>
  <dgm:extLst>
    <a:ext uri="http://schemas.microsoft.com/office/drawing/2008/diagram">
      <dsp:dataModelExt xmlns:dsp="http://schemas.microsoft.com/office/drawing/2008/diagram" xmlns="" relId="rId2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CF27C17-E563-4228-BFA1-DBCCD167099A}" type="doc">
      <dgm:prSet loTypeId="urn:microsoft.com/office/officeart/2005/8/layout/lProcess1" loCatId="process" qsTypeId="urn:microsoft.com/office/officeart/2005/8/quickstyle/simple1#21" qsCatId="simple" csTypeId="urn:microsoft.com/office/officeart/2005/8/colors/colorful4" csCatId="colorful" phldr="1"/>
      <dgm:spPr/>
      <dgm:t>
        <a:bodyPr/>
        <a:lstStyle/>
        <a:p>
          <a:endParaRPr kumimoji="1" lang="ja-JP" altLang="en-US"/>
        </a:p>
      </dgm:t>
    </dgm:pt>
    <dgm:pt modelId="{7E6DC241-03A6-43AB-A82E-37FFCCFD1324}">
      <dgm:prSet phldrT="[テキスト]" custT="1"/>
      <dgm:spPr/>
      <dgm:t>
        <a:bodyPr/>
        <a:lstStyle/>
        <a:p>
          <a:r>
            <a:rPr kumimoji="1" lang="en-US" altLang="ja-JP" sz="1400" b="1" dirty="0" smtClean="0">
              <a:solidFill>
                <a:schemeClr val="tx1"/>
              </a:solidFill>
            </a:rPr>
            <a:t>P.C </a:t>
          </a:r>
          <a:r>
            <a:rPr kumimoji="1" lang="ja-JP" altLang="en-US" sz="1400" b="1" dirty="0" smtClean="0">
              <a:solidFill>
                <a:schemeClr val="tx1"/>
              </a:solidFill>
            </a:rPr>
            <a:t>フォルダー</a:t>
          </a:r>
          <a:endParaRPr kumimoji="1" lang="ja-JP" altLang="en-US" sz="1400" b="1" dirty="0">
            <a:solidFill>
              <a:schemeClr val="tx1"/>
            </a:solidFill>
          </a:endParaRPr>
        </a:p>
      </dgm:t>
    </dgm:pt>
    <dgm:pt modelId="{1ECB2BFA-79DE-4253-91D2-24A4E24212E8}" type="parTrans" cxnId="{9588102A-B141-4559-BC89-297B3DA3130F}">
      <dgm:prSet/>
      <dgm:spPr/>
      <dgm:t>
        <a:bodyPr/>
        <a:lstStyle/>
        <a:p>
          <a:endParaRPr kumimoji="1" lang="ja-JP" altLang="en-US"/>
        </a:p>
      </dgm:t>
    </dgm:pt>
    <dgm:pt modelId="{592E9F1D-3D00-4F29-BE00-277D68106AB3}" type="sibTrans" cxnId="{9588102A-B141-4559-BC89-297B3DA3130F}">
      <dgm:prSet/>
      <dgm:spPr/>
      <dgm:t>
        <a:bodyPr/>
        <a:lstStyle/>
        <a:p>
          <a:endParaRPr kumimoji="1" lang="ja-JP" altLang="en-US"/>
        </a:p>
      </dgm:t>
    </dgm:pt>
    <dgm:pt modelId="{E4D45498-CB3D-44EA-9E07-8DC4D9E9A3C2}">
      <dgm:prSet phldrT="[テキスト]"/>
      <dgm:spPr/>
      <dgm:t>
        <a:bodyPr/>
        <a:lstStyle/>
        <a:p>
          <a:r>
            <a:rPr kumimoji="1" lang="ja-JP" altLang="en-US" dirty="0" smtClean="0"/>
            <a:t>「学校共有」</a:t>
          </a:r>
          <a:endParaRPr kumimoji="1" lang="ja-JP" altLang="en-US" dirty="0"/>
        </a:p>
      </dgm:t>
    </dgm:pt>
    <dgm:pt modelId="{24FF5666-ED2E-455D-A618-73757F27AA83}" type="parTrans" cxnId="{6DA18666-FC96-49EC-AE6E-FA9775A19939}">
      <dgm:prSet/>
      <dgm:spPr/>
      <dgm:t>
        <a:bodyPr/>
        <a:lstStyle/>
        <a:p>
          <a:endParaRPr kumimoji="1" lang="ja-JP" altLang="en-US"/>
        </a:p>
      </dgm:t>
    </dgm:pt>
    <dgm:pt modelId="{C0D20A2B-B2FF-4A03-A108-A78F94B84B06}" type="sibTrans" cxnId="{6DA18666-FC96-49EC-AE6E-FA9775A19939}">
      <dgm:prSet/>
      <dgm:spPr/>
      <dgm:t>
        <a:bodyPr/>
        <a:lstStyle/>
        <a:p>
          <a:endParaRPr kumimoji="1" lang="ja-JP" altLang="en-US"/>
        </a:p>
      </dgm:t>
    </dgm:pt>
    <dgm:pt modelId="{05C22161-D9DC-4D07-9121-0D07A93464F6}">
      <dgm:prSet phldrT="[テキスト]"/>
      <dgm:spPr/>
      <dgm:t>
        <a:bodyPr/>
        <a:lstStyle/>
        <a:p>
          <a:r>
            <a:rPr kumimoji="1" lang="ja-JP" altLang="en-US" dirty="0" smtClean="0"/>
            <a:t>「事務室より職員へ」</a:t>
          </a:r>
          <a:endParaRPr kumimoji="1" lang="ja-JP" altLang="en-US" dirty="0"/>
        </a:p>
      </dgm:t>
    </dgm:pt>
    <dgm:pt modelId="{0E50B9B4-AF0E-4E28-8F75-E2A2B545B004}" type="parTrans" cxnId="{393E3E17-A23E-483B-8DC4-2FB4053FABCF}">
      <dgm:prSet/>
      <dgm:spPr/>
      <dgm:t>
        <a:bodyPr/>
        <a:lstStyle/>
        <a:p>
          <a:endParaRPr kumimoji="1" lang="ja-JP" altLang="en-US"/>
        </a:p>
      </dgm:t>
    </dgm:pt>
    <dgm:pt modelId="{0F68513C-5100-45E4-9E46-22103170C01C}" type="sibTrans" cxnId="{393E3E17-A23E-483B-8DC4-2FB4053FABCF}">
      <dgm:prSet/>
      <dgm:spPr/>
      <dgm:t>
        <a:bodyPr/>
        <a:lstStyle/>
        <a:p>
          <a:endParaRPr kumimoji="1" lang="ja-JP" altLang="en-US"/>
        </a:p>
      </dgm:t>
    </dgm:pt>
    <dgm:pt modelId="{4C49BCCD-69C4-499B-BD3F-B8919D50D13C}">
      <dgm:prSet phldrT="[テキスト]"/>
      <dgm:spPr/>
      <dgm:t>
        <a:bodyPr/>
        <a:lstStyle/>
        <a:p>
          <a:r>
            <a:rPr kumimoji="1" lang="ja-JP" altLang="en-US" dirty="0" smtClean="0"/>
            <a:t>「学校以外で行う活動」・「旅行復命書」・「海外旅行願」・・・等</a:t>
          </a:r>
          <a:endParaRPr kumimoji="1" lang="en-US" altLang="ja-JP" dirty="0" smtClean="0"/>
        </a:p>
        <a:p>
          <a:r>
            <a:rPr kumimoji="1" lang="ja-JP" altLang="en-US" dirty="0" smtClean="0"/>
            <a:t>必要な書類の様式を使う</a:t>
          </a:r>
          <a:endParaRPr kumimoji="1" lang="ja-JP" altLang="en-US" dirty="0"/>
        </a:p>
      </dgm:t>
    </dgm:pt>
    <dgm:pt modelId="{B413DCE0-E9C7-4C7E-8C37-79A8EF6E50E2}" type="parTrans" cxnId="{79462E04-93EC-4C0F-B58B-035341DA159B}">
      <dgm:prSet/>
      <dgm:spPr/>
      <dgm:t>
        <a:bodyPr/>
        <a:lstStyle/>
        <a:p>
          <a:endParaRPr kumimoji="1" lang="ja-JP" altLang="en-US"/>
        </a:p>
      </dgm:t>
    </dgm:pt>
    <dgm:pt modelId="{8247DB1E-28B1-45BA-93E4-BDDFEB0EC4B1}" type="sibTrans" cxnId="{79462E04-93EC-4C0F-B58B-035341DA159B}">
      <dgm:prSet/>
      <dgm:spPr/>
      <dgm:t>
        <a:bodyPr/>
        <a:lstStyle/>
        <a:p>
          <a:endParaRPr kumimoji="1" lang="ja-JP" altLang="en-US"/>
        </a:p>
      </dgm:t>
    </dgm:pt>
    <dgm:pt modelId="{F196C99C-AF19-4C2D-9180-C15B0D742CE8}" type="pres">
      <dgm:prSet presAssocID="{7CF27C17-E563-4228-BFA1-DBCCD167099A}" presName="Name0" presStyleCnt="0">
        <dgm:presLayoutVars>
          <dgm:dir/>
          <dgm:animLvl val="lvl"/>
          <dgm:resizeHandles val="exact"/>
        </dgm:presLayoutVars>
      </dgm:prSet>
      <dgm:spPr/>
      <dgm:t>
        <a:bodyPr/>
        <a:lstStyle/>
        <a:p>
          <a:endParaRPr kumimoji="1" lang="ja-JP" altLang="en-US"/>
        </a:p>
      </dgm:t>
    </dgm:pt>
    <dgm:pt modelId="{CBD9C164-9619-4E81-AE81-62B4881D8AD9}" type="pres">
      <dgm:prSet presAssocID="{7E6DC241-03A6-43AB-A82E-37FFCCFD1324}" presName="vertFlow" presStyleCnt="0"/>
      <dgm:spPr/>
    </dgm:pt>
    <dgm:pt modelId="{9E1358C3-B649-44CE-92CA-65892FD31A7D}" type="pres">
      <dgm:prSet presAssocID="{7E6DC241-03A6-43AB-A82E-37FFCCFD1324}" presName="header" presStyleLbl="node1" presStyleIdx="0" presStyleCnt="1"/>
      <dgm:spPr/>
      <dgm:t>
        <a:bodyPr/>
        <a:lstStyle/>
        <a:p>
          <a:endParaRPr kumimoji="1" lang="ja-JP" altLang="en-US"/>
        </a:p>
      </dgm:t>
    </dgm:pt>
    <dgm:pt modelId="{0B74A61A-977E-4200-88D1-A909A19D9517}" type="pres">
      <dgm:prSet presAssocID="{24FF5666-ED2E-455D-A618-73757F27AA83}" presName="parTrans" presStyleLbl="sibTrans2D1" presStyleIdx="0" presStyleCnt="3"/>
      <dgm:spPr/>
      <dgm:t>
        <a:bodyPr/>
        <a:lstStyle/>
        <a:p>
          <a:endParaRPr kumimoji="1" lang="ja-JP" altLang="en-US"/>
        </a:p>
      </dgm:t>
    </dgm:pt>
    <dgm:pt modelId="{E11E58AB-EA83-495B-B59F-D2938B0B9726}" type="pres">
      <dgm:prSet presAssocID="{E4D45498-CB3D-44EA-9E07-8DC4D9E9A3C2}" presName="child" presStyleLbl="alignAccFollowNode1" presStyleIdx="0" presStyleCnt="3">
        <dgm:presLayoutVars>
          <dgm:chMax val="0"/>
          <dgm:bulletEnabled val="1"/>
        </dgm:presLayoutVars>
      </dgm:prSet>
      <dgm:spPr/>
      <dgm:t>
        <a:bodyPr/>
        <a:lstStyle/>
        <a:p>
          <a:endParaRPr kumimoji="1" lang="ja-JP" altLang="en-US"/>
        </a:p>
      </dgm:t>
    </dgm:pt>
    <dgm:pt modelId="{9C08F2C6-00FC-4E4A-A620-18F7D2231CBC}" type="pres">
      <dgm:prSet presAssocID="{C0D20A2B-B2FF-4A03-A108-A78F94B84B06}" presName="sibTrans" presStyleLbl="sibTrans2D1" presStyleIdx="1" presStyleCnt="3"/>
      <dgm:spPr/>
      <dgm:t>
        <a:bodyPr/>
        <a:lstStyle/>
        <a:p>
          <a:endParaRPr kumimoji="1" lang="ja-JP" altLang="en-US"/>
        </a:p>
      </dgm:t>
    </dgm:pt>
    <dgm:pt modelId="{3CFAEE2F-3A72-40C6-8947-2518879E8CCE}" type="pres">
      <dgm:prSet presAssocID="{05C22161-D9DC-4D07-9121-0D07A93464F6}" presName="child" presStyleLbl="alignAccFollowNode1" presStyleIdx="1" presStyleCnt="3">
        <dgm:presLayoutVars>
          <dgm:chMax val="0"/>
          <dgm:bulletEnabled val="1"/>
        </dgm:presLayoutVars>
      </dgm:prSet>
      <dgm:spPr/>
      <dgm:t>
        <a:bodyPr/>
        <a:lstStyle/>
        <a:p>
          <a:endParaRPr kumimoji="1" lang="ja-JP" altLang="en-US"/>
        </a:p>
      </dgm:t>
    </dgm:pt>
    <dgm:pt modelId="{51A611DC-D5B9-49C6-8CD9-C479DC93F558}" type="pres">
      <dgm:prSet presAssocID="{0F68513C-5100-45E4-9E46-22103170C01C}" presName="sibTrans" presStyleLbl="sibTrans2D1" presStyleIdx="2" presStyleCnt="3"/>
      <dgm:spPr/>
      <dgm:t>
        <a:bodyPr/>
        <a:lstStyle/>
        <a:p>
          <a:endParaRPr kumimoji="1" lang="ja-JP" altLang="en-US"/>
        </a:p>
      </dgm:t>
    </dgm:pt>
    <dgm:pt modelId="{E7157A4F-9CB4-4879-97E6-825A0E52B6C0}" type="pres">
      <dgm:prSet presAssocID="{4C49BCCD-69C4-499B-BD3F-B8919D50D13C}" presName="child" presStyleLbl="alignAccFollowNode1" presStyleIdx="2" presStyleCnt="3" custScaleX="174523">
        <dgm:presLayoutVars>
          <dgm:chMax val="0"/>
          <dgm:bulletEnabled val="1"/>
        </dgm:presLayoutVars>
      </dgm:prSet>
      <dgm:spPr/>
      <dgm:t>
        <a:bodyPr/>
        <a:lstStyle/>
        <a:p>
          <a:endParaRPr kumimoji="1" lang="ja-JP" altLang="en-US"/>
        </a:p>
      </dgm:t>
    </dgm:pt>
  </dgm:ptLst>
  <dgm:cxnLst>
    <dgm:cxn modelId="{9588102A-B141-4559-BC89-297B3DA3130F}" srcId="{7CF27C17-E563-4228-BFA1-DBCCD167099A}" destId="{7E6DC241-03A6-43AB-A82E-37FFCCFD1324}" srcOrd="0" destOrd="0" parTransId="{1ECB2BFA-79DE-4253-91D2-24A4E24212E8}" sibTransId="{592E9F1D-3D00-4F29-BE00-277D68106AB3}"/>
    <dgm:cxn modelId="{A2935E76-8B93-4D16-92F0-B94A353D3444}" type="presOf" srcId="{E4D45498-CB3D-44EA-9E07-8DC4D9E9A3C2}" destId="{E11E58AB-EA83-495B-B59F-D2938B0B9726}" srcOrd="0" destOrd="0" presId="urn:microsoft.com/office/officeart/2005/8/layout/lProcess1"/>
    <dgm:cxn modelId="{724F8406-5AA9-4DAA-AF48-A7ED4055017B}" type="presOf" srcId="{4C49BCCD-69C4-499B-BD3F-B8919D50D13C}" destId="{E7157A4F-9CB4-4879-97E6-825A0E52B6C0}" srcOrd="0" destOrd="0" presId="urn:microsoft.com/office/officeart/2005/8/layout/lProcess1"/>
    <dgm:cxn modelId="{F5B0124E-BDF7-413F-97D1-63E0D05B4F92}" type="presOf" srcId="{7E6DC241-03A6-43AB-A82E-37FFCCFD1324}" destId="{9E1358C3-B649-44CE-92CA-65892FD31A7D}" srcOrd="0" destOrd="0" presId="urn:microsoft.com/office/officeart/2005/8/layout/lProcess1"/>
    <dgm:cxn modelId="{393E3E17-A23E-483B-8DC4-2FB4053FABCF}" srcId="{7E6DC241-03A6-43AB-A82E-37FFCCFD1324}" destId="{05C22161-D9DC-4D07-9121-0D07A93464F6}" srcOrd="1" destOrd="0" parTransId="{0E50B9B4-AF0E-4E28-8F75-E2A2B545B004}" sibTransId="{0F68513C-5100-45E4-9E46-22103170C01C}"/>
    <dgm:cxn modelId="{60C39C89-C9B4-4C76-9695-04BA0A87A597}" type="presOf" srcId="{05C22161-D9DC-4D07-9121-0D07A93464F6}" destId="{3CFAEE2F-3A72-40C6-8947-2518879E8CCE}" srcOrd="0" destOrd="0" presId="urn:microsoft.com/office/officeart/2005/8/layout/lProcess1"/>
    <dgm:cxn modelId="{D2D81CF5-BD61-41AA-94BE-738ADC012430}" type="presOf" srcId="{7CF27C17-E563-4228-BFA1-DBCCD167099A}" destId="{F196C99C-AF19-4C2D-9180-C15B0D742CE8}" srcOrd="0" destOrd="0" presId="urn:microsoft.com/office/officeart/2005/8/layout/lProcess1"/>
    <dgm:cxn modelId="{298968BA-6539-4AB0-BF9F-6077DEA8DAC0}" type="presOf" srcId="{C0D20A2B-B2FF-4A03-A108-A78F94B84B06}" destId="{9C08F2C6-00FC-4E4A-A620-18F7D2231CBC}" srcOrd="0" destOrd="0" presId="urn:microsoft.com/office/officeart/2005/8/layout/lProcess1"/>
    <dgm:cxn modelId="{B3764F2D-2EDA-4CAD-8351-D8F77CC0D3D7}" type="presOf" srcId="{0F68513C-5100-45E4-9E46-22103170C01C}" destId="{51A611DC-D5B9-49C6-8CD9-C479DC93F558}" srcOrd="0" destOrd="0" presId="urn:microsoft.com/office/officeart/2005/8/layout/lProcess1"/>
    <dgm:cxn modelId="{79462E04-93EC-4C0F-B58B-035341DA159B}" srcId="{7E6DC241-03A6-43AB-A82E-37FFCCFD1324}" destId="{4C49BCCD-69C4-499B-BD3F-B8919D50D13C}" srcOrd="2" destOrd="0" parTransId="{B413DCE0-E9C7-4C7E-8C37-79A8EF6E50E2}" sibTransId="{8247DB1E-28B1-45BA-93E4-BDDFEB0EC4B1}"/>
    <dgm:cxn modelId="{6DA18666-FC96-49EC-AE6E-FA9775A19939}" srcId="{7E6DC241-03A6-43AB-A82E-37FFCCFD1324}" destId="{E4D45498-CB3D-44EA-9E07-8DC4D9E9A3C2}" srcOrd="0" destOrd="0" parTransId="{24FF5666-ED2E-455D-A618-73757F27AA83}" sibTransId="{C0D20A2B-B2FF-4A03-A108-A78F94B84B06}"/>
    <dgm:cxn modelId="{69CD6071-6FFD-4232-9157-D7F7C2629F6F}" type="presOf" srcId="{24FF5666-ED2E-455D-A618-73757F27AA83}" destId="{0B74A61A-977E-4200-88D1-A909A19D9517}" srcOrd="0" destOrd="0" presId="urn:microsoft.com/office/officeart/2005/8/layout/lProcess1"/>
    <dgm:cxn modelId="{B83F0F3A-B102-4F55-9FE4-EFD30531934D}" type="presParOf" srcId="{F196C99C-AF19-4C2D-9180-C15B0D742CE8}" destId="{CBD9C164-9619-4E81-AE81-62B4881D8AD9}" srcOrd="0" destOrd="0" presId="urn:microsoft.com/office/officeart/2005/8/layout/lProcess1"/>
    <dgm:cxn modelId="{EF099903-2328-4209-A15D-C82C3BE88E46}" type="presParOf" srcId="{CBD9C164-9619-4E81-AE81-62B4881D8AD9}" destId="{9E1358C3-B649-44CE-92CA-65892FD31A7D}" srcOrd="0" destOrd="0" presId="urn:microsoft.com/office/officeart/2005/8/layout/lProcess1"/>
    <dgm:cxn modelId="{84FF2039-AA93-433F-A51B-9DF21041EFFE}" type="presParOf" srcId="{CBD9C164-9619-4E81-AE81-62B4881D8AD9}" destId="{0B74A61A-977E-4200-88D1-A909A19D9517}" srcOrd="1" destOrd="0" presId="urn:microsoft.com/office/officeart/2005/8/layout/lProcess1"/>
    <dgm:cxn modelId="{2B91CE7B-D017-4652-B242-7F00CE0C4101}" type="presParOf" srcId="{CBD9C164-9619-4E81-AE81-62B4881D8AD9}" destId="{E11E58AB-EA83-495B-B59F-D2938B0B9726}" srcOrd="2" destOrd="0" presId="urn:microsoft.com/office/officeart/2005/8/layout/lProcess1"/>
    <dgm:cxn modelId="{9141C74F-01FF-4580-ADED-CA67AB0EB8D0}" type="presParOf" srcId="{CBD9C164-9619-4E81-AE81-62B4881D8AD9}" destId="{9C08F2C6-00FC-4E4A-A620-18F7D2231CBC}" srcOrd="3" destOrd="0" presId="urn:microsoft.com/office/officeart/2005/8/layout/lProcess1"/>
    <dgm:cxn modelId="{535B7AA2-1B9A-4B1F-91BC-537CEC7F6BA2}" type="presParOf" srcId="{CBD9C164-9619-4E81-AE81-62B4881D8AD9}" destId="{3CFAEE2F-3A72-40C6-8947-2518879E8CCE}" srcOrd="4" destOrd="0" presId="urn:microsoft.com/office/officeart/2005/8/layout/lProcess1"/>
    <dgm:cxn modelId="{AD3E4C1F-F4F8-4A01-8E25-647E08BDBDBE}" type="presParOf" srcId="{CBD9C164-9619-4E81-AE81-62B4881D8AD9}" destId="{51A611DC-D5B9-49C6-8CD9-C479DC93F558}" srcOrd="5" destOrd="0" presId="urn:microsoft.com/office/officeart/2005/8/layout/lProcess1"/>
    <dgm:cxn modelId="{039FFA5A-7944-44A3-857E-09A1B3F2165C}" type="presParOf" srcId="{CBD9C164-9619-4E81-AE81-62B4881D8AD9}" destId="{E7157A4F-9CB4-4879-97E6-825A0E52B6C0}" srcOrd="6" destOrd="0" presId="urn:microsoft.com/office/officeart/2005/8/layout/l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65A565-0FC8-4AED-A3C6-3D41FBCA48A1}" type="doc">
      <dgm:prSet loTypeId="urn:microsoft.com/office/officeart/2005/8/layout/matrix3" loCatId="matrix" qsTypeId="urn:microsoft.com/office/officeart/2005/8/quickstyle/simple1#3" qsCatId="simple" csTypeId="urn:microsoft.com/office/officeart/2005/8/colors/accent0_2" csCatId="mainScheme" phldr="1"/>
      <dgm:spPr/>
      <dgm:t>
        <a:bodyPr/>
        <a:lstStyle/>
        <a:p>
          <a:endParaRPr kumimoji="1" lang="ja-JP" altLang="en-US"/>
        </a:p>
      </dgm:t>
    </dgm:pt>
    <dgm:pt modelId="{C6BBFB6E-4418-42CE-AF19-912014727DE4}">
      <dgm:prSet phldrT="[テキスト]" custT="1"/>
      <dgm:spPr>
        <a:ln>
          <a:solidFill>
            <a:srgbClr val="FFC000"/>
          </a:solidFill>
        </a:ln>
      </dgm:spPr>
      <dgm:t>
        <a:bodyPr/>
        <a:lstStyle/>
        <a:p>
          <a:r>
            <a:rPr lang="ja-JP" altLang="en-US" sz="1400" b="1" dirty="0" smtClean="0">
              <a:solidFill>
                <a:schemeClr val="tx1"/>
              </a:solidFill>
            </a:rPr>
            <a:t>学期はじめ　　　　給食バット　　　　（学級へ）</a:t>
          </a:r>
          <a:endParaRPr kumimoji="1" lang="ja-JP" altLang="en-US" sz="1400" dirty="0">
            <a:solidFill>
              <a:schemeClr val="tx1"/>
            </a:solidFill>
          </a:endParaRPr>
        </a:p>
      </dgm:t>
    </dgm:pt>
    <dgm:pt modelId="{58DD87FB-6A1E-451A-8DF7-E9D0D32C4325}" type="parTrans" cxnId="{030617F4-15C3-4C4C-ACC3-5F6034EAB05B}">
      <dgm:prSet/>
      <dgm:spPr/>
      <dgm:t>
        <a:bodyPr/>
        <a:lstStyle/>
        <a:p>
          <a:endParaRPr kumimoji="1" lang="ja-JP" altLang="en-US"/>
        </a:p>
      </dgm:t>
    </dgm:pt>
    <dgm:pt modelId="{6E77B571-AE41-46E0-8EAE-5682F8A5F803}" type="sibTrans" cxnId="{030617F4-15C3-4C4C-ACC3-5F6034EAB05B}">
      <dgm:prSet/>
      <dgm:spPr/>
      <dgm:t>
        <a:bodyPr/>
        <a:lstStyle/>
        <a:p>
          <a:endParaRPr kumimoji="1" lang="ja-JP" altLang="en-US"/>
        </a:p>
      </dgm:t>
    </dgm:pt>
    <dgm:pt modelId="{25F068F6-846D-4928-9190-FC55C562874F}">
      <dgm:prSet phldrT="[テキスト]" custT="1"/>
      <dgm:spPr>
        <a:ln>
          <a:solidFill>
            <a:schemeClr val="accent2">
              <a:lumMod val="75000"/>
            </a:schemeClr>
          </a:solidFill>
        </a:ln>
      </dgm:spPr>
      <dgm:t>
        <a:bodyPr/>
        <a:lstStyle/>
        <a:p>
          <a:r>
            <a:rPr lang="ja-JP" altLang="en-US" sz="1400" b="1" dirty="0" smtClean="0">
              <a:solidFill>
                <a:schemeClr val="tx1"/>
              </a:solidFill>
            </a:rPr>
            <a:t>随時</a:t>
          </a:r>
          <a:endParaRPr lang="en-US" altLang="ja-JP" sz="1400" b="1" dirty="0" smtClean="0">
            <a:solidFill>
              <a:schemeClr val="tx1"/>
            </a:solidFill>
          </a:endParaRPr>
        </a:p>
        <a:p>
          <a:r>
            <a:rPr lang="ja-JP" altLang="en-US" sz="1400" b="1" dirty="0" smtClean="0">
              <a:solidFill>
                <a:schemeClr val="tx1"/>
              </a:solidFill>
            </a:rPr>
            <a:t>ストロー　　（箱入り）　　　　　　　　　　　　</a:t>
          </a:r>
          <a:r>
            <a:rPr lang="ja-JP" sz="1200" dirty="0" smtClean="0">
              <a:solidFill>
                <a:schemeClr val="tx1"/>
              </a:solidFill>
            </a:rPr>
            <a:t>なくなったら校務員室にもらいにいく。</a:t>
          </a:r>
          <a:endParaRPr kumimoji="1" lang="ja-JP" altLang="en-US" sz="1200" dirty="0">
            <a:solidFill>
              <a:schemeClr val="tx1"/>
            </a:solidFill>
          </a:endParaRPr>
        </a:p>
      </dgm:t>
    </dgm:pt>
    <dgm:pt modelId="{78311F4B-F34B-4392-8DB9-5F2E4EDCD2BC}" type="parTrans" cxnId="{2B22087D-BB68-4B43-8C47-83222E83B02F}">
      <dgm:prSet/>
      <dgm:spPr/>
      <dgm:t>
        <a:bodyPr/>
        <a:lstStyle/>
        <a:p>
          <a:endParaRPr kumimoji="1" lang="ja-JP" altLang="en-US"/>
        </a:p>
      </dgm:t>
    </dgm:pt>
    <dgm:pt modelId="{969BC0B2-38E4-4B34-B208-469F95DD98DF}" type="sibTrans" cxnId="{2B22087D-BB68-4B43-8C47-83222E83B02F}">
      <dgm:prSet/>
      <dgm:spPr/>
      <dgm:t>
        <a:bodyPr/>
        <a:lstStyle/>
        <a:p>
          <a:endParaRPr kumimoji="1" lang="ja-JP" altLang="en-US"/>
        </a:p>
      </dgm:t>
    </dgm:pt>
    <dgm:pt modelId="{03A32613-7966-43F9-962D-AB41992C9470}">
      <dgm:prSet phldrT="[テキスト]" custT="1"/>
      <dgm:spPr>
        <a:ln>
          <a:solidFill>
            <a:srgbClr val="FF0000"/>
          </a:solidFill>
        </a:ln>
      </dgm:spPr>
      <dgm:t>
        <a:bodyPr/>
        <a:lstStyle/>
        <a:p>
          <a:pPr rtl="0"/>
          <a:r>
            <a:rPr kumimoji="1" lang="ja-JP" altLang="en-US" sz="1400" b="1" i="0" u="none" strike="noStrike" cap="none" normalizeH="0" baseline="0" dirty="0" smtClean="0">
              <a:ln>
                <a:noFill/>
              </a:ln>
              <a:solidFill>
                <a:schemeClr val="tx1"/>
              </a:solidFill>
              <a:effectLst/>
              <a:latin typeface="+mn-ea"/>
              <a:cs typeface="Times New Roman" pitchFamily="18" charset="0"/>
            </a:rPr>
            <a:t>実家庭の児童</a:t>
          </a:r>
          <a:endParaRPr kumimoji="1" lang="en-US" altLang="ja-JP" sz="1400" b="1" i="0" u="none" strike="noStrike" cap="none" normalizeH="0" baseline="0" dirty="0" smtClean="0">
            <a:ln>
              <a:noFill/>
            </a:ln>
            <a:solidFill>
              <a:schemeClr val="tx1"/>
            </a:solidFill>
            <a:effectLst/>
            <a:latin typeface="+mn-ea"/>
            <a:cs typeface="Times New Roman" pitchFamily="18" charset="0"/>
          </a:endParaRPr>
        </a:p>
      </dgm:t>
    </dgm:pt>
    <dgm:pt modelId="{F8BE1587-1708-4608-BE76-DFBB6E3F11F7}" type="parTrans" cxnId="{C8010B5E-E7A1-4613-8054-D4A01A642BBA}">
      <dgm:prSet/>
      <dgm:spPr/>
      <dgm:t>
        <a:bodyPr/>
        <a:lstStyle/>
        <a:p>
          <a:endParaRPr kumimoji="1" lang="ja-JP" altLang="en-US"/>
        </a:p>
      </dgm:t>
    </dgm:pt>
    <dgm:pt modelId="{035C515A-6EB6-4B7B-872B-BBFCD2DFE752}" type="sibTrans" cxnId="{C8010B5E-E7A1-4613-8054-D4A01A642BBA}">
      <dgm:prSet/>
      <dgm:spPr/>
      <dgm:t>
        <a:bodyPr/>
        <a:lstStyle/>
        <a:p>
          <a:endParaRPr kumimoji="1" lang="ja-JP" altLang="en-US"/>
        </a:p>
      </dgm:t>
    </dgm:pt>
    <dgm:pt modelId="{18B8778C-C183-45D5-A256-41401753FEA5}">
      <dgm:prSet phldrT="[テキスト]" phldr="1"/>
      <dgm:spPr>
        <a:ln>
          <a:solidFill>
            <a:srgbClr val="FFC000"/>
          </a:solidFill>
        </a:ln>
      </dgm:spPr>
      <dgm:t>
        <a:bodyPr/>
        <a:lstStyle/>
        <a:p>
          <a:endParaRPr kumimoji="1" lang="ja-JP" altLang="en-US" dirty="0"/>
        </a:p>
      </dgm:t>
    </dgm:pt>
    <dgm:pt modelId="{45C9EBD5-17E5-4FAE-9246-55594FD65766}" type="parTrans" cxnId="{372E63CB-4D98-42DE-A946-96197D58E2AA}">
      <dgm:prSet/>
      <dgm:spPr/>
      <dgm:t>
        <a:bodyPr/>
        <a:lstStyle/>
        <a:p>
          <a:endParaRPr kumimoji="1" lang="ja-JP" altLang="en-US"/>
        </a:p>
      </dgm:t>
    </dgm:pt>
    <dgm:pt modelId="{8FB009BF-8659-4E30-8968-D6CAB9219C69}" type="sibTrans" cxnId="{372E63CB-4D98-42DE-A946-96197D58E2AA}">
      <dgm:prSet/>
      <dgm:spPr/>
      <dgm:t>
        <a:bodyPr/>
        <a:lstStyle/>
        <a:p>
          <a:endParaRPr kumimoji="1" lang="ja-JP" altLang="en-US"/>
        </a:p>
      </dgm:t>
    </dgm:pt>
    <dgm:pt modelId="{EFD1844A-3814-49BE-BA15-7FF03B697703}">
      <dgm:prSet custT="1"/>
      <dgm:spPr/>
      <dgm:t>
        <a:bodyPr/>
        <a:lstStyle/>
        <a:p>
          <a:r>
            <a:rPr kumimoji="1" lang="ja-JP" altLang="en-US" sz="1400" b="1" i="0" u="none" strike="noStrike" cap="none" normalizeH="0" baseline="0" dirty="0" smtClean="0">
              <a:ln>
                <a:noFill/>
              </a:ln>
              <a:solidFill>
                <a:schemeClr val="tx1"/>
              </a:solidFill>
              <a:effectLst/>
              <a:latin typeface="+mn-ea"/>
              <a:cs typeface="Times New Roman" pitchFamily="18" charset="0"/>
            </a:rPr>
            <a:t>４月学級配布用品　</a:t>
          </a:r>
          <a:endParaRPr lang="ja-JP" altLang="en-US" sz="1400" dirty="0"/>
        </a:p>
      </dgm:t>
    </dgm:pt>
    <dgm:pt modelId="{FDC6766C-ADC2-4987-990A-7E2C9084983C}" type="parTrans" cxnId="{ECD19F9C-001A-4C6B-A0C6-EC1B82C3A8DA}">
      <dgm:prSet/>
      <dgm:spPr/>
      <dgm:t>
        <a:bodyPr/>
        <a:lstStyle/>
        <a:p>
          <a:endParaRPr kumimoji="1" lang="ja-JP" altLang="en-US"/>
        </a:p>
      </dgm:t>
    </dgm:pt>
    <dgm:pt modelId="{13ADFB4E-E3F2-4C58-BAD2-3D176C6398D2}" type="sibTrans" cxnId="{ECD19F9C-001A-4C6B-A0C6-EC1B82C3A8DA}">
      <dgm:prSet/>
      <dgm:spPr/>
      <dgm:t>
        <a:bodyPr/>
        <a:lstStyle/>
        <a:p>
          <a:endParaRPr kumimoji="1" lang="ja-JP" altLang="en-US"/>
        </a:p>
      </dgm:t>
    </dgm:pt>
    <dgm:pt modelId="{FC9616B1-BDC2-4A47-88CE-B9423D987AC1}">
      <dgm:prSet/>
      <dgm:spPr/>
      <dgm:t>
        <a:bodyPr/>
        <a:lstStyle/>
        <a:p>
          <a:endParaRPr kumimoji="1" lang="ja-JP" altLang="en-US"/>
        </a:p>
      </dgm:t>
    </dgm:pt>
    <dgm:pt modelId="{BAADDE67-B266-43F8-B90A-0A5A56927875}" type="parTrans" cxnId="{56CA9ED8-F6F4-4BD5-A37F-26A24A57C511}">
      <dgm:prSet/>
      <dgm:spPr/>
      <dgm:t>
        <a:bodyPr/>
        <a:lstStyle/>
        <a:p>
          <a:endParaRPr kumimoji="1" lang="ja-JP" altLang="en-US"/>
        </a:p>
      </dgm:t>
    </dgm:pt>
    <dgm:pt modelId="{0F45F51D-D311-4FBB-9F5F-094439103E60}" type="sibTrans" cxnId="{56CA9ED8-F6F4-4BD5-A37F-26A24A57C511}">
      <dgm:prSet/>
      <dgm:spPr/>
      <dgm:t>
        <a:bodyPr/>
        <a:lstStyle/>
        <a:p>
          <a:endParaRPr kumimoji="1" lang="ja-JP" altLang="en-US"/>
        </a:p>
      </dgm:t>
    </dgm:pt>
    <dgm:pt modelId="{D5614D21-6637-4871-A3D8-364C4C26E600}">
      <dgm:prSet/>
      <dgm:spPr/>
      <dgm:t>
        <a:bodyPr/>
        <a:lstStyle/>
        <a:p>
          <a:endParaRPr kumimoji="1" lang="ja-JP" altLang="en-US"/>
        </a:p>
      </dgm:t>
    </dgm:pt>
    <dgm:pt modelId="{47AE4210-ACBF-4410-BDAE-82F7F86EFF72}" type="parTrans" cxnId="{67C48659-D53C-4B2F-B196-E3F7A422183B}">
      <dgm:prSet/>
      <dgm:spPr/>
      <dgm:t>
        <a:bodyPr/>
        <a:lstStyle/>
        <a:p>
          <a:endParaRPr kumimoji="1" lang="ja-JP" altLang="en-US"/>
        </a:p>
      </dgm:t>
    </dgm:pt>
    <dgm:pt modelId="{600B9981-DEC9-487A-B55F-71F6B6336FE7}" type="sibTrans" cxnId="{67C48659-D53C-4B2F-B196-E3F7A422183B}">
      <dgm:prSet/>
      <dgm:spPr/>
      <dgm:t>
        <a:bodyPr/>
        <a:lstStyle/>
        <a:p>
          <a:endParaRPr kumimoji="1" lang="ja-JP" altLang="en-US"/>
        </a:p>
      </dgm:t>
    </dgm:pt>
    <dgm:pt modelId="{72B3D184-5087-4C98-AA23-5243429B6823}">
      <dgm:prSet/>
      <dgm:spPr/>
      <dgm:t>
        <a:bodyPr/>
        <a:lstStyle/>
        <a:p>
          <a:endParaRPr kumimoji="1" lang="ja-JP" altLang="en-US"/>
        </a:p>
      </dgm:t>
    </dgm:pt>
    <dgm:pt modelId="{6942E8CF-3B7F-4941-9321-483090C3642C}" type="parTrans" cxnId="{FB7CFE61-82D7-4292-811F-FC27066895C9}">
      <dgm:prSet/>
      <dgm:spPr/>
      <dgm:t>
        <a:bodyPr/>
        <a:lstStyle/>
        <a:p>
          <a:endParaRPr kumimoji="1" lang="ja-JP" altLang="en-US"/>
        </a:p>
      </dgm:t>
    </dgm:pt>
    <dgm:pt modelId="{E1C43A76-42B5-4A03-AF83-EE241F6FDAA0}" type="sibTrans" cxnId="{FB7CFE61-82D7-4292-811F-FC27066895C9}">
      <dgm:prSet/>
      <dgm:spPr/>
      <dgm:t>
        <a:bodyPr/>
        <a:lstStyle/>
        <a:p>
          <a:endParaRPr kumimoji="1" lang="ja-JP" altLang="en-US"/>
        </a:p>
      </dgm:t>
    </dgm:pt>
    <dgm:pt modelId="{8177487E-834C-4D6B-9C00-6BD942BD81A9}" type="pres">
      <dgm:prSet presAssocID="{BA65A565-0FC8-4AED-A3C6-3D41FBCA48A1}" presName="matrix" presStyleCnt="0">
        <dgm:presLayoutVars>
          <dgm:chMax val="1"/>
          <dgm:dir/>
          <dgm:resizeHandles val="exact"/>
        </dgm:presLayoutVars>
      </dgm:prSet>
      <dgm:spPr/>
      <dgm:t>
        <a:bodyPr/>
        <a:lstStyle/>
        <a:p>
          <a:endParaRPr kumimoji="1" lang="ja-JP" altLang="en-US"/>
        </a:p>
      </dgm:t>
    </dgm:pt>
    <dgm:pt modelId="{D35905AE-D36A-40EE-BB6C-9675DE318EAE}" type="pres">
      <dgm:prSet presAssocID="{BA65A565-0FC8-4AED-A3C6-3D41FBCA48A1}" presName="diamond" presStyleLbl="bgShp" presStyleIdx="0" presStyleCnt="1"/>
      <dgm:spPr>
        <a:solidFill>
          <a:schemeClr val="accent2">
            <a:lumMod val="40000"/>
            <a:lumOff val="60000"/>
          </a:schemeClr>
        </a:solidFill>
      </dgm:spPr>
    </dgm:pt>
    <dgm:pt modelId="{9362B8FE-789D-4625-9EA3-BDDF59413130}" type="pres">
      <dgm:prSet presAssocID="{BA65A565-0FC8-4AED-A3C6-3D41FBCA48A1}" presName="quad1" presStyleLbl="node1" presStyleIdx="0" presStyleCnt="4">
        <dgm:presLayoutVars>
          <dgm:chMax val="0"/>
          <dgm:chPref val="0"/>
          <dgm:bulletEnabled val="1"/>
        </dgm:presLayoutVars>
      </dgm:prSet>
      <dgm:spPr/>
      <dgm:t>
        <a:bodyPr/>
        <a:lstStyle/>
        <a:p>
          <a:endParaRPr kumimoji="1" lang="ja-JP" altLang="en-US"/>
        </a:p>
      </dgm:t>
    </dgm:pt>
    <dgm:pt modelId="{A2EB4F93-E93C-4CBD-8CD4-3FB8BA5EBD3E}" type="pres">
      <dgm:prSet presAssocID="{BA65A565-0FC8-4AED-A3C6-3D41FBCA48A1}" presName="quad2" presStyleLbl="node1" presStyleIdx="1" presStyleCnt="4">
        <dgm:presLayoutVars>
          <dgm:chMax val="0"/>
          <dgm:chPref val="0"/>
          <dgm:bulletEnabled val="1"/>
        </dgm:presLayoutVars>
      </dgm:prSet>
      <dgm:spPr/>
      <dgm:t>
        <a:bodyPr/>
        <a:lstStyle/>
        <a:p>
          <a:endParaRPr kumimoji="1" lang="ja-JP" altLang="en-US"/>
        </a:p>
      </dgm:t>
    </dgm:pt>
    <dgm:pt modelId="{08E940EA-F88F-44F6-91B3-2EBE1C464CD4}" type="pres">
      <dgm:prSet presAssocID="{BA65A565-0FC8-4AED-A3C6-3D41FBCA48A1}" presName="quad3" presStyleLbl="node1" presStyleIdx="2" presStyleCnt="4">
        <dgm:presLayoutVars>
          <dgm:chMax val="0"/>
          <dgm:chPref val="0"/>
          <dgm:bulletEnabled val="1"/>
        </dgm:presLayoutVars>
      </dgm:prSet>
      <dgm:spPr/>
      <dgm:t>
        <a:bodyPr/>
        <a:lstStyle/>
        <a:p>
          <a:endParaRPr kumimoji="1" lang="ja-JP" altLang="en-US"/>
        </a:p>
      </dgm:t>
    </dgm:pt>
    <dgm:pt modelId="{1148C836-DD05-4FAA-80BF-D06866FE9341}" type="pres">
      <dgm:prSet presAssocID="{BA65A565-0FC8-4AED-A3C6-3D41FBCA48A1}" presName="quad4" presStyleLbl="node1" presStyleIdx="3" presStyleCnt="4">
        <dgm:presLayoutVars>
          <dgm:chMax val="0"/>
          <dgm:chPref val="0"/>
          <dgm:bulletEnabled val="1"/>
        </dgm:presLayoutVars>
      </dgm:prSet>
      <dgm:spPr/>
      <dgm:t>
        <a:bodyPr/>
        <a:lstStyle/>
        <a:p>
          <a:endParaRPr kumimoji="1" lang="ja-JP" altLang="en-US"/>
        </a:p>
      </dgm:t>
    </dgm:pt>
  </dgm:ptLst>
  <dgm:cxnLst>
    <dgm:cxn modelId="{56CA9ED8-F6F4-4BD5-A37F-26A24A57C511}" srcId="{BA65A565-0FC8-4AED-A3C6-3D41FBCA48A1}" destId="{FC9616B1-BDC2-4A47-88CE-B9423D987AC1}" srcOrd="4" destOrd="0" parTransId="{BAADDE67-B266-43F8-B90A-0A5A56927875}" sibTransId="{0F45F51D-D311-4FBB-9F5F-094439103E60}"/>
    <dgm:cxn modelId="{1F12B83D-D4EF-4A32-8B0E-DAA439CABE45}" type="presOf" srcId="{03A32613-7966-43F9-962D-AB41992C9470}" destId="{1148C836-DD05-4FAA-80BF-D06866FE9341}" srcOrd="0" destOrd="0" presId="urn:microsoft.com/office/officeart/2005/8/layout/matrix3"/>
    <dgm:cxn modelId="{2B22087D-BB68-4B43-8C47-83222E83B02F}" srcId="{BA65A565-0FC8-4AED-A3C6-3D41FBCA48A1}" destId="{25F068F6-846D-4928-9190-FC55C562874F}" srcOrd="2" destOrd="0" parTransId="{78311F4B-F34B-4392-8DB9-5F2E4EDCD2BC}" sibTransId="{969BC0B2-38E4-4B34-B208-469F95DD98DF}"/>
    <dgm:cxn modelId="{372E63CB-4D98-42DE-A946-96197D58E2AA}" srcId="{BA65A565-0FC8-4AED-A3C6-3D41FBCA48A1}" destId="{18B8778C-C183-45D5-A256-41401753FEA5}" srcOrd="5" destOrd="0" parTransId="{45C9EBD5-17E5-4FAE-9246-55594FD65766}" sibTransId="{8FB009BF-8659-4E30-8968-D6CAB9219C69}"/>
    <dgm:cxn modelId="{454A025E-0337-40B7-967C-E9C59EE6D632}" type="presOf" srcId="{C6BBFB6E-4418-42CE-AF19-912014727DE4}" destId="{9362B8FE-789D-4625-9EA3-BDDF59413130}" srcOrd="0" destOrd="0" presId="urn:microsoft.com/office/officeart/2005/8/layout/matrix3"/>
    <dgm:cxn modelId="{ECD19F9C-001A-4C6B-A0C6-EC1B82C3A8DA}" srcId="{BA65A565-0FC8-4AED-A3C6-3D41FBCA48A1}" destId="{EFD1844A-3814-49BE-BA15-7FF03B697703}" srcOrd="1" destOrd="0" parTransId="{FDC6766C-ADC2-4987-990A-7E2C9084983C}" sibTransId="{13ADFB4E-E3F2-4C58-BAD2-3D176C6398D2}"/>
    <dgm:cxn modelId="{030617F4-15C3-4C4C-ACC3-5F6034EAB05B}" srcId="{BA65A565-0FC8-4AED-A3C6-3D41FBCA48A1}" destId="{C6BBFB6E-4418-42CE-AF19-912014727DE4}" srcOrd="0" destOrd="0" parTransId="{58DD87FB-6A1E-451A-8DF7-E9D0D32C4325}" sibTransId="{6E77B571-AE41-46E0-8EAE-5682F8A5F803}"/>
    <dgm:cxn modelId="{FB7CFE61-82D7-4292-811F-FC27066895C9}" srcId="{BA65A565-0FC8-4AED-A3C6-3D41FBCA48A1}" destId="{72B3D184-5087-4C98-AA23-5243429B6823}" srcOrd="7" destOrd="0" parTransId="{6942E8CF-3B7F-4941-9321-483090C3642C}" sibTransId="{E1C43A76-42B5-4A03-AF83-EE241F6FDAA0}"/>
    <dgm:cxn modelId="{3CA33AE1-27EC-4BAA-B74D-E844869E94E4}" type="presOf" srcId="{EFD1844A-3814-49BE-BA15-7FF03B697703}" destId="{A2EB4F93-E93C-4CBD-8CD4-3FB8BA5EBD3E}" srcOrd="0" destOrd="0" presId="urn:microsoft.com/office/officeart/2005/8/layout/matrix3"/>
    <dgm:cxn modelId="{E097A8B1-6898-4B23-A0F8-F02D7066C2D3}" type="presOf" srcId="{BA65A565-0FC8-4AED-A3C6-3D41FBCA48A1}" destId="{8177487E-834C-4D6B-9C00-6BD942BD81A9}" srcOrd="0" destOrd="0" presId="urn:microsoft.com/office/officeart/2005/8/layout/matrix3"/>
    <dgm:cxn modelId="{C8010B5E-E7A1-4613-8054-D4A01A642BBA}" srcId="{BA65A565-0FC8-4AED-A3C6-3D41FBCA48A1}" destId="{03A32613-7966-43F9-962D-AB41992C9470}" srcOrd="3" destOrd="0" parTransId="{F8BE1587-1708-4608-BE76-DFBB6E3F11F7}" sibTransId="{035C515A-6EB6-4B7B-872B-BBFCD2DFE752}"/>
    <dgm:cxn modelId="{67C48659-D53C-4B2F-B196-E3F7A422183B}" srcId="{BA65A565-0FC8-4AED-A3C6-3D41FBCA48A1}" destId="{D5614D21-6637-4871-A3D8-364C4C26E600}" srcOrd="6" destOrd="0" parTransId="{47AE4210-ACBF-4410-BDAE-82F7F86EFF72}" sibTransId="{600B9981-DEC9-487A-B55F-71F6B6336FE7}"/>
    <dgm:cxn modelId="{DF599993-9A30-4925-8425-6A3A68897832}" type="presOf" srcId="{25F068F6-846D-4928-9190-FC55C562874F}" destId="{08E940EA-F88F-44F6-91B3-2EBE1C464CD4}" srcOrd="0" destOrd="0" presId="urn:microsoft.com/office/officeart/2005/8/layout/matrix3"/>
    <dgm:cxn modelId="{8961EF0B-4937-4F26-BAF7-84DAFC37BAFB}" type="presParOf" srcId="{8177487E-834C-4D6B-9C00-6BD942BD81A9}" destId="{D35905AE-D36A-40EE-BB6C-9675DE318EAE}" srcOrd="0" destOrd="0" presId="urn:microsoft.com/office/officeart/2005/8/layout/matrix3"/>
    <dgm:cxn modelId="{32D77114-9C3A-4164-88A6-32DEF6450E22}" type="presParOf" srcId="{8177487E-834C-4D6B-9C00-6BD942BD81A9}" destId="{9362B8FE-789D-4625-9EA3-BDDF59413130}" srcOrd="1" destOrd="0" presId="urn:microsoft.com/office/officeart/2005/8/layout/matrix3"/>
    <dgm:cxn modelId="{F2A183CC-F6C9-434C-BD23-271D5E85F8A0}" type="presParOf" srcId="{8177487E-834C-4D6B-9C00-6BD942BD81A9}" destId="{A2EB4F93-E93C-4CBD-8CD4-3FB8BA5EBD3E}" srcOrd="2" destOrd="0" presId="urn:microsoft.com/office/officeart/2005/8/layout/matrix3"/>
    <dgm:cxn modelId="{81686D6A-FEC3-486F-A887-B7EFC83BD9C2}" type="presParOf" srcId="{8177487E-834C-4D6B-9C00-6BD942BD81A9}" destId="{08E940EA-F88F-44F6-91B3-2EBE1C464CD4}" srcOrd="3" destOrd="0" presId="urn:microsoft.com/office/officeart/2005/8/layout/matrix3"/>
    <dgm:cxn modelId="{C1109854-2F0F-4874-B3A7-10E4E638302E}" type="presParOf" srcId="{8177487E-834C-4D6B-9C00-6BD942BD81A9}" destId="{1148C836-DD05-4FAA-80BF-D06866FE9341}" srcOrd="4" destOrd="0" presId="urn:microsoft.com/office/officeart/2005/8/layout/matrix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CC46B10-C6FB-471C-AC3B-DA718B426784}" type="doc">
      <dgm:prSet loTypeId="urn:microsoft.com/office/officeart/2005/8/layout/hProcess7" loCatId="list" qsTypeId="urn:microsoft.com/office/officeart/2005/8/quickstyle/simple1#6" qsCatId="simple" csTypeId="urn:microsoft.com/office/officeart/2005/8/colors/colorful5" csCatId="colorful" phldr="1"/>
      <dgm:spPr/>
      <dgm:t>
        <a:bodyPr/>
        <a:lstStyle/>
        <a:p>
          <a:endParaRPr kumimoji="1" lang="ja-JP" altLang="en-US"/>
        </a:p>
      </dgm:t>
    </dgm:pt>
    <dgm:pt modelId="{647F93C6-2F8A-4B2B-B95D-5BCFA229F90C}">
      <dgm:prSet phldrT="[テキスト]"/>
      <dgm:spPr/>
      <dgm:t>
        <a:bodyPr/>
        <a:lstStyle/>
        <a:p>
          <a:r>
            <a:rPr kumimoji="1" lang="ja-JP" altLang="en-US" dirty="0" smtClean="0"/>
            <a:t>１</a:t>
          </a:r>
          <a:endParaRPr kumimoji="1" lang="ja-JP" altLang="en-US" dirty="0"/>
        </a:p>
      </dgm:t>
    </dgm:pt>
    <dgm:pt modelId="{D28F2B7F-2FE0-4BF9-A1AF-E7B470344369}" type="parTrans" cxnId="{9C10F778-7121-4FAD-9B60-7006FC8532AB}">
      <dgm:prSet/>
      <dgm:spPr/>
      <dgm:t>
        <a:bodyPr/>
        <a:lstStyle/>
        <a:p>
          <a:endParaRPr kumimoji="1" lang="ja-JP" altLang="en-US"/>
        </a:p>
      </dgm:t>
    </dgm:pt>
    <dgm:pt modelId="{F60DE153-1470-43F0-B3D0-E11DA9AC8629}" type="sibTrans" cxnId="{9C10F778-7121-4FAD-9B60-7006FC8532AB}">
      <dgm:prSet/>
      <dgm:spPr/>
      <dgm:t>
        <a:bodyPr/>
        <a:lstStyle/>
        <a:p>
          <a:endParaRPr kumimoji="1" lang="ja-JP" altLang="en-US"/>
        </a:p>
      </dgm:t>
    </dgm:pt>
    <dgm:pt modelId="{89FAA960-F787-4953-B1D4-B7E8D98D5A96}">
      <dgm:prSet phldrT="[テキスト]" custT="1"/>
      <dgm:spPr/>
      <dgm:t>
        <a:bodyPr/>
        <a:lstStyle/>
        <a:p>
          <a:r>
            <a:rPr kumimoji="1" lang="ja-JP" altLang="en-US" sz="1400" b="1" i="0" u="none" strike="noStrike" cap="none" normalizeH="0" baseline="0" dirty="0" smtClean="0">
              <a:ln>
                <a:noFill/>
              </a:ln>
              <a:solidFill>
                <a:schemeClr val="tx1"/>
              </a:solidFill>
              <a:effectLst/>
              <a:latin typeface="+mn-ea"/>
              <a:cs typeface="Times New Roman" pitchFamily="18" charset="0"/>
            </a:rPr>
            <a:t>１つの牛乳パックの中にきれいにたたんで４～５個をまとめて入れる。</a:t>
          </a:r>
          <a:endParaRPr kumimoji="1" lang="ja-JP" altLang="en-US" sz="1400" b="1" dirty="0"/>
        </a:p>
      </dgm:t>
    </dgm:pt>
    <dgm:pt modelId="{0DE7B46F-98ED-47F9-9824-0F00CD81C03C}" type="parTrans" cxnId="{FBEC8BCC-E661-4D06-9069-1BD8978E9B20}">
      <dgm:prSet/>
      <dgm:spPr/>
      <dgm:t>
        <a:bodyPr/>
        <a:lstStyle/>
        <a:p>
          <a:endParaRPr kumimoji="1" lang="ja-JP" altLang="en-US"/>
        </a:p>
      </dgm:t>
    </dgm:pt>
    <dgm:pt modelId="{95A1B83C-22E4-4B2C-94EB-77E031F2E738}" type="sibTrans" cxnId="{FBEC8BCC-E661-4D06-9069-1BD8978E9B20}">
      <dgm:prSet/>
      <dgm:spPr/>
      <dgm:t>
        <a:bodyPr/>
        <a:lstStyle/>
        <a:p>
          <a:endParaRPr kumimoji="1" lang="ja-JP" altLang="en-US"/>
        </a:p>
      </dgm:t>
    </dgm:pt>
    <dgm:pt modelId="{6A9C81A8-35BE-41F0-BA77-31092DB93FA0}">
      <dgm:prSet phldrT="[テキスト]"/>
      <dgm:spPr/>
      <dgm:t>
        <a:bodyPr/>
        <a:lstStyle/>
        <a:p>
          <a:r>
            <a:rPr kumimoji="1" lang="ja-JP" altLang="en-US" dirty="0" smtClean="0"/>
            <a:t>３</a:t>
          </a:r>
          <a:endParaRPr kumimoji="1" lang="ja-JP" altLang="en-US" dirty="0"/>
        </a:p>
      </dgm:t>
    </dgm:pt>
    <dgm:pt modelId="{7E42AE7F-0787-49B1-96DC-FA09F56D7902}" type="parTrans" cxnId="{61B88017-21FC-4E15-B5B5-925502E3EF9A}">
      <dgm:prSet/>
      <dgm:spPr/>
      <dgm:t>
        <a:bodyPr/>
        <a:lstStyle/>
        <a:p>
          <a:endParaRPr kumimoji="1" lang="ja-JP" altLang="en-US"/>
        </a:p>
      </dgm:t>
    </dgm:pt>
    <dgm:pt modelId="{AD7FC592-A46E-46AF-97B4-1F9B0A75E8B7}" type="sibTrans" cxnId="{61B88017-21FC-4E15-B5B5-925502E3EF9A}">
      <dgm:prSet/>
      <dgm:spPr/>
      <dgm:t>
        <a:bodyPr/>
        <a:lstStyle/>
        <a:p>
          <a:endParaRPr kumimoji="1" lang="ja-JP" altLang="en-US"/>
        </a:p>
      </dgm:t>
    </dgm:pt>
    <dgm:pt modelId="{3829AFD5-4418-413D-B430-79856E69A96A}">
      <dgm:prSet phldrT="[テキスト]" custT="1"/>
      <dgm:spPr/>
      <dgm:t>
        <a:bodyPr/>
        <a:lstStyle/>
        <a:p>
          <a:pPr rtl="0"/>
          <a:r>
            <a:rPr kumimoji="1" lang="ja-JP" altLang="en-US" sz="1400" b="1" i="0" u="none" strike="noStrike" cap="none" normalizeH="0" baseline="0" dirty="0" smtClean="0">
              <a:ln>
                <a:noFill/>
              </a:ln>
              <a:solidFill>
                <a:schemeClr val="tx1"/>
              </a:solidFill>
              <a:effectLst/>
              <a:latin typeface="+mn-ea"/>
              <a:cs typeface="Times New Roman" pitchFamily="18" charset="0"/>
            </a:rPr>
            <a:t>黄色いケースの中に寝かせて置き、返却する</a:t>
          </a:r>
          <a:r>
            <a:rPr kumimoji="1" lang="ja-JP" altLang="en-US" sz="2200" b="0" i="0" u="none" strike="noStrike" cap="none" normalizeH="0" baseline="0" dirty="0" smtClean="0">
              <a:ln>
                <a:noFill/>
              </a:ln>
              <a:solidFill>
                <a:schemeClr val="tx1"/>
              </a:solidFill>
              <a:effectLst/>
              <a:latin typeface="+mn-ea"/>
              <a:cs typeface="Times New Roman" pitchFamily="18" charset="0"/>
            </a:rPr>
            <a:t>。</a:t>
          </a:r>
          <a:endParaRPr kumimoji="1" lang="ja-JP" altLang="en-US" sz="2200" dirty="0"/>
        </a:p>
      </dgm:t>
    </dgm:pt>
    <dgm:pt modelId="{55FBFCCF-8BF5-4CA5-B608-504DFAC33879}" type="parTrans" cxnId="{4441A9F6-40D1-42A8-B622-66234C858E03}">
      <dgm:prSet/>
      <dgm:spPr/>
      <dgm:t>
        <a:bodyPr/>
        <a:lstStyle/>
        <a:p>
          <a:endParaRPr kumimoji="1" lang="ja-JP" altLang="en-US"/>
        </a:p>
      </dgm:t>
    </dgm:pt>
    <dgm:pt modelId="{98E8EFDA-88AB-4438-92BD-B3D045C68CCC}" type="sibTrans" cxnId="{4441A9F6-40D1-42A8-B622-66234C858E03}">
      <dgm:prSet/>
      <dgm:spPr/>
      <dgm:t>
        <a:bodyPr/>
        <a:lstStyle/>
        <a:p>
          <a:endParaRPr kumimoji="1" lang="ja-JP" altLang="en-US"/>
        </a:p>
      </dgm:t>
    </dgm:pt>
    <dgm:pt modelId="{9003677C-05AD-41BF-AB1E-DF1BE7E40669}">
      <dgm:prSet phldrT="[テキスト]"/>
      <dgm:spPr/>
      <dgm:t>
        <a:bodyPr/>
        <a:lstStyle/>
        <a:p>
          <a:r>
            <a:rPr kumimoji="1" lang="ja-JP" altLang="en-US" dirty="0" smtClean="0"/>
            <a:t>２</a:t>
          </a:r>
          <a:endParaRPr kumimoji="1" lang="ja-JP" altLang="en-US" dirty="0"/>
        </a:p>
      </dgm:t>
    </dgm:pt>
    <dgm:pt modelId="{2B10FEAC-F153-4554-A2E2-A5336ADEBEC7}" type="sibTrans" cxnId="{366EDC78-0CC3-48ED-9DDC-60AE6DD4809C}">
      <dgm:prSet/>
      <dgm:spPr/>
      <dgm:t>
        <a:bodyPr/>
        <a:lstStyle/>
        <a:p>
          <a:endParaRPr kumimoji="1" lang="ja-JP" altLang="en-US"/>
        </a:p>
      </dgm:t>
    </dgm:pt>
    <dgm:pt modelId="{BA2819BA-5B36-44BE-871F-432A99C38C76}" type="parTrans" cxnId="{366EDC78-0CC3-48ED-9DDC-60AE6DD4809C}">
      <dgm:prSet/>
      <dgm:spPr/>
      <dgm:t>
        <a:bodyPr/>
        <a:lstStyle/>
        <a:p>
          <a:endParaRPr kumimoji="1" lang="ja-JP" altLang="en-US"/>
        </a:p>
      </dgm:t>
    </dgm:pt>
    <dgm:pt modelId="{8925EA5A-3DF7-4A1B-9BB2-A34D7C2275DC}">
      <dgm:prSet phldrT="[テキスト]" custT="1"/>
      <dgm:spPr/>
      <dgm:t>
        <a:bodyPr/>
        <a:lstStyle/>
        <a:p>
          <a:r>
            <a:rPr kumimoji="1" lang="ja-JP" altLang="en-US" sz="1400" b="1" i="0" u="none" strike="noStrike" cap="none" normalizeH="0" baseline="0" dirty="0" smtClean="0">
              <a:ln>
                <a:noFill/>
              </a:ln>
              <a:solidFill>
                <a:schemeClr val="tx1"/>
              </a:solidFill>
              <a:effectLst/>
              <a:latin typeface="+mn-ea"/>
              <a:cs typeface="Times New Roman" pitchFamily="18" charset="0"/>
            </a:rPr>
            <a:t>飲み終わったら中を水洗いする。</a:t>
          </a:r>
          <a:endParaRPr kumimoji="1" lang="ja-JP" altLang="en-US" sz="1400" b="1" dirty="0"/>
        </a:p>
      </dgm:t>
    </dgm:pt>
    <dgm:pt modelId="{A08BEC6B-842C-47D8-A14F-76FF76BA2D4B}" type="parTrans" cxnId="{36C9C867-76BC-47E9-AB20-C3C2625A4F75}">
      <dgm:prSet/>
      <dgm:spPr/>
      <dgm:t>
        <a:bodyPr/>
        <a:lstStyle/>
        <a:p>
          <a:endParaRPr kumimoji="1" lang="ja-JP" altLang="en-US"/>
        </a:p>
      </dgm:t>
    </dgm:pt>
    <dgm:pt modelId="{891CB4AC-5A62-41EA-98CC-9F311154440B}" type="sibTrans" cxnId="{36C9C867-76BC-47E9-AB20-C3C2625A4F75}">
      <dgm:prSet/>
      <dgm:spPr/>
      <dgm:t>
        <a:bodyPr/>
        <a:lstStyle/>
        <a:p>
          <a:endParaRPr kumimoji="1" lang="ja-JP" altLang="en-US"/>
        </a:p>
      </dgm:t>
    </dgm:pt>
    <dgm:pt modelId="{A3D64B3D-66B6-4536-A4AF-5C4250854D3F}" type="pres">
      <dgm:prSet presAssocID="{3CC46B10-C6FB-471C-AC3B-DA718B426784}" presName="Name0" presStyleCnt="0">
        <dgm:presLayoutVars>
          <dgm:dir/>
          <dgm:animLvl val="lvl"/>
          <dgm:resizeHandles val="exact"/>
        </dgm:presLayoutVars>
      </dgm:prSet>
      <dgm:spPr/>
      <dgm:t>
        <a:bodyPr/>
        <a:lstStyle/>
        <a:p>
          <a:endParaRPr kumimoji="1" lang="ja-JP" altLang="en-US"/>
        </a:p>
      </dgm:t>
    </dgm:pt>
    <dgm:pt modelId="{85F06FB3-672E-4D9B-A15F-2F154DDB4392}" type="pres">
      <dgm:prSet presAssocID="{647F93C6-2F8A-4B2B-B95D-5BCFA229F90C}" presName="compositeNode" presStyleCnt="0">
        <dgm:presLayoutVars>
          <dgm:bulletEnabled val="1"/>
        </dgm:presLayoutVars>
      </dgm:prSet>
      <dgm:spPr/>
    </dgm:pt>
    <dgm:pt modelId="{9C306F58-0D3D-4B4C-90C4-768B1AA27E83}" type="pres">
      <dgm:prSet presAssocID="{647F93C6-2F8A-4B2B-B95D-5BCFA229F90C}" presName="bgRect" presStyleLbl="node1" presStyleIdx="0" presStyleCnt="3" custScaleY="79914"/>
      <dgm:spPr/>
      <dgm:t>
        <a:bodyPr/>
        <a:lstStyle/>
        <a:p>
          <a:endParaRPr kumimoji="1" lang="ja-JP" altLang="en-US"/>
        </a:p>
      </dgm:t>
    </dgm:pt>
    <dgm:pt modelId="{D5B41432-407F-4AC1-8BD9-638E1172AD5B}" type="pres">
      <dgm:prSet presAssocID="{647F93C6-2F8A-4B2B-B95D-5BCFA229F90C}" presName="parentNode" presStyleLbl="node1" presStyleIdx="0" presStyleCnt="3">
        <dgm:presLayoutVars>
          <dgm:chMax val="0"/>
          <dgm:bulletEnabled val="1"/>
        </dgm:presLayoutVars>
      </dgm:prSet>
      <dgm:spPr/>
      <dgm:t>
        <a:bodyPr/>
        <a:lstStyle/>
        <a:p>
          <a:endParaRPr kumimoji="1" lang="ja-JP" altLang="en-US"/>
        </a:p>
      </dgm:t>
    </dgm:pt>
    <dgm:pt modelId="{E7F6BD6F-A894-48A9-B985-C28E202CF900}" type="pres">
      <dgm:prSet presAssocID="{647F93C6-2F8A-4B2B-B95D-5BCFA229F90C}" presName="childNode" presStyleLbl="node1" presStyleIdx="0" presStyleCnt="3">
        <dgm:presLayoutVars>
          <dgm:bulletEnabled val="1"/>
        </dgm:presLayoutVars>
      </dgm:prSet>
      <dgm:spPr/>
      <dgm:t>
        <a:bodyPr/>
        <a:lstStyle/>
        <a:p>
          <a:endParaRPr kumimoji="1" lang="ja-JP" altLang="en-US"/>
        </a:p>
      </dgm:t>
    </dgm:pt>
    <dgm:pt modelId="{FA17B6BF-C1F4-4F6A-9494-777ED433B169}" type="pres">
      <dgm:prSet presAssocID="{F60DE153-1470-43F0-B3D0-E11DA9AC8629}" presName="hSp" presStyleCnt="0"/>
      <dgm:spPr/>
    </dgm:pt>
    <dgm:pt modelId="{60EA43BF-F6F1-44ED-B321-DD19308D70D9}" type="pres">
      <dgm:prSet presAssocID="{F60DE153-1470-43F0-B3D0-E11DA9AC8629}" presName="vProcSp" presStyleCnt="0"/>
      <dgm:spPr/>
    </dgm:pt>
    <dgm:pt modelId="{E9C80065-10B1-4886-A2FE-3E9F4215ECA6}" type="pres">
      <dgm:prSet presAssocID="{F60DE153-1470-43F0-B3D0-E11DA9AC8629}" presName="vSp1" presStyleCnt="0"/>
      <dgm:spPr/>
    </dgm:pt>
    <dgm:pt modelId="{DA0F5F5F-2149-4EA5-82AA-B5A6ECF0961A}" type="pres">
      <dgm:prSet presAssocID="{F60DE153-1470-43F0-B3D0-E11DA9AC8629}" presName="simulatedConn" presStyleLbl="solidFgAcc1" presStyleIdx="0" presStyleCnt="2" custLinFactY="-100000" custLinFactNeighborX="-1680" custLinFactNeighborY="-112288"/>
      <dgm:spPr/>
    </dgm:pt>
    <dgm:pt modelId="{5DD0F3EF-92D7-4C62-903C-4664361D3428}" type="pres">
      <dgm:prSet presAssocID="{F60DE153-1470-43F0-B3D0-E11DA9AC8629}" presName="vSp2" presStyleCnt="0"/>
      <dgm:spPr/>
    </dgm:pt>
    <dgm:pt modelId="{ACDCA1CE-97AB-48AD-850B-D00722E58AD9}" type="pres">
      <dgm:prSet presAssocID="{F60DE153-1470-43F0-B3D0-E11DA9AC8629}" presName="sibTrans" presStyleCnt="0"/>
      <dgm:spPr/>
    </dgm:pt>
    <dgm:pt modelId="{CF5FDB9A-8E59-41E1-B0A9-B681FAC8A360}" type="pres">
      <dgm:prSet presAssocID="{9003677C-05AD-41BF-AB1E-DF1BE7E40669}" presName="compositeNode" presStyleCnt="0">
        <dgm:presLayoutVars>
          <dgm:bulletEnabled val="1"/>
        </dgm:presLayoutVars>
      </dgm:prSet>
      <dgm:spPr/>
    </dgm:pt>
    <dgm:pt modelId="{0ACA7B87-F2F1-404E-BBBA-18EF993827DE}" type="pres">
      <dgm:prSet presAssocID="{9003677C-05AD-41BF-AB1E-DF1BE7E40669}" presName="bgRect" presStyleLbl="node1" presStyleIdx="1" presStyleCnt="3" custScaleX="98597" custScaleY="84533" custLinFactNeighborX="1290" custLinFactNeighborY="-9"/>
      <dgm:spPr/>
      <dgm:t>
        <a:bodyPr/>
        <a:lstStyle/>
        <a:p>
          <a:endParaRPr kumimoji="1" lang="ja-JP" altLang="en-US"/>
        </a:p>
      </dgm:t>
    </dgm:pt>
    <dgm:pt modelId="{12C71AD7-51DB-48A2-A399-25DC792EE05F}" type="pres">
      <dgm:prSet presAssocID="{9003677C-05AD-41BF-AB1E-DF1BE7E40669}" presName="parentNode" presStyleLbl="node1" presStyleIdx="1" presStyleCnt="3">
        <dgm:presLayoutVars>
          <dgm:chMax val="0"/>
          <dgm:bulletEnabled val="1"/>
        </dgm:presLayoutVars>
      </dgm:prSet>
      <dgm:spPr/>
      <dgm:t>
        <a:bodyPr/>
        <a:lstStyle/>
        <a:p>
          <a:endParaRPr kumimoji="1" lang="ja-JP" altLang="en-US"/>
        </a:p>
      </dgm:t>
    </dgm:pt>
    <dgm:pt modelId="{2AC718B8-DF85-4837-A499-A51DD34228CC}" type="pres">
      <dgm:prSet presAssocID="{9003677C-05AD-41BF-AB1E-DF1BE7E40669}" presName="childNode" presStyleLbl="node1" presStyleIdx="1" presStyleCnt="3">
        <dgm:presLayoutVars>
          <dgm:bulletEnabled val="1"/>
        </dgm:presLayoutVars>
      </dgm:prSet>
      <dgm:spPr/>
      <dgm:t>
        <a:bodyPr/>
        <a:lstStyle/>
        <a:p>
          <a:endParaRPr kumimoji="1" lang="ja-JP" altLang="en-US"/>
        </a:p>
      </dgm:t>
    </dgm:pt>
    <dgm:pt modelId="{65B81AF9-F435-4139-802E-9CAB4909DEBC}" type="pres">
      <dgm:prSet presAssocID="{2B10FEAC-F153-4554-A2E2-A5336ADEBEC7}" presName="hSp" presStyleCnt="0"/>
      <dgm:spPr/>
    </dgm:pt>
    <dgm:pt modelId="{32B74A42-BE85-4A24-9CE1-70487691E37A}" type="pres">
      <dgm:prSet presAssocID="{2B10FEAC-F153-4554-A2E2-A5336ADEBEC7}" presName="vProcSp" presStyleCnt="0"/>
      <dgm:spPr/>
    </dgm:pt>
    <dgm:pt modelId="{CDD97D81-54F7-400E-94BE-2CAB7EC89B2D}" type="pres">
      <dgm:prSet presAssocID="{2B10FEAC-F153-4554-A2E2-A5336ADEBEC7}" presName="vSp1" presStyleCnt="0"/>
      <dgm:spPr/>
    </dgm:pt>
    <dgm:pt modelId="{345EA013-4F4D-4F26-AE3B-4BD09CC61FD0}" type="pres">
      <dgm:prSet presAssocID="{2B10FEAC-F153-4554-A2E2-A5336ADEBEC7}" presName="simulatedConn" presStyleLbl="solidFgAcc1" presStyleIdx="1" presStyleCnt="2" custLinFactY="-100000" custLinFactNeighborX="-8330" custLinFactNeighborY="-112288"/>
      <dgm:spPr/>
    </dgm:pt>
    <dgm:pt modelId="{AEAEEBA7-7A0F-4C61-A695-DF9285497FBF}" type="pres">
      <dgm:prSet presAssocID="{2B10FEAC-F153-4554-A2E2-A5336ADEBEC7}" presName="vSp2" presStyleCnt="0"/>
      <dgm:spPr/>
    </dgm:pt>
    <dgm:pt modelId="{A2110581-BC5B-49EC-A890-5257A26ACB14}" type="pres">
      <dgm:prSet presAssocID="{2B10FEAC-F153-4554-A2E2-A5336ADEBEC7}" presName="sibTrans" presStyleCnt="0"/>
      <dgm:spPr/>
    </dgm:pt>
    <dgm:pt modelId="{0EAEA0AA-3846-4C00-9B52-AA4E49DB7C3B}" type="pres">
      <dgm:prSet presAssocID="{6A9C81A8-35BE-41F0-BA77-31092DB93FA0}" presName="compositeNode" presStyleCnt="0">
        <dgm:presLayoutVars>
          <dgm:bulletEnabled val="1"/>
        </dgm:presLayoutVars>
      </dgm:prSet>
      <dgm:spPr/>
    </dgm:pt>
    <dgm:pt modelId="{97DC231B-0B58-4F41-9158-69C75CD120B9}" type="pres">
      <dgm:prSet presAssocID="{6A9C81A8-35BE-41F0-BA77-31092DB93FA0}" presName="bgRect" presStyleLbl="node1" presStyleIdx="2" presStyleCnt="3" custScaleY="79916"/>
      <dgm:spPr/>
      <dgm:t>
        <a:bodyPr/>
        <a:lstStyle/>
        <a:p>
          <a:endParaRPr kumimoji="1" lang="ja-JP" altLang="en-US"/>
        </a:p>
      </dgm:t>
    </dgm:pt>
    <dgm:pt modelId="{62191A2B-A48C-4C3D-B554-9F27DF7137B7}" type="pres">
      <dgm:prSet presAssocID="{6A9C81A8-35BE-41F0-BA77-31092DB93FA0}" presName="parentNode" presStyleLbl="node1" presStyleIdx="2" presStyleCnt="3">
        <dgm:presLayoutVars>
          <dgm:chMax val="0"/>
          <dgm:bulletEnabled val="1"/>
        </dgm:presLayoutVars>
      </dgm:prSet>
      <dgm:spPr/>
      <dgm:t>
        <a:bodyPr/>
        <a:lstStyle/>
        <a:p>
          <a:endParaRPr kumimoji="1" lang="ja-JP" altLang="en-US"/>
        </a:p>
      </dgm:t>
    </dgm:pt>
    <dgm:pt modelId="{D0EF69B0-EBE3-482F-87C5-0411A10C022B}" type="pres">
      <dgm:prSet presAssocID="{6A9C81A8-35BE-41F0-BA77-31092DB93FA0}" presName="childNode" presStyleLbl="node1" presStyleIdx="2" presStyleCnt="3">
        <dgm:presLayoutVars>
          <dgm:bulletEnabled val="1"/>
        </dgm:presLayoutVars>
      </dgm:prSet>
      <dgm:spPr/>
      <dgm:t>
        <a:bodyPr/>
        <a:lstStyle/>
        <a:p>
          <a:endParaRPr kumimoji="1" lang="ja-JP" altLang="en-US"/>
        </a:p>
      </dgm:t>
    </dgm:pt>
  </dgm:ptLst>
  <dgm:cxnLst>
    <dgm:cxn modelId="{7D0032FA-8C94-4142-8F0F-23BD7993BE32}" type="presOf" srcId="{3829AFD5-4418-413D-B430-79856E69A96A}" destId="{D0EF69B0-EBE3-482F-87C5-0411A10C022B}" srcOrd="0" destOrd="0" presId="urn:microsoft.com/office/officeart/2005/8/layout/hProcess7"/>
    <dgm:cxn modelId="{9C10F778-7121-4FAD-9B60-7006FC8532AB}" srcId="{3CC46B10-C6FB-471C-AC3B-DA718B426784}" destId="{647F93C6-2F8A-4B2B-B95D-5BCFA229F90C}" srcOrd="0" destOrd="0" parTransId="{D28F2B7F-2FE0-4BF9-A1AF-E7B470344369}" sibTransId="{F60DE153-1470-43F0-B3D0-E11DA9AC8629}"/>
    <dgm:cxn modelId="{9AD68826-3ACA-433B-972A-D626E6C2EA5C}" type="presOf" srcId="{6A9C81A8-35BE-41F0-BA77-31092DB93FA0}" destId="{97DC231B-0B58-4F41-9158-69C75CD120B9}" srcOrd="0" destOrd="0" presId="urn:microsoft.com/office/officeart/2005/8/layout/hProcess7"/>
    <dgm:cxn modelId="{6C6E4525-58F4-4368-9725-47CCCB7C3AF8}" type="presOf" srcId="{9003677C-05AD-41BF-AB1E-DF1BE7E40669}" destId="{0ACA7B87-F2F1-404E-BBBA-18EF993827DE}" srcOrd="0" destOrd="0" presId="urn:microsoft.com/office/officeart/2005/8/layout/hProcess7"/>
    <dgm:cxn modelId="{67F0D75A-5B8F-49A7-B3F9-9ECBFD270E57}" type="presOf" srcId="{3CC46B10-C6FB-471C-AC3B-DA718B426784}" destId="{A3D64B3D-66B6-4536-A4AF-5C4250854D3F}" srcOrd="0" destOrd="0" presId="urn:microsoft.com/office/officeart/2005/8/layout/hProcess7"/>
    <dgm:cxn modelId="{D23F9D0E-CCAB-4EDE-B696-2E4C936880BF}" type="presOf" srcId="{647F93C6-2F8A-4B2B-B95D-5BCFA229F90C}" destId="{D5B41432-407F-4AC1-8BD9-638E1172AD5B}" srcOrd="1" destOrd="0" presId="urn:microsoft.com/office/officeart/2005/8/layout/hProcess7"/>
    <dgm:cxn modelId="{4441A9F6-40D1-42A8-B622-66234C858E03}" srcId="{6A9C81A8-35BE-41F0-BA77-31092DB93FA0}" destId="{3829AFD5-4418-413D-B430-79856E69A96A}" srcOrd="0" destOrd="0" parTransId="{55FBFCCF-8BF5-4CA5-B608-504DFAC33879}" sibTransId="{98E8EFDA-88AB-4438-92BD-B3D045C68CCC}"/>
    <dgm:cxn modelId="{51AB8987-A9EC-45FB-A71C-361F058C673C}" type="presOf" srcId="{6A9C81A8-35BE-41F0-BA77-31092DB93FA0}" destId="{62191A2B-A48C-4C3D-B554-9F27DF7137B7}" srcOrd="1" destOrd="0" presId="urn:microsoft.com/office/officeart/2005/8/layout/hProcess7"/>
    <dgm:cxn modelId="{61B88017-21FC-4E15-B5B5-925502E3EF9A}" srcId="{3CC46B10-C6FB-471C-AC3B-DA718B426784}" destId="{6A9C81A8-35BE-41F0-BA77-31092DB93FA0}" srcOrd="2" destOrd="0" parTransId="{7E42AE7F-0787-49B1-96DC-FA09F56D7902}" sibTransId="{AD7FC592-A46E-46AF-97B4-1F9B0A75E8B7}"/>
    <dgm:cxn modelId="{FBEC8BCC-E661-4D06-9069-1BD8978E9B20}" srcId="{9003677C-05AD-41BF-AB1E-DF1BE7E40669}" destId="{89FAA960-F787-4953-B1D4-B7E8D98D5A96}" srcOrd="0" destOrd="0" parTransId="{0DE7B46F-98ED-47F9-9824-0F00CD81C03C}" sibTransId="{95A1B83C-22E4-4B2C-94EB-77E031F2E738}"/>
    <dgm:cxn modelId="{31BBE2D3-7B7E-4397-9315-8C568F424E8B}" type="presOf" srcId="{9003677C-05AD-41BF-AB1E-DF1BE7E40669}" destId="{12C71AD7-51DB-48A2-A399-25DC792EE05F}" srcOrd="1" destOrd="0" presId="urn:microsoft.com/office/officeart/2005/8/layout/hProcess7"/>
    <dgm:cxn modelId="{6B8DDB3F-1E6D-44B5-AA6A-AFE7B4960815}" type="presOf" srcId="{647F93C6-2F8A-4B2B-B95D-5BCFA229F90C}" destId="{9C306F58-0D3D-4B4C-90C4-768B1AA27E83}" srcOrd="0" destOrd="0" presId="urn:microsoft.com/office/officeart/2005/8/layout/hProcess7"/>
    <dgm:cxn modelId="{36C9C867-76BC-47E9-AB20-C3C2625A4F75}" srcId="{647F93C6-2F8A-4B2B-B95D-5BCFA229F90C}" destId="{8925EA5A-3DF7-4A1B-9BB2-A34D7C2275DC}" srcOrd="0" destOrd="0" parTransId="{A08BEC6B-842C-47D8-A14F-76FF76BA2D4B}" sibTransId="{891CB4AC-5A62-41EA-98CC-9F311154440B}"/>
    <dgm:cxn modelId="{FC90437A-28EA-432F-8C45-EB91209A5AA8}" type="presOf" srcId="{89FAA960-F787-4953-B1D4-B7E8D98D5A96}" destId="{2AC718B8-DF85-4837-A499-A51DD34228CC}" srcOrd="0" destOrd="0" presId="urn:microsoft.com/office/officeart/2005/8/layout/hProcess7"/>
    <dgm:cxn modelId="{366EDC78-0CC3-48ED-9DDC-60AE6DD4809C}" srcId="{3CC46B10-C6FB-471C-AC3B-DA718B426784}" destId="{9003677C-05AD-41BF-AB1E-DF1BE7E40669}" srcOrd="1" destOrd="0" parTransId="{BA2819BA-5B36-44BE-871F-432A99C38C76}" sibTransId="{2B10FEAC-F153-4554-A2E2-A5336ADEBEC7}"/>
    <dgm:cxn modelId="{50D69E0A-3EBA-47D0-8687-CF267719CA15}" type="presOf" srcId="{8925EA5A-3DF7-4A1B-9BB2-A34D7C2275DC}" destId="{E7F6BD6F-A894-48A9-B985-C28E202CF900}" srcOrd="0" destOrd="0" presId="urn:microsoft.com/office/officeart/2005/8/layout/hProcess7"/>
    <dgm:cxn modelId="{AD340A6D-126A-46D6-9C7F-E6EE5D138F49}" type="presParOf" srcId="{A3D64B3D-66B6-4536-A4AF-5C4250854D3F}" destId="{85F06FB3-672E-4D9B-A15F-2F154DDB4392}" srcOrd="0" destOrd="0" presId="urn:microsoft.com/office/officeart/2005/8/layout/hProcess7"/>
    <dgm:cxn modelId="{A3316B67-BFB6-408C-A7B2-D09BE82E7FDD}" type="presParOf" srcId="{85F06FB3-672E-4D9B-A15F-2F154DDB4392}" destId="{9C306F58-0D3D-4B4C-90C4-768B1AA27E83}" srcOrd="0" destOrd="0" presId="urn:microsoft.com/office/officeart/2005/8/layout/hProcess7"/>
    <dgm:cxn modelId="{21559CC9-0C5D-4D4A-B998-ABE6E112FE78}" type="presParOf" srcId="{85F06FB3-672E-4D9B-A15F-2F154DDB4392}" destId="{D5B41432-407F-4AC1-8BD9-638E1172AD5B}" srcOrd="1" destOrd="0" presId="urn:microsoft.com/office/officeart/2005/8/layout/hProcess7"/>
    <dgm:cxn modelId="{57770530-B263-4C81-8B2A-7743C752920B}" type="presParOf" srcId="{85F06FB3-672E-4D9B-A15F-2F154DDB4392}" destId="{E7F6BD6F-A894-48A9-B985-C28E202CF900}" srcOrd="2" destOrd="0" presId="urn:microsoft.com/office/officeart/2005/8/layout/hProcess7"/>
    <dgm:cxn modelId="{A5CD55A7-528B-43B4-BD70-42918BDB2D2E}" type="presParOf" srcId="{A3D64B3D-66B6-4536-A4AF-5C4250854D3F}" destId="{FA17B6BF-C1F4-4F6A-9494-777ED433B169}" srcOrd="1" destOrd="0" presId="urn:microsoft.com/office/officeart/2005/8/layout/hProcess7"/>
    <dgm:cxn modelId="{7F127D45-C4B3-4EA5-811C-A24A58107837}" type="presParOf" srcId="{A3D64B3D-66B6-4536-A4AF-5C4250854D3F}" destId="{60EA43BF-F6F1-44ED-B321-DD19308D70D9}" srcOrd="2" destOrd="0" presId="urn:microsoft.com/office/officeart/2005/8/layout/hProcess7"/>
    <dgm:cxn modelId="{1DE93C9A-343B-499D-9409-59D728F0C4A9}" type="presParOf" srcId="{60EA43BF-F6F1-44ED-B321-DD19308D70D9}" destId="{E9C80065-10B1-4886-A2FE-3E9F4215ECA6}" srcOrd="0" destOrd="0" presId="urn:microsoft.com/office/officeart/2005/8/layout/hProcess7"/>
    <dgm:cxn modelId="{F7C1E28A-C70C-4505-8FBE-26EB32F04B3A}" type="presParOf" srcId="{60EA43BF-F6F1-44ED-B321-DD19308D70D9}" destId="{DA0F5F5F-2149-4EA5-82AA-B5A6ECF0961A}" srcOrd="1" destOrd="0" presId="urn:microsoft.com/office/officeart/2005/8/layout/hProcess7"/>
    <dgm:cxn modelId="{1E5C1AA0-F99E-4109-9959-A2C830236CD1}" type="presParOf" srcId="{60EA43BF-F6F1-44ED-B321-DD19308D70D9}" destId="{5DD0F3EF-92D7-4C62-903C-4664361D3428}" srcOrd="2" destOrd="0" presId="urn:microsoft.com/office/officeart/2005/8/layout/hProcess7"/>
    <dgm:cxn modelId="{B858B423-980B-4469-AD31-42BE9A636A07}" type="presParOf" srcId="{A3D64B3D-66B6-4536-A4AF-5C4250854D3F}" destId="{ACDCA1CE-97AB-48AD-850B-D00722E58AD9}" srcOrd="3" destOrd="0" presId="urn:microsoft.com/office/officeart/2005/8/layout/hProcess7"/>
    <dgm:cxn modelId="{30191FFA-9D67-4519-B2B0-2B8DC5C46E37}" type="presParOf" srcId="{A3D64B3D-66B6-4536-A4AF-5C4250854D3F}" destId="{CF5FDB9A-8E59-41E1-B0A9-B681FAC8A360}" srcOrd="4" destOrd="0" presId="urn:microsoft.com/office/officeart/2005/8/layout/hProcess7"/>
    <dgm:cxn modelId="{F483AEFE-5A65-4EA0-8E48-12E3A7B0EA27}" type="presParOf" srcId="{CF5FDB9A-8E59-41E1-B0A9-B681FAC8A360}" destId="{0ACA7B87-F2F1-404E-BBBA-18EF993827DE}" srcOrd="0" destOrd="0" presId="urn:microsoft.com/office/officeart/2005/8/layout/hProcess7"/>
    <dgm:cxn modelId="{C7913C5B-5839-4AD2-B19C-22E49F0B5DCA}" type="presParOf" srcId="{CF5FDB9A-8E59-41E1-B0A9-B681FAC8A360}" destId="{12C71AD7-51DB-48A2-A399-25DC792EE05F}" srcOrd="1" destOrd="0" presId="urn:microsoft.com/office/officeart/2005/8/layout/hProcess7"/>
    <dgm:cxn modelId="{E6B3111D-DBCF-4497-B0DE-08895A78B642}" type="presParOf" srcId="{CF5FDB9A-8E59-41E1-B0A9-B681FAC8A360}" destId="{2AC718B8-DF85-4837-A499-A51DD34228CC}" srcOrd="2" destOrd="0" presId="urn:microsoft.com/office/officeart/2005/8/layout/hProcess7"/>
    <dgm:cxn modelId="{8C108CA7-73BD-4B07-B909-AA7C910566DC}" type="presParOf" srcId="{A3D64B3D-66B6-4536-A4AF-5C4250854D3F}" destId="{65B81AF9-F435-4139-802E-9CAB4909DEBC}" srcOrd="5" destOrd="0" presId="urn:microsoft.com/office/officeart/2005/8/layout/hProcess7"/>
    <dgm:cxn modelId="{DA16D674-97B5-4466-B406-B9822960B4F9}" type="presParOf" srcId="{A3D64B3D-66B6-4536-A4AF-5C4250854D3F}" destId="{32B74A42-BE85-4A24-9CE1-70487691E37A}" srcOrd="6" destOrd="0" presId="urn:microsoft.com/office/officeart/2005/8/layout/hProcess7"/>
    <dgm:cxn modelId="{3B7CF1E6-C1A5-4C97-B8D7-6438CE4575D3}" type="presParOf" srcId="{32B74A42-BE85-4A24-9CE1-70487691E37A}" destId="{CDD97D81-54F7-400E-94BE-2CAB7EC89B2D}" srcOrd="0" destOrd="0" presId="urn:microsoft.com/office/officeart/2005/8/layout/hProcess7"/>
    <dgm:cxn modelId="{874751A2-B666-4503-9177-612A46C6185D}" type="presParOf" srcId="{32B74A42-BE85-4A24-9CE1-70487691E37A}" destId="{345EA013-4F4D-4F26-AE3B-4BD09CC61FD0}" srcOrd="1" destOrd="0" presId="urn:microsoft.com/office/officeart/2005/8/layout/hProcess7"/>
    <dgm:cxn modelId="{2F87C19D-CE16-4A61-A9E0-BA149F6D9774}" type="presParOf" srcId="{32B74A42-BE85-4A24-9CE1-70487691E37A}" destId="{AEAEEBA7-7A0F-4C61-A695-DF9285497FBF}" srcOrd="2" destOrd="0" presId="urn:microsoft.com/office/officeart/2005/8/layout/hProcess7"/>
    <dgm:cxn modelId="{22962516-E0C9-489C-8375-998E8037F850}" type="presParOf" srcId="{A3D64B3D-66B6-4536-A4AF-5C4250854D3F}" destId="{A2110581-BC5B-49EC-A890-5257A26ACB14}" srcOrd="7" destOrd="0" presId="urn:microsoft.com/office/officeart/2005/8/layout/hProcess7"/>
    <dgm:cxn modelId="{4BF1C726-4803-4338-96D1-862B15408C1A}" type="presParOf" srcId="{A3D64B3D-66B6-4536-A4AF-5C4250854D3F}" destId="{0EAEA0AA-3846-4C00-9B52-AA4E49DB7C3B}" srcOrd="8" destOrd="0" presId="urn:microsoft.com/office/officeart/2005/8/layout/hProcess7"/>
    <dgm:cxn modelId="{C53BF6E9-5168-44E2-A858-501B57179A51}" type="presParOf" srcId="{0EAEA0AA-3846-4C00-9B52-AA4E49DB7C3B}" destId="{97DC231B-0B58-4F41-9158-69C75CD120B9}" srcOrd="0" destOrd="0" presId="urn:microsoft.com/office/officeart/2005/8/layout/hProcess7"/>
    <dgm:cxn modelId="{7ADDBBE6-11AE-4949-BA16-B7D827198723}" type="presParOf" srcId="{0EAEA0AA-3846-4C00-9B52-AA4E49DB7C3B}" destId="{62191A2B-A48C-4C3D-B554-9F27DF7137B7}" srcOrd="1" destOrd="0" presId="urn:microsoft.com/office/officeart/2005/8/layout/hProcess7"/>
    <dgm:cxn modelId="{21AA9283-3F86-4BD9-BFC2-A95BB6AABDA6}" type="presParOf" srcId="{0EAEA0AA-3846-4C00-9B52-AA4E49DB7C3B}" destId="{D0EF69B0-EBE3-482F-87C5-0411A10C022B}" srcOrd="2" destOrd="0" presId="urn:microsoft.com/office/officeart/2005/8/layout/hProcess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CE0D537-5585-4067-8A2E-45BE8E2FF246}" type="doc">
      <dgm:prSet loTypeId="urn:microsoft.com/office/officeart/2005/8/layout/vProcess5" loCatId="process" qsTypeId="urn:microsoft.com/office/officeart/2005/8/quickstyle/simple2" qsCatId="simple" csTypeId="urn:microsoft.com/office/officeart/2005/8/colors/accent3_1" csCatId="accent3" phldr="1"/>
      <dgm:spPr/>
      <dgm:t>
        <a:bodyPr/>
        <a:lstStyle/>
        <a:p>
          <a:endParaRPr kumimoji="1" lang="ja-JP" altLang="en-US"/>
        </a:p>
      </dgm:t>
    </dgm:pt>
    <dgm:pt modelId="{89671B11-D758-47B7-BDAF-28B38E87EEB7}">
      <dgm:prSet phldrT="[テキスト]" custT="1"/>
      <dgm:spPr/>
      <dgm:t>
        <a:bodyPr/>
        <a:lstStyle/>
        <a:p>
          <a:r>
            <a:rPr kumimoji="1" lang="ja-JP" altLang="en-US" sz="1200" b="1" i="0" u="none" strike="noStrike" cap="none" normalizeH="0" baseline="0" dirty="0" smtClean="0">
              <a:ln>
                <a:noFill/>
              </a:ln>
              <a:solidFill>
                <a:schemeClr val="tx1"/>
              </a:solidFill>
              <a:effectLst/>
              <a:latin typeface="+mn-ea"/>
              <a:cs typeface="Times New Roman" pitchFamily="18" charset="0"/>
            </a:rPr>
            <a:t>残ったごはんは袋にまとめて入れる。</a:t>
          </a:r>
          <a:endParaRPr kumimoji="1" lang="ja-JP" altLang="en-US" sz="1200" b="1" dirty="0"/>
        </a:p>
      </dgm:t>
    </dgm:pt>
    <dgm:pt modelId="{20C433DD-A097-4671-9D39-BEDB14D4684B}" type="parTrans" cxnId="{38264AD4-3C0B-4AE3-A161-E8EF87C13463}">
      <dgm:prSet/>
      <dgm:spPr/>
      <dgm:t>
        <a:bodyPr/>
        <a:lstStyle/>
        <a:p>
          <a:endParaRPr kumimoji="1" lang="ja-JP" altLang="en-US"/>
        </a:p>
      </dgm:t>
    </dgm:pt>
    <dgm:pt modelId="{898BFF19-36CF-4263-9354-33EDF9F4F3FE}" type="sibTrans" cxnId="{38264AD4-3C0B-4AE3-A161-E8EF87C13463}">
      <dgm:prSet/>
      <dgm:spPr>
        <a:solidFill>
          <a:schemeClr val="accent5">
            <a:lumMod val="60000"/>
            <a:lumOff val="40000"/>
            <a:alpha val="90000"/>
          </a:schemeClr>
        </a:solidFill>
        <a:ln>
          <a:solidFill>
            <a:srgbClr val="002060">
              <a:alpha val="90000"/>
            </a:srgbClr>
          </a:solidFill>
        </a:ln>
      </dgm:spPr>
      <dgm:t>
        <a:bodyPr/>
        <a:lstStyle/>
        <a:p>
          <a:endParaRPr kumimoji="1" lang="ja-JP" altLang="en-US"/>
        </a:p>
      </dgm:t>
    </dgm:pt>
    <dgm:pt modelId="{8B58B3D4-5446-43C9-8389-3910AF3ABEEF}">
      <dgm:prSet phldrT="[テキスト]" custT="1"/>
      <dgm:spPr/>
      <dgm:t>
        <a:bodyPr/>
        <a:lstStyle/>
        <a:p>
          <a:r>
            <a:rPr kumimoji="1" lang="ja-JP" altLang="en-US" sz="1200" b="1" i="0" u="none" strike="noStrike" cap="none" normalizeH="0" baseline="0" dirty="0" smtClean="0">
              <a:ln>
                <a:noFill/>
              </a:ln>
              <a:solidFill>
                <a:schemeClr val="tx1"/>
              </a:solidFill>
              <a:effectLst/>
              <a:latin typeface="+mn-ea"/>
              <a:cs typeface="Times New Roman" pitchFamily="18" charset="0"/>
            </a:rPr>
            <a:t>茶碗一杯の水で食缶の内側をぬらし、ごはん粒をきれいにとる。</a:t>
          </a:r>
          <a:endParaRPr kumimoji="1" lang="ja-JP" altLang="en-US" sz="1200" b="1" dirty="0"/>
        </a:p>
      </dgm:t>
    </dgm:pt>
    <dgm:pt modelId="{1646C153-658E-40FC-B61B-B822D72D764C}" type="parTrans" cxnId="{A5A70450-FFC8-4737-8715-2F0E4E7765A7}">
      <dgm:prSet/>
      <dgm:spPr/>
      <dgm:t>
        <a:bodyPr/>
        <a:lstStyle/>
        <a:p>
          <a:endParaRPr kumimoji="1" lang="ja-JP" altLang="en-US"/>
        </a:p>
      </dgm:t>
    </dgm:pt>
    <dgm:pt modelId="{405D8F94-0674-4DAE-A631-24947AAC8428}" type="sibTrans" cxnId="{A5A70450-FFC8-4737-8715-2F0E4E7765A7}">
      <dgm:prSet/>
      <dgm:spPr>
        <a:solidFill>
          <a:schemeClr val="accent6">
            <a:lumMod val="60000"/>
            <a:lumOff val="40000"/>
            <a:alpha val="90000"/>
          </a:schemeClr>
        </a:solidFill>
        <a:ln>
          <a:solidFill>
            <a:srgbClr val="FF0000">
              <a:alpha val="90000"/>
            </a:srgbClr>
          </a:solidFill>
        </a:ln>
      </dgm:spPr>
      <dgm:t>
        <a:bodyPr/>
        <a:lstStyle/>
        <a:p>
          <a:endParaRPr kumimoji="1" lang="ja-JP" altLang="en-US"/>
        </a:p>
      </dgm:t>
    </dgm:pt>
    <dgm:pt modelId="{034E1677-58A4-46BB-9615-612A73DA720A}">
      <dgm:prSet phldrT="[テキスト]" custT="1"/>
      <dgm:spPr/>
      <dgm:t>
        <a:bodyPr/>
        <a:lstStyle/>
        <a:p>
          <a:r>
            <a:rPr kumimoji="1" lang="ja-JP" altLang="en-US" sz="1200" b="1" i="0" u="none" strike="noStrike" cap="none" normalizeH="0" baseline="0" dirty="0" smtClean="0">
              <a:ln>
                <a:noFill/>
              </a:ln>
              <a:solidFill>
                <a:schemeClr val="tx1"/>
              </a:solidFill>
              <a:effectLst/>
              <a:latin typeface="+mn-ea"/>
              <a:cs typeface="Times New Roman" pitchFamily="18" charset="0"/>
            </a:rPr>
            <a:t>しゃもじも水に浸しておく。</a:t>
          </a:r>
          <a:endParaRPr kumimoji="1" lang="ja-JP" altLang="en-US" sz="1200" b="1" dirty="0"/>
        </a:p>
      </dgm:t>
    </dgm:pt>
    <dgm:pt modelId="{4CCBA7FF-ADCB-4539-AFED-FFCB000D4D02}" type="parTrans" cxnId="{55D8B7E1-C554-46C6-898F-1B12DB384D24}">
      <dgm:prSet/>
      <dgm:spPr/>
      <dgm:t>
        <a:bodyPr/>
        <a:lstStyle/>
        <a:p>
          <a:endParaRPr kumimoji="1" lang="ja-JP" altLang="en-US"/>
        </a:p>
      </dgm:t>
    </dgm:pt>
    <dgm:pt modelId="{E9F0BCDB-DFF2-4A89-9465-FE8A8573C4EB}" type="sibTrans" cxnId="{55D8B7E1-C554-46C6-898F-1B12DB384D24}">
      <dgm:prSet/>
      <dgm:spPr/>
      <dgm:t>
        <a:bodyPr/>
        <a:lstStyle/>
        <a:p>
          <a:endParaRPr kumimoji="1" lang="ja-JP" altLang="en-US"/>
        </a:p>
      </dgm:t>
    </dgm:pt>
    <dgm:pt modelId="{07389758-FF93-429F-9593-54F94104D62B}" type="pres">
      <dgm:prSet presAssocID="{FCE0D537-5585-4067-8A2E-45BE8E2FF246}" presName="outerComposite" presStyleCnt="0">
        <dgm:presLayoutVars>
          <dgm:chMax val="5"/>
          <dgm:dir/>
          <dgm:resizeHandles val="exact"/>
        </dgm:presLayoutVars>
      </dgm:prSet>
      <dgm:spPr/>
      <dgm:t>
        <a:bodyPr/>
        <a:lstStyle/>
        <a:p>
          <a:endParaRPr kumimoji="1" lang="ja-JP" altLang="en-US"/>
        </a:p>
      </dgm:t>
    </dgm:pt>
    <dgm:pt modelId="{E56086BE-5BDA-412C-A524-FDABE678EC54}" type="pres">
      <dgm:prSet presAssocID="{FCE0D537-5585-4067-8A2E-45BE8E2FF246}" presName="dummyMaxCanvas" presStyleCnt="0">
        <dgm:presLayoutVars/>
      </dgm:prSet>
      <dgm:spPr/>
    </dgm:pt>
    <dgm:pt modelId="{CCECDE05-62FE-4CEB-99E9-BDDF67722D77}" type="pres">
      <dgm:prSet presAssocID="{FCE0D537-5585-4067-8A2E-45BE8E2FF246}" presName="ThreeNodes_1" presStyleLbl="node1" presStyleIdx="0" presStyleCnt="3" custScaleY="41748">
        <dgm:presLayoutVars>
          <dgm:bulletEnabled val="1"/>
        </dgm:presLayoutVars>
      </dgm:prSet>
      <dgm:spPr/>
      <dgm:t>
        <a:bodyPr/>
        <a:lstStyle/>
        <a:p>
          <a:endParaRPr kumimoji="1" lang="ja-JP" altLang="en-US"/>
        </a:p>
      </dgm:t>
    </dgm:pt>
    <dgm:pt modelId="{E5D583E3-B694-4310-9CDF-642A4E2E6DDB}" type="pres">
      <dgm:prSet presAssocID="{FCE0D537-5585-4067-8A2E-45BE8E2FF246}" presName="ThreeNodes_2" presStyleLbl="node1" presStyleIdx="1" presStyleCnt="3" custScaleY="76161" custLinFactNeighborX="-1412" custLinFactNeighborY="-34087">
        <dgm:presLayoutVars>
          <dgm:bulletEnabled val="1"/>
        </dgm:presLayoutVars>
      </dgm:prSet>
      <dgm:spPr/>
      <dgm:t>
        <a:bodyPr/>
        <a:lstStyle/>
        <a:p>
          <a:endParaRPr kumimoji="1" lang="ja-JP" altLang="en-US"/>
        </a:p>
      </dgm:t>
    </dgm:pt>
    <dgm:pt modelId="{87ECC44A-F779-4154-AB5B-64D36136032C}" type="pres">
      <dgm:prSet presAssocID="{FCE0D537-5585-4067-8A2E-45BE8E2FF246}" presName="ThreeNodes_3" presStyleLbl="node1" presStyleIdx="2" presStyleCnt="3" custScaleY="46924" custLinFactNeighborX="-971" custLinFactNeighborY="-62999">
        <dgm:presLayoutVars>
          <dgm:bulletEnabled val="1"/>
        </dgm:presLayoutVars>
      </dgm:prSet>
      <dgm:spPr/>
      <dgm:t>
        <a:bodyPr/>
        <a:lstStyle/>
        <a:p>
          <a:endParaRPr kumimoji="1" lang="ja-JP" altLang="en-US"/>
        </a:p>
      </dgm:t>
    </dgm:pt>
    <dgm:pt modelId="{E8C2DB4B-2B40-4094-8B3A-4612FE1ED0F0}" type="pres">
      <dgm:prSet presAssocID="{FCE0D537-5585-4067-8A2E-45BE8E2FF246}" presName="ThreeConn_1-2" presStyleLbl="fgAccFollowNode1" presStyleIdx="0" presStyleCnt="2" custScaleX="52291" custScaleY="66799" custLinFactNeighborX="3830" custLinFactNeighborY="-36345">
        <dgm:presLayoutVars>
          <dgm:bulletEnabled val="1"/>
        </dgm:presLayoutVars>
      </dgm:prSet>
      <dgm:spPr/>
      <dgm:t>
        <a:bodyPr/>
        <a:lstStyle/>
        <a:p>
          <a:endParaRPr kumimoji="1" lang="ja-JP" altLang="en-US"/>
        </a:p>
      </dgm:t>
    </dgm:pt>
    <dgm:pt modelId="{2E799D1E-745E-4A75-AB60-373024C2A7EA}" type="pres">
      <dgm:prSet presAssocID="{FCE0D537-5585-4067-8A2E-45BE8E2FF246}" presName="ThreeConn_2-3" presStyleLbl="fgAccFollowNode1" presStyleIdx="1" presStyleCnt="2" custScaleX="58058" custScaleY="68851" custLinFactNeighborX="-2518" custLinFactNeighborY="-56283">
        <dgm:presLayoutVars>
          <dgm:bulletEnabled val="1"/>
        </dgm:presLayoutVars>
      </dgm:prSet>
      <dgm:spPr/>
      <dgm:t>
        <a:bodyPr/>
        <a:lstStyle/>
        <a:p>
          <a:endParaRPr kumimoji="1" lang="ja-JP" altLang="en-US"/>
        </a:p>
      </dgm:t>
    </dgm:pt>
    <dgm:pt modelId="{44BF7CE5-E76A-4D92-981D-F62326AF4EC0}" type="pres">
      <dgm:prSet presAssocID="{FCE0D537-5585-4067-8A2E-45BE8E2FF246}" presName="ThreeNodes_1_text" presStyleLbl="node1" presStyleIdx="2" presStyleCnt="3">
        <dgm:presLayoutVars>
          <dgm:bulletEnabled val="1"/>
        </dgm:presLayoutVars>
      </dgm:prSet>
      <dgm:spPr/>
      <dgm:t>
        <a:bodyPr/>
        <a:lstStyle/>
        <a:p>
          <a:endParaRPr kumimoji="1" lang="ja-JP" altLang="en-US"/>
        </a:p>
      </dgm:t>
    </dgm:pt>
    <dgm:pt modelId="{87CDC0F8-9A5D-4F8F-83E9-4AFBA4028497}" type="pres">
      <dgm:prSet presAssocID="{FCE0D537-5585-4067-8A2E-45BE8E2FF246}" presName="ThreeNodes_2_text" presStyleLbl="node1" presStyleIdx="2" presStyleCnt="3">
        <dgm:presLayoutVars>
          <dgm:bulletEnabled val="1"/>
        </dgm:presLayoutVars>
      </dgm:prSet>
      <dgm:spPr/>
      <dgm:t>
        <a:bodyPr/>
        <a:lstStyle/>
        <a:p>
          <a:endParaRPr kumimoji="1" lang="ja-JP" altLang="en-US"/>
        </a:p>
      </dgm:t>
    </dgm:pt>
    <dgm:pt modelId="{ED86607F-B4E2-4250-BE76-F4DA7AD6FB08}" type="pres">
      <dgm:prSet presAssocID="{FCE0D537-5585-4067-8A2E-45BE8E2FF246}" presName="ThreeNodes_3_text" presStyleLbl="node1" presStyleIdx="2" presStyleCnt="3">
        <dgm:presLayoutVars>
          <dgm:bulletEnabled val="1"/>
        </dgm:presLayoutVars>
      </dgm:prSet>
      <dgm:spPr/>
      <dgm:t>
        <a:bodyPr/>
        <a:lstStyle/>
        <a:p>
          <a:endParaRPr kumimoji="1" lang="ja-JP" altLang="en-US"/>
        </a:p>
      </dgm:t>
    </dgm:pt>
  </dgm:ptLst>
  <dgm:cxnLst>
    <dgm:cxn modelId="{1910C583-270C-48E7-813E-F5F3F242A782}" type="presOf" srcId="{405D8F94-0674-4DAE-A631-24947AAC8428}" destId="{2E799D1E-745E-4A75-AB60-373024C2A7EA}" srcOrd="0" destOrd="0" presId="urn:microsoft.com/office/officeart/2005/8/layout/vProcess5"/>
    <dgm:cxn modelId="{A5A70450-FFC8-4737-8715-2F0E4E7765A7}" srcId="{FCE0D537-5585-4067-8A2E-45BE8E2FF246}" destId="{8B58B3D4-5446-43C9-8389-3910AF3ABEEF}" srcOrd="1" destOrd="0" parTransId="{1646C153-658E-40FC-B61B-B822D72D764C}" sibTransId="{405D8F94-0674-4DAE-A631-24947AAC8428}"/>
    <dgm:cxn modelId="{603582C8-F531-494C-B21F-606B94C062E6}" type="presOf" srcId="{8B58B3D4-5446-43C9-8389-3910AF3ABEEF}" destId="{87CDC0F8-9A5D-4F8F-83E9-4AFBA4028497}" srcOrd="1" destOrd="0" presId="urn:microsoft.com/office/officeart/2005/8/layout/vProcess5"/>
    <dgm:cxn modelId="{307D7F7A-3868-4091-AFB5-67BFB3BA4B71}" type="presOf" srcId="{89671B11-D758-47B7-BDAF-28B38E87EEB7}" destId="{44BF7CE5-E76A-4D92-981D-F62326AF4EC0}" srcOrd="1" destOrd="0" presId="urn:microsoft.com/office/officeart/2005/8/layout/vProcess5"/>
    <dgm:cxn modelId="{743CCDB3-9A03-4713-AB02-10B03E1E4769}" type="presOf" srcId="{FCE0D537-5585-4067-8A2E-45BE8E2FF246}" destId="{07389758-FF93-429F-9593-54F94104D62B}" srcOrd="0" destOrd="0" presId="urn:microsoft.com/office/officeart/2005/8/layout/vProcess5"/>
    <dgm:cxn modelId="{360557B1-6880-4A3C-8274-E6EE5AA57674}" type="presOf" srcId="{034E1677-58A4-46BB-9615-612A73DA720A}" destId="{ED86607F-B4E2-4250-BE76-F4DA7AD6FB08}" srcOrd="1" destOrd="0" presId="urn:microsoft.com/office/officeart/2005/8/layout/vProcess5"/>
    <dgm:cxn modelId="{38264AD4-3C0B-4AE3-A161-E8EF87C13463}" srcId="{FCE0D537-5585-4067-8A2E-45BE8E2FF246}" destId="{89671B11-D758-47B7-BDAF-28B38E87EEB7}" srcOrd="0" destOrd="0" parTransId="{20C433DD-A097-4671-9D39-BEDB14D4684B}" sibTransId="{898BFF19-36CF-4263-9354-33EDF9F4F3FE}"/>
    <dgm:cxn modelId="{B32C40CF-E012-4C87-B2ED-A568222E7013}" type="presOf" srcId="{898BFF19-36CF-4263-9354-33EDF9F4F3FE}" destId="{E8C2DB4B-2B40-4094-8B3A-4612FE1ED0F0}" srcOrd="0" destOrd="0" presId="urn:microsoft.com/office/officeart/2005/8/layout/vProcess5"/>
    <dgm:cxn modelId="{19BF217B-E623-4AD8-943D-72763BE35F83}" type="presOf" srcId="{8B58B3D4-5446-43C9-8389-3910AF3ABEEF}" destId="{E5D583E3-B694-4310-9CDF-642A4E2E6DDB}" srcOrd="0" destOrd="0" presId="urn:microsoft.com/office/officeart/2005/8/layout/vProcess5"/>
    <dgm:cxn modelId="{DBCFDFAE-592C-4C9D-A7F9-71C5A862CD12}" type="presOf" srcId="{034E1677-58A4-46BB-9615-612A73DA720A}" destId="{87ECC44A-F779-4154-AB5B-64D36136032C}" srcOrd="0" destOrd="0" presId="urn:microsoft.com/office/officeart/2005/8/layout/vProcess5"/>
    <dgm:cxn modelId="{4F8FA667-1C88-494C-AE1C-EDEA77ABDEC6}" type="presOf" srcId="{89671B11-D758-47B7-BDAF-28B38E87EEB7}" destId="{CCECDE05-62FE-4CEB-99E9-BDDF67722D77}" srcOrd="0" destOrd="0" presId="urn:microsoft.com/office/officeart/2005/8/layout/vProcess5"/>
    <dgm:cxn modelId="{55D8B7E1-C554-46C6-898F-1B12DB384D24}" srcId="{FCE0D537-5585-4067-8A2E-45BE8E2FF246}" destId="{034E1677-58A4-46BB-9615-612A73DA720A}" srcOrd="2" destOrd="0" parTransId="{4CCBA7FF-ADCB-4539-AFED-FFCB000D4D02}" sibTransId="{E9F0BCDB-DFF2-4A89-9465-FE8A8573C4EB}"/>
    <dgm:cxn modelId="{92C69E25-520A-4D19-BA5D-059102BC5526}" type="presParOf" srcId="{07389758-FF93-429F-9593-54F94104D62B}" destId="{E56086BE-5BDA-412C-A524-FDABE678EC54}" srcOrd="0" destOrd="0" presId="urn:microsoft.com/office/officeart/2005/8/layout/vProcess5"/>
    <dgm:cxn modelId="{68CB941E-3056-4C8D-AAC7-4854AB271545}" type="presParOf" srcId="{07389758-FF93-429F-9593-54F94104D62B}" destId="{CCECDE05-62FE-4CEB-99E9-BDDF67722D77}" srcOrd="1" destOrd="0" presId="urn:microsoft.com/office/officeart/2005/8/layout/vProcess5"/>
    <dgm:cxn modelId="{C8D4C50F-CA04-48A9-9E39-AC13AA6E8A08}" type="presParOf" srcId="{07389758-FF93-429F-9593-54F94104D62B}" destId="{E5D583E3-B694-4310-9CDF-642A4E2E6DDB}" srcOrd="2" destOrd="0" presId="urn:microsoft.com/office/officeart/2005/8/layout/vProcess5"/>
    <dgm:cxn modelId="{289879ED-676D-4BB1-A567-C5FE9FBBDAE3}" type="presParOf" srcId="{07389758-FF93-429F-9593-54F94104D62B}" destId="{87ECC44A-F779-4154-AB5B-64D36136032C}" srcOrd="3" destOrd="0" presId="urn:microsoft.com/office/officeart/2005/8/layout/vProcess5"/>
    <dgm:cxn modelId="{A6E41801-CC7F-488E-A04B-E643A475DB6F}" type="presParOf" srcId="{07389758-FF93-429F-9593-54F94104D62B}" destId="{E8C2DB4B-2B40-4094-8B3A-4612FE1ED0F0}" srcOrd="4" destOrd="0" presId="urn:microsoft.com/office/officeart/2005/8/layout/vProcess5"/>
    <dgm:cxn modelId="{2477FB1E-EE38-4B95-92CB-6D441B8DC2E1}" type="presParOf" srcId="{07389758-FF93-429F-9593-54F94104D62B}" destId="{2E799D1E-745E-4A75-AB60-373024C2A7EA}" srcOrd="5" destOrd="0" presId="urn:microsoft.com/office/officeart/2005/8/layout/vProcess5"/>
    <dgm:cxn modelId="{1E06DF01-CFB3-4D44-B2E6-E87D754EB044}" type="presParOf" srcId="{07389758-FF93-429F-9593-54F94104D62B}" destId="{44BF7CE5-E76A-4D92-981D-F62326AF4EC0}" srcOrd="6" destOrd="0" presId="urn:microsoft.com/office/officeart/2005/8/layout/vProcess5"/>
    <dgm:cxn modelId="{31F51DE1-B167-4B90-982E-A50F832714C0}" type="presParOf" srcId="{07389758-FF93-429F-9593-54F94104D62B}" destId="{87CDC0F8-9A5D-4F8F-83E9-4AFBA4028497}" srcOrd="7" destOrd="0" presId="urn:microsoft.com/office/officeart/2005/8/layout/vProcess5"/>
    <dgm:cxn modelId="{750A4307-7A70-4190-BB46-4799EA5DF7AF}" type="presParOf" srcId="{07389758-FF93-429F-9593-54F94104D62B}" destId="{ED86607F-B4E2-4250-BE76-F4DA7AD6FB08}"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44EA4A9-AED8-4D77-8137-D676B0D6D8A7}" type="doc">
      <dgm:prSet loTypeId="urn:microsoft.com/office/officeart/2005/8/layout/vProcess5" loCatId="process" qsTypeId="urn:microsoft.com/office/officeart/2005/8/quickstyle/simple1#7" qsCatId="simple" csTypeId="urn:microsoft.com/office/officeart/2005/8/colors/accent1_1" csCatId="accent1" phldr="1"/>
      <dgm:spPr/>
      <dgm:t>
        <a:bodyPr/>
        <a:lstStyle/>
        <a:p>
          <a:endParaRPr kumimoji="1" lang="ja-JP" altLang="en-US"/>
        </a:p>
      </dgm:t>
    </dgm:pt>
    <dgm:pt modelId="{CAB386B2-BE18-4338-AE1C-5E4838589408}">
      <dgm:prSet phldrT="[テキスト]" custT="1"/>
      <dgm:spPr/>
      <dgm:t>
        <a:bodyPr/>
        <a:lstStyle/>
        <a:p>
          <a:r>
            <a:rPr kumimoji="1" lang="ja-JP" altLang="en-US" sz="1200" b="1" i="0" u="none" strike="noStrike" cap="none" normalizeH="0" baseline="0" dirty="0" smtClean="0">
              <a:ln>
                <a:noFill/>
              </a:ln>
              <a:solidFill>
                <a:schemeClr val="tx1"/>
              </a:solidFill>
              <a:effectLst/>
              <a:latin typeface="+mn-ea"/>
              <a:cs typeface="Times New Roman" pitchFamily="18" charset="0"/>
            </a:rPr>
            <a:t>玉じゃくしは茶色の小食缶に入れる。</a:t>
          </a:r>
          <a:endParaRPr kumimoji="1" lang="ja-JP" altLang="en-US" sz="1200" b="1" dirty="0"/>
        </a:p>
      </dgm:t>
    </dgm:pt>
    <dgm:pt modelId="{54948E27-83E5-4CA7-B954-D7FD70300A4B}" type="parTrans" cxnId="{AF18BC73-2320-471F-9386-5900D015932A}">
      <dgm:prSet/>
      <dgm:spPr/>
      <dgm:t>
        <a:bodyPr/>
        <a:lstStyle/>
        <a:p>
          <a:endParaRPr kumimoji="1" lang="ja-JP" altLang="en-US"/>
        </a:p>
      </dgm:t>
    </dgm:pt>
    <dgm:pt modelId="{589013A6-574A-48C8-95ED-B7FD288605F1}" type="sibTrans" cxnId="{AF18BC73-2320-471F-9386-5900D015932A}">
      <dgm:prSet/>
      <dgm:spPr>
        <a:solidFill>
          <a:schemeClr val="accent2">
            <a:lumMod val="40000"/>
            <a:lumOff val="60000"/>
            <a:alpha val="90000"/>
          </a:schemeClr>
        </a:solidFill>
        <a:ln>
          <a:solidFill>
            <a:schemeClr val="accent6">
              <a:lumMod val="50000"/>
              <a:alpha val="90000"/>
            </a:schemeClr>
          </a:solidFill>
        </a:ln>
      </dgm:spPr>
      <dgm:t>
        <a:bodyPr/>
        <a:lstStyle/>
        <a:p>
          <a:endParaRPr kumimoji="1" lang="ja-JP" altLang="en-US"/>
        </a:p>
      </dgm:t>
    </dgm:pt>
    <dgm:pt modelId="{6015E481-EF99-40E7-BB00-70020542AB21}">
      <dgm:prSet phldrT="[テキスト]" custT="1"/>
      <dgm:spPr/>
      <dgm:t>
        <a:bodyPr/>
        <a:lstStyle/>
        <a:p>
          <a:pPr rtl="0"/>
          <a:r>
            <a:rPr kumimoji="1" lang="ja-JP" sz="1200" b="1" i="0" u="none" strike="noStrike" cap="none" normalizeH="0" baseline="0" dirty="0" smtClean="0">
              <a:ln>
                <a:noFill/>
              </a:ln>
              <a:solidFill>
                <a:schemeClr val="tx1"/>
              </a:solidFill>
              <a:effectLst/>
              <a:latin typeface="+mn-ea"/>
              <a:cs typeface="Times New Roman" pitchFamily="18" charset="0"/>
            </a:rPr>
            <a:t>残さいがあれば大食缶に入れる。</a:t>
          </a:r>
          <a:endParaRPr kumimoji="1" lang="en-US" altLang="ja-JP" sz="1200" b="1" i="0" u="none" strike="noStrike" cap="none" normalizeH="0" baseline="0" dirty="0" smtClean="0">
            <a:ln>
              <a:noFill/>
            </a:ln>
            <a:solidFill>
              <a:schemeClr val="tx1"/>
            </a:solidFill>
            <a:effectLst/>
            <a:latin typeface="+mn-ea"/>
            <a:cs typeface="Times New Roman" pitchFamily="18" charset="0"/>
          </a:endParaRPr>
        </a:p>
        <a:p>
          <a:pPr rtl="0"/>
          <a:r>
            <a:rPr kumimoji="1" lang="ja-JP" sz="1000" b="1" i="0" strike="noStrike" cap="none" normalizeH="0" baseline="0" dirty="0" smtClean="0">
              <a:ln>
                <a:noFill/>
              </a:ln>
              <a:solidFill>
                <a:schemeClr val="tx1"/>
              </a:solidFill>
              <a:effectLst/>
              <a:latin typeface="+mn-ea"/>
              <a:cs typeface="Times New Roman" pitchFamily="18" charset="0"/>
            </a:rPr>
            <a:t>ただし、ステンレスの食缶に入っていたものは</a:t>
          </a:r>
          <a:endParaRPr kumimoji="1" lang="en-US" altLang="ja-JP" sz="1000" b="1" i="0" strike="noStrike" cap="none" normalizeH="0" baseline="0" dirty="0" smtClean="0">
            <a:ln>
              <a:noFill/>
            </a:ln>
            <a:solidFill>
              <a:schemeClr val="tx1"/>
            </a:solidFill>
            <a:effectLst/>
            <a:latin typeface="+mn-ea"/>
            <a:cs typeface="Times New Roman" pitchFamily="18" charset="0"/>
          </a:endParaRPr>
        </a:p>
        <a:p>
          <a:pPr rtl="0"/>
          <a:r>
            <a:rPr kumimoji="1" lang="ja-JP" sz="1000" b="1" i="0" strike="noStrike" cap="none" normalizeH="0" baseline="0" dirty="0" smtClean="0">
              <a:ln>
                <a:noFill/>
              </a:ln>
              <a:solidFill>
                <a:schemeClr val="tx1"/>
              </a:solidFill>
              <a:effectLst/>
              <a:latin typeface="+mn-ea"/>
              <a:cs typeface="Times New Roman" pitchFamily="18" charset="0"/>
            </a:rPr>
            <a:t>ステンレスの食缶にもどす。</a:t>
          </a:r>
          <a:endParaRPr kumimoji="1" lang="ja-JP" altLang="en-US" sz="1000" b="1" dirty="0"/>
        </a:p>
      </dgm:t>
    </dgm:pt>
    <dgm:pt modelId="{1A49C97E-237D-45EC-B65A-1EABFD8B9541}" type="parTrans" cxnId="{B2D34590-4620-4924-B512-50F6E08ABE87}">
      <dgm:prSet/>
      <dgm:spPr/>
      <dgm:t>
        <a:bodyPr/>
        <a:lstStyle/>
        <a:p>
          <a:endParaRPr kumimoji="1" lang="ja-JP" altLang="en-US"/>
        </a:p>
      </dgm:t>
    </dgm:pt>
    <dgm:pt modelId="{BF58CC04-B080-459D-878E-2767C4D198F4}" type="sibTrans" cxnId="{B2D34590-4620-4924-B512-50F6E08ABE87}">
      <dgm:prSet/>
      <dgm:spPr>
        <a:solidFill>
          <a:srgbClr val="FFFF00">
            <a:alpha val="90000"/>
          </a:srgbClr>
        </a:solidFill>
        <a:ln>
          <a:solidFill>
            <a:srgbClr val="FFC000">
              <a:alpha val="90000"/>
            </a:srgbClr>
          </a:solidFill>
        </a:ln>
      </dgm:spPr>
      <dgm:t>
        <a:bodyPr/>
        <a:lstStyle/>
        <a:p>
          <a:endParaRPr kumimoji="1" lang="ja-JP" altLang="en-US"/>
        </a:p>
      </dgm:t>
    </dgm:pt>
    <dgm:pt modelId="{2A991905-97B9-46B9-8C44-AC21F240476E}">
      <dgm:prSet phldrT="[テキスト]" custT="1"/>
      <dgm:spPr/>
      <dgm:t>
        <a:bodyPr/>
        <a:lstStyle/>
        <a:p>
          <a:r>
            <a:rPr kumimoji="1" lang="ja-JP" altLang="en-US" sz="1200" b="1" i="0" u="none" strike="noStrike" cap="none" normalizeH="0" baseline="0" dirty="0" smtClean="0">
              <a:ln>
                <a:noFill/>
              </a:ln>
              <a:solidFill>
                <a:schemeClr val="tx1"/>
              </a:solidFill>
              <a:effectLst/>
              <a:latin typeface="+mn-ea"/>
              <a:cs typeface="Times New Roman" pitchFamily="18" charset="0"/>
            </a:rPr>
            <a:t>留め金をかけずに返却する。</a:t>
          </a:r>
          <a:endParaRPr kumimoji="1" lang="ja-JP" altLang="en-US" sz="1200" b="1" dirty="0"/>
        </a:p>
      </dgm:t>
    </dgm:pt>
    <dgm:pt modelId="{751A55E5-5B9A-42D9-A16A-DD7619753313}" type="parTrans" cxnId="{7F357627-7772-46EB-82E7-9B59BAD42F57}">
      <dgm:prSet/>
      <dgm:spPr/>
      <dgm:t>
        <a:bodyPr/>
        <a:lstStyle/>
        <a:p>
          <a:endParaRPr kumimoji="1" lang="ja-JP" altLang="en-US"/>
        </a:p>
      </dgm:t>
    </dgm:pt>
    <dgm:pt modelId="{692830E5-6FBF-46CB-ADE0-754C9444B914}" type="sibTrans" cxnId="{7F357627-7772-46EB-82E7-9B59BAD42F57}">
      <dgm:prSet/>
      <dgm:spPr/>
      <dgm:t>
        <a:bodyPr/>
        <a:lstStyle/>
        <a:p>
          <a:endParaRPr kumimoji="1" lang="ja-JP" altLang="en-US"/>
        </a:p>
      </dgm:t>
    </dgm:pt>
    <dgm:pt modelId="{6E4B4563-ACF4-4321-A8B7-E85AD4F4C1F5}" type="pres">
      <dgm:prSet presAssocID="{F44EA4A9-AED8-4D77-8137-D676B0D6D8A7}" presName="outerComposite" presStyleCnt="0">
        <dgm:presLayoutVars>
          <dgm:chMax val="5"/>
          <dgm:dir/>
          <dgm:resizeHandles val="exact"/>
        </dgm:presLayoutVars>
      </dgm:prSet>
      <dgm:spPr/>
      <dgm:t>
        <a:bodyPr/>
        <a:lstStyle/>
        <a:p>
          <a:endParaRPr kumimoji="1" lang="ja-JP" altLang="en-US"/>
        </a:p>
      </dgm:t>
    </dgm:pt>
    <dgm:pt modelId="{0B24F0DB-68C4-4222-9F4A-9AFFCDC721CC}" type="pres">
      <dgm:prSet presAssocID="{F44EA4A9-AED8-4D77-8137-D676B0D6D8A7}" presName="dummyMaxCanvas" presStyleCnt="0">
        <dgm:presLayoutVars/>
      </dgm:prSet>
      <dgm:spPr/>
    </dgm:pt>
    <dgm:pt modelId="{89371CFB-72B6-4E20-A839-46E315CAA165}" type="pres">
      <dgm:prSet presAssocID="{F44EA4A9-AED8-4D77-8137-D676B0D6D8A7}" presName="ThreeNodes_1" presStyleLbl="node1" presStyleIdx="0" presStyleCnt="3" custScaleY="41748">
        <dgm:presLayoutVars>
          <dgm:bulletEnabled val="1"/>
        </dgm:presLayoutVars>
      </dgm:prSet>
      <dgm:spPr/>
      <dgm:t>
        <a:bodyPr/>
        <a:lstStyle/>
        <a:p>
          <a:endParaRPr kumimoji="1" lang="ja-JP" altLang="en-US"/>
        </a:p>
      </dgm:t>
    </dgm:pt>
    <dgm:pt modelId="{64701C12-F278-41BE-BC8E-EDBCA2C15648}" type="pres">
      <dgm:prSet presAssocID="{F44EA4A9-AED8-4D77-8137-D676B0D6D8A7}" presName="ThreeNodes_2" presStyleLbl="node1" presStyleIdx="1" presStyleCnt="3" custScaleY="86409" custLinFactNeighborX="2294" custLinFactNeighborY="-36838">
        <dgm:presLayoutVars>
          <dgm:bulletEnabled val="1"/>
        </dgm:presLayoutVars>
      </dgm:prSet>
      <dgm:spPr/>
      <dgm:t>
        <a:bodyPr/>
        <a:lstStyle/>
        <a:p>
          <a:endParaRPr kumimoji="1" lang="ja-JP" altLang="en-US"/>
        </a:p>
      </dgm:t>
    </dgm:pt>
    <dgm:pt modelId="{36124F01-F42D-4B1F-A731-9ADCFE386377}" type="pres">
      <dgm:prSet presAssocID="{F44EA4A9-AED8-4D77-8137-D676B0D6D8A7}" presName="ThreeNodes_3" presStyleLbl="node1" presStyleIdx="2" presStyleCnt="3" custScaleY="31825" custLinFactNeighborX="882" custLinFactNeighborY="-72299">
        <dgm:presLayoutVars>
          <dgm:bulletEnabled val="1"/>
        </dgm:presLayoutVars>
      </dgm:prSet>
      <dgm:spPr/>
      <dgm:t>
        <a:bodyPr/>
        <a:lstStyle/>
        <a:p>
          <a:endParaRPr kumimoji="1" lang="ja-JP" altLang="en-US"/>
        </a:p>
      </dgm:t>
    </dgm:pt>
    <dgm:pt modelId="{CFCF1894-4D14-4355-AF18-3DBC4C7EC2EC}" type="pres">
      <dgm:prSet presAssocID="{F44EA4A9-AED8-4D77-8137-D676B0D6D8A7}" presName="ThreeConn_1-2" presStyleLbl="fgAccFollowNode1" presStyleIdx="0" presStyleCnt="2" custScaleX="28060" custScaleY="100000" custLinFactNeighborX="28060" custLinFactNeighborY="-31860">
        <dgm:presLayoutVars>
          <dgm:bulletEnabled val="1"/>
        </dgm:presLayoutVars>
      </dgm:prSet>
      <dgm:spPr/>
      <dgm:t>
        <a:bodyPr/>
        <a:lstStyle/>
        <a:p>
          <a:endParaRPr kumimoji="1" lang="ja-JP" altLang="en-US"/>
        </a:p>
      </dgm:t>
    </dgm:pt>
    <dgm:pt modelId="{7B4A641B-D07F-479B-85AA-476F99F45AE7}" type="pres">
      <dgm:prSet presAssocID="{F44EA4A9-AED8-4D77-8137-D676B0D6D8A7}" presName="ThreeConn_2-3" presStyleLbl="fgAccFollowNode1" presStyleIdx="1" presStyleCnt="2" custScaleX="27307" custScaleY="100000" custLinFactNeighborX="30567" custLinFactNeighborY="-64939">
        <dgm:presLayoutVars>
          <dgm:bulletEnabled val="1"/>
        </dgm:presLayoutVars>
      </dgm:prSet>
      <dgm:spPr/>
      <dgm:t>
        <a:bodyPr/>
        <a:lstStyle/>
        <a:p>
          <a:endParaRPr kumimoji="1" lang="ja-JP" altLang="en-US"/>
        </a:p>
      </dgm:t>
    </dgm:pt>
    <dgm:pt modelId="{C91299A5-61EB-45D3-B2E4-9E9E7ED64239}" type="pres">
      <dgm:prSet presAssocID="{F44EA4A9-AED8-4D77-8137-D676B0D6D8A7}" presName="ThreeNodes_1_text" presStyleLbl="node1" presStyleIdx="2" presStyleCnt="3">
        <dgm:presLayoutVars>
          <dgm:bulletEnabled val="1"/>
        </dgm:presLayoutVars>
      </dgm:prSet>
      <dgm:spPr/>
      <dgm:t>
        <a:bodyPr/>
        <a:lstStyle/>
        <a:p>
          <a:endParaRPr kumimoji="1" lang="ja-JP" altLang="en-US"/>
        </a:p>
      </dgm:t>
    </dgm:pt>
    <dgm:pt modelId="{D54A1397-5841-4BB2-83ED-55AA09A647CF}" type="pres">
      <dgm:prSet presAssocID="{F44EA4A9-AED8-4D77-8137-D676B0D6D8A7}" presName="ThreeNodes_2_text" presStyleLbl="node1" presStyleIdx="2" presStyleCnt="3">
        <dgm:presLayoutVars>
          <dgm:bulletEnabled val="1"/>
        </dgm:presLayoutVars>
      </dgm:prSet>
      <dgm:spPr/>
      <dgm:t>
        <a:bodyPr/>
        <a:lstStyle/>
        <a:p>
          <a:endParaRPr kumimoji="1" lang="ja-JP" altLang="en-US"/>
        </a:p>
      </dgm:t>
    </dgm:pt>
    <dgm:pt modelId="{97366414-54E1-4AF0-B68F-09CFCDE94718}" type="pres">
      <dgm:prSet presAssocID="{F44EA4A9-AED8-4D77-8137-D676B0D6D8A7}" presName="ThreeNodes_3_text" presStyleLbl="node1" presStyleIdx="2" presStyleCnt="3">
        <dgm:presLayoutVars>
          <dgm:bulletEnabled val="1"/>
        </dgm:presLayoutVars>
      </dgm:prSet>
      <dgm:spPr/>
      <dgm:t>
        <a:bodyPr/>
        <a:lstStyle/>
        <a:p>
          <a:endParaRPr kumimoji="1" lang="ja-JP" altLang="en-US"/>
        </a:p>
      </dgm:t>
    </dgm:pt>
  </dgm:ptLst>
  <dgm:cxnLst>
    <dgm:cxn modelId="{7D0A67E5-30B5-4CCD-86B3-27C91F0243CD}" type="presOf" srcId="{589013A6-574A-48C8-95ED-B7FD288605F1}" destId="{CFCF1894-4D14-4355-AF18-3DBC4C7EC2EC}" srcOrd="0" destOrd="0" presId="urn:microsoft.com/office/officeart/2005/8/layout/vProcess5"/>
    <dgm:cxn modelId="{2D451DAC-0FAD-4DAF-A83C-9ADC5F7F7A9D}" type="presOf" srcId="{CAB386B2-BE18-4338-AE1C-5E4838589408}" destId="{C91299A5-61EB-45D3-B2E4-9E9E7ED64239}" srcOrd="1" destOrd="0" presId="urn:microsoft.com/office/officeart/2005/8/layout/vProcess5"/>
    <dgm:cxn modelId="{39923C63-40C2-4183-8C28-B70C272616F8}" type="presOf" srcId="{F44EA4A9-AED8-4D77-8137-D676B0D6D8A7}" destId="{6E4B4563-ACF4-4321-A8B7-E85AD4F4C1F5}" srcOrd="0" destOrd="0" presId="urn:microsoft.com/office/officeart/2005/8/layout/vProcess5"/>
    <dgm:cxn modelId="{052DF63D-052D-4E40-B303-49516F5DC10D}" type="presOf" srcId="{2A991905-97B9-46B9-8C44-AC21F240476E}" destId="{97366414-54E1-4AF0-B68F-09CFCDE94718}" srcOrd="1" destOrd="0" presId="urn:microsoft.com/office/officeart/2005/8/layout/vProcess5"/>
    <dgm:cxn modelId="{AF18BC73-2320-471F-9386-5900D015932A}" srcId="{F44EA4A9-AED8-4D77-8137-D676B0D6D8A7}" destId="{CAB386B2-BE18-4338-AE1C-5E4838589408}" srcOrd="0" destOrd="0" parTransId="{54948E27-83E5-4CA7-B954-D7FD70300A4B}" sibTransId="{589013A6-574A-48C8-95ED-B7FD288605F1}"/>
    <dgm:cxn modelId="{E6BB1C3C-42B6-47D4-A91A-8ED08178A120}" type="presOf" srcId="{CAB386B2-BE18-4338-AE1C-5E4838589408}" destId="{89371CFB-72B6-4E20-A839-46E315CAA165}" srcOrd="0" destOrd="0" presId="urn:microsoft.com/office/officeart/2005/8/layout/vProcess5"/>
    <dgm:cxn modelId="{50864FB7-7BBD-43D9-B1EE-D2B3565D046A}" type="presOf" srcId="{BF58CC04-B080-459D-878E-2767C4D198F4}" destId="{7B4A641B-D07F-479B-85AA-476F99F45AE7}" srcOrd="0" destOrd="0" presId="urn:microsoft.com/office/officeart/2005/8/layout/vProcess5"/>
    <dgm:cxn modelId="{014B4998-036F-4122-9E94-51E324E333FA}" type="presOf" srcId="{6015E481-EF99-40E7-BB00-70020542AB21}" destId="{D54A1397-5841-4BB2-83ED-55AA09A647CF}" srcOrd="1" destOrd="0" presId="urn:microsoft.com/office/officeart/2005/8/layout/vProcess5"/>
    <dgm:cxn modelId="{EB17A7D1-DC09-4471-9909-2CC0A511D8F4}" type="presOf" srcId="{2A991905-97B9-46B9-8C44-AC21F240476E}" destId="{36124F01-F42D-4B1F-A731-9ADCFE386377}" srcOrd="0" destOrd="0" presId="urn:microsoft.com/office/officeart/2005/8/layout/vProcess5"/>
    <dgm:cxn modelId="{B2D34590-4620-4924-B512-50F6E08ABE87}" srcId="{F44EA4A9-AED8-4D77-8137-D676B0D6D8A7}" destId="{6015E481-EF99-40E7-BB00-70020542AB21}" srcOrd="1" destOrd="0" parTransId="{1A49C97E-237D-45EC-B65A-1EABFD8B9541}" sibTransId="{BF58CC04-B080-459D-878E-2767C4D198F4}"/>
    <dgm:cxn modelId="{7F357627-7772-46EB-82E7-9B59BAD42F57}" srcId="{F44EA4A9-AED8-4D77-8137-D676B0D6D8A7}" destId="{2A991905-97B9-46B9-8C44-AC21F240476E}" srcOrd="2" destOrd="0" parTransId="{751A55E5-5B9A-42D9-A16A-DD7619753313}" sibTransId="{692830E5-6FBF-46CB-ADE0-754C9444B914}"/>
    <dgm:cxn modelId="{4EBD5072-88E1-4FA4-9163-823AC60DAE07}" type="presOf" srcId="{6015E481-EF99-40E7-BB00-70020542AB21}" destId="{64701C12-F278-41BE-BC8E-EDBCA2C15648}" srcOrd="0" destOrd="0" presId="urn:microsoft.com/office/officeart/2005/8/layout/vProcess5"/>
    <dgm:cxn modelId="{D6EAED61-E9A5-476E-BE2C-CE7F49F972B2}" type="presParOf" srcId="{6E4B4563-ACF4-4321-A8B7-E85AD4F4C1F5}" destId="{0B24F0DB-68C4-4222-9F4A-9AFFCDC721CC}" srcOrd="0" destOrd="0" presId="urn:microsoft.com/office/officeart/2005/8/layout/vProcess5"/>
    <dgm:cxn modelId="{9D9EFB88-1D99-47F1-93BB-C12546356932}" type="presParOf" srcId="{6E4B4563-ACF4-4321-A8B7-E85AD4F4C1F5}" destId="{89371CFB-72B6-4E20-A839-46E315CAA165}" srcOrd="1" destOrd="0" presId="urn:microsoft.com/office/officeart/2005/8/layout/vProcess5"/>
    <dgm:cxn modelId="{D9E8C529-6A49-435D-832E-B14EEA7A2DC0}" type="presParOf" srcId="{6E4B4563-ACF4-4321-A8B7-E85AD4F4C1F5}" destId="{64701C12-F278-41BE-BC8E-EDBCA2C15648}" srcOrd="2" destOrd="0" presId="urn:microsoft.com/office/officeart/2005/8/layout/vProcess5"/>
    <dgm:cxn modelId="{6ED32469-A557-4A80-994B-80AB251A7054}" type="presParOf" srcId="{6E4B4563-ACF4-4321-A8B7-E85AD4F4C1F5}" destId="{36124F01-F42D-4B1F-A731-9ADCFE386377}" srcOrd="3" destOrd="0" presId="urn:microsoft.com/office/officeart/2005/8/layout/vProcess5"/>
    <dgm:cxn modelId="{109D2F1C-6AD0-4849-9A4D-7AA5611AB780}" type="presParOf" srcId="{6E4B4563-ACF4-4321-A8B7-E85AD4F4C1F5}" destId="{CFCF1894-4D14-4355-AF18-3DBC4C7EC2EC}" srcOrd="4" destOrd="0" presId="urn:microsoft.com/office/officeart/2005/8/layout/vProcess5"/>
    <dgm:cxn modelId="{FA15F92E-2A6C-4175-BC8A-049256C77C06}" type="presParOf" srcId="{6E4B4563-ACF4-4321-A8B7-E85AD4F4C1F5}" destId="{7B4A641B-D07F-479B-85AA-476F99F45AE7}" srcOrd="5" destOrd="0" presId="urn:microsoft.com/office/officeart/2005/8/layout/vProcess5"/>
    <dgm:cxn modelId="{D4004FF4-C268-468C-A604-1D011BEBF400}" type="presParOf" srcId="{6E4B4563-ACF4-4321-A8B7-E85AD4F4C1F5}" destId="{C91299A5-61EB-45D3-B2E4-9E9E7ED64239}" srcOrd="6" destOrd="0" presId="urn:microsoft.com/office/officeart/2005/8/layout/vProcess5"/>
    <dgm:cxn modelId="{AE65C792-0157-47CB-A6B7-7EA402FDB79E}" type="presParOf" srcId="{6E4B4563-ACF4-4321-A8B7-E85AD4F4C1F5}" destId="{D54A1397-5841-4BB2-83ED-55AA09A647CF}" srcOrd="7" destOrd="0" presId="urn:microsoft.com/office/officeart/2005/8/layout/vProcess5"/>
    <dgm:cxn modelId="{77CA73E2-6406-478E-BA66-46EB01ECFD2E}" type="presParOf" srcId="{6E4B4563-ACF4-4321-A8B7-E85AD4F4C1F5}" destId="{97366414-54E1-4AF0-B68F-09CFCDE94718}" srcOrd="8" destOrd="0" presId="urn:microsoft.com/office/officeart/2005/8/layout/vProcess5"/>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D1419DC-7BE4-4BC4-8DF7-AAFB91FC970F}" type="doc">
      <dgm:prSet loTypeId="urn:microsoft.com/office/officeart/2005/8/layout/vProcess5" loCatId="process" qsTypeId="urn:microsoft.com/office/officeart/2005/8/quickstyle/simple2" qsCatId="simple" csTypeId="urn:microsoft.com/office/officeart/2005/8/colors/accent2_1" csCatId="accent2" phldr="1"/>
      <dgm:spPr/>
      <dgm:t>
        <a:bodyPr/>
        <a:lstStyle/>
        <a:p>
          <a:endParaRPr kumimoji="1" lang="ja-JP" altLang="en-US"/>
        </a:p>
      </dgm:t>
    </dgm:pt>
    <dgm:pt modelId="{0A5498DD-81B5-4772-81E7-C59D5AFEB03D}">
      <dgm:prSet phldrT="[テキスト]" custT="1"/>
      <dgm:spPr/>
      <dgm:t>
        <a:bodyPr/>
        <a:lstStyle/>
        <a:p>
          <a:r>
            <a:rPr kumimoji="1" lang="ja-JP" altLang="en-US" sz="1200" b="1" i="0" u="none" strike="noStrike" cap="none" normalizeH="0" baseline="0" dirty="0" err="1" smtClean="0">
              <a:ln>
                <a:noFill/>
              </a:ln>
              <a:solidFill>
                <a:schemeClr val="tx1"/>
              </a:solidFill>
              <a:effectLst/>
              <a:latin typeface="+mn-ea"/>
              <a:cs typeface="Times New Roman" pitchFamily="18" charset="0"/>
            </a:rPr>
            <a:t>残さいは</a:t>
          </a:r>
          <a:r>
            <a:rPr kumimoji="1" lang="ja-JP" altLang="en-US" sz="1200" b="1" i="0" u="none" strike="noStrike" cap="none" normalizeH="0" baseline="0" dirty="0" smtClean="0">
              <a:ln>
                <a:noFill/>
              </a:ln>
              <a:solidFill>
                <a:schemeClr val="tx1"/>
              </a:solidFill>
              <a:effectLst/>
              <a:latin typeface="+mn-ea"/>
              <a:cs typeface="Times New Roman" pitchFamily="18" charset="0"/>
            </a:rPr>
            <a:t>入れずに、玉じゃくしやトングなど用具だけを入れる。</a:t>
          </a:r>
          <a:endParaRPr kumimoji="1" lang="ja-JP" altLang="en-US" sz="1200" b="1" dirty="0"/>
        </a:p>
      </dgm:t>
    </dgm:pt>
    <dgm:pt modelId="{2226394F-FE76-48C9-8F40-B7C7DEFE7211}" type="parTrans" cxnId="{59E3E2C2-AD88-4E27-83A4-52BA48DC9881}">
      <dgm:prSet/>
      <dgm:spPr/>
      <dgm:t>
        <a:bodyPr/>
        <a:lstStyle/>
        <a:p>
          <a:endParaRPr kumimoji="1" lang="ja-JP" altLang="en-US"/>
        </a:p>
      </dgm:t>
    </dgm:pt>
    <dgm:pt modelId="{2FA23878-1B5F-4928-B966-C9E9E9289907}" type="sibTrans" cxnId="{59E3E2C2-AD88-4E27-83A4-52BA48DC9881}">
      <dgm:prSet/>
      <dgm:spPr>
        <a:solidFill>
          <a:schemeClr val="accent1">
            <a:lumMod val="60000"/>
            <a:lumOff val="40000"/>
            <a:alpha val="90000"/>
          </a:schemeClr>
        </a:solidFill>
        <a:ln>
          <a:solidFill>
            <a:schemeClr val="tx2">
              <a:lumMod val="50000"/>
              <a:alpha val="90000"/>
            </a:schemeClr>
          </a:solidFill>
        </a:ln>
      </dgm:spPr>
      <dgm:t>
        <a:bodyPr/>
        <a:lstStyle/>
        <a:p>
          <a:endParaRPr kumimoji="1" lang="ja-JP" altLang="en-US"/>
        </a:p>
      </dgm:t>
    </dgm:pt>
    <dgm:pt modelId="{1655B2D0-021F-4D29-8972-8A1853F62B79}">
      <dgm:prSet phldrT="[テキスト]" custT="1"/>
      <dgm:spPr/>
      <dgm:t>
        <a:bodyPr/>
        <a:lstStyle/>
        <a:p>
          <a:r>
            <a:rPr kumimoji="1" lang="ja-JP" altLang="en-US" sz="1200" b="1" i="0" u="none" strike="noStrike" cap="none" normalizeH="0" baseline="0" dirty="0" smtClean="0">
              <a:ln>
                <a:noFill/>
              </a:ln>
              <a:solidFill>
                <a:schemeClr val="tx1"/>
              </a:solidFill>
              <a:effectLst/>
              <a:latin typeface="+mn-ea"/>
              <a:cs typeface="Times New Roman" pitchFamily="18" charset="0"/>
            </a:rPr>
            <a:t>留め金をかけずに返却する。</a:t>
          </a:r>
          <a:endParaRPr kumimoji="1" lang="ja-JP" altLang="en-US" sz="1200" b="1" dirty="0"/>
        </a:p>
      </dgm:t>
    </dgm:pt>
    <dgm:pt modelId="{EFC52229-E557-4D64-98D1-4AF3C070F1C6}" type="parTrans" cxnId="{920F4635-9727-42E8-A800-A56C7CC8C717}">
      <dgm:prSet/>
      <dgm:spPr/>
      <dgm:t>
        <a:bodyPr/>
        <a:lstStyle/>
        <a:p>
          <a:endParaRPr kumimoji="1" lang="ja-JP" altLang="en-US"/>
        </a:p>
      </dgm:t>
    </dgm:pt>
    <dgm:pt modelId="{F803A255-E4AF-47FB-A427-0BBA8170DEA9}" type="sibTrans" cxnId="{920F4635-9727-42E8-A800-A56C7CC8C717}">
      <dgm:prSet/>
      <dgm:spPr/>
      <dgm:t>
        <a:bodyPr/>
        <a:lstStyle/>
        <a:p>
          <a:endParaRPr kumimoji="1" lang="ja-JP" altLang="en-US"/>
        </a:p>
      </dgm:t>
    </dgm:pt>
    <dgm:pt modelId="{B4B587DF-5EE5-495C-B40E-0A8DBE3B8094}" type="pres">
      <dgm:prSet presAssocID="{4D1419DC-7BE4-4BC4-8DF7-AAFB91FC970F}" presName="outerComposite" presStyleCnt="0">
        <dgm:presLayoutVars>
          <dgm:chMax val="5"/>
          <dgm:dir/>
          <dgm:resizeHandles val="exact"/>
        </dgm:presLayoutVars>
      </dgm:prSet>
      <dgm:spPr/>
      <dgm:t>
        <a:bodyPr/>
        <a:lstStyle/>
        <a:p>
          <a:endParaRPr kumimoji="1" lang="ja-JP" altLang="en-US"/>
        </a:p>
      </dgm:t>
    </dgm:pt>
    <dgm:pt modelId="{A3D010BA-00F8-416B-A3D6-8C62F3932B46}" type="pres">
      <dgm:prSet presAssocID="{4D1419DC-7BE4-4BC4-8DF7-AAFB91FC970F}" presName="dummyMaxCanvas" presStyleCnt="0">
        <dgm:presLayoutVars/>
      </dgm:prSet>
      <dgm:spPr/>
    </dgm:pt>
    <dgm:pt modelId="{F5BB9C6F-F230-4FCF-8E0D-8F19217AA64C}" type="pres">
      <dgm:prSet presAssocID="{4D1419DC-7BE4-4BC4-8DF7-AAFB91FC970F}" presName="TwoNodes_1" presStyleLbl="node1" presStyleIdx="0" presStyleCnt="2" custScaleY="48723">
        <dgm:presLayoutVars>
          <dgm:bulletEnabled val="1"/>
        </dgm:presLayoutVars>
      </dgm:prSet>
      <dgm:spPr/>
      <dgm:t>
        <a:bodyPr/>
        <a:lstStyle/>
        <a:p>
          <a:endParaRPr kumimoji="1" lang="ja-JP" altLang="en-US"/>
        </a:p>
      </dgm:t>
    </dgm:pt>
    <dgm:pt modelId="{0BB5C221-07B0-44BB-9049-DF48DA29DC29}" type="pres">
      <dgm:prSet presAssocID="{4D1419DC-7BE4-4BC4-8DF7-AAFB91FC970F}" presName="TwoNodes_2" presStyleLbl="node1" presStyleIdx="1" presStyleCnt="2" custScaleY="27724" custLinFactNeighborX="-1441" custLinFactNeighborY="-68249">
        <dgm:presLayoutVars>
          <dgm:bulletEnabled val="1"/>
        </dgm:presLayoutVars>
      </dgm:prSet>
      <dgm:spPr/>
      <dgm:t>
        <a:bodyPr/>
        <a:lstStyle/>
        <a:p>
          <a:endParaRPr kumimoji="1" lang="ja-JP" altLang="en-US"/>
        </a:p>
      </dgm:t>
    </dgm:pt>
    <dgm:pt modelId="{BE4621EB-6EC1-43E5-B3A0-A42F0392CC31}" type="pres">
      <dgm:prSet presAssocID="{4D1419DC-7BE4-4BC4-8DF7-AAFB91FC970F}" presName="TwoConn_1-2" presStyleLbl="fgAccFollowNode1" presStyleIdx="0" presStyleCnt="1" custScaleX="31791" custScaleY="64614" custLinFactNeighborX="-6986" custLinFactNeighborY="-40953">
        <dgm:presLayoutVars>
          <dgm:bulletEnabled val="1"/>
        </dgm:presLayoutVars>
      </dgm:prSet>
      <dgm:spPr/>
      <dgm:t>
        <a:bodyPr/>
        <a:lstStyle/>
        <a:p>
          <a:endParaRPr kumimoji="1" lang="ja-JP" altLang="en-US"/>
        </a:p>
      </dgm:t>
    </dgm:pt>
    <dgm:pt modelId="{DA12D196-F20B-4104-8214-EB30CBC6ABB3}" type="pres">
      <dgm:prSet presAssocID="{4D1419DC-7BE4-4BC4-8DF7-AAFB91FC970F}" presName="TwoNodes_1_text" presStyleLbl="node1" presStyleIdx="1" presStyleCnt="2">
        <dgm:presLayoutVars>
          <dgm:bulletEnabled val="1"/>
        </dgm:presLayoutVars>
      </dgm:prSet>
      <dgm:spPr/>
      <dgm:t>
        <a:bodyPr/>
        <a:lstStyle/>
        <a:p>
          <a:endParaRPr kumimoji="1" lang="ja-JP" altLang="en-US"/>
        </a:p>
      </dgm:t>
    </dgm:pt>
    <dgm:pt modelId="{E818B01E-F66D-4AA3-B757-CBBDCE955DED}" type="pres">
      <dgm:prSet presAssocID="{4D1419DC-7BE4-4BC4-8DF7-AAFB91FC970F}" presName="TwoNodes_2_text" presStyleLbl="node1" presStyleIdx="1" presStyleCnt="2">
        <dgm:presLayoutVars>
          <dgm:bulletEnabled val="1"/>
        </dgm:presLayoutVars>
      </dgm:prSet>
      <dgm:spPr/>
      <dgm:t>
        <a:bodyPr/>
        <a:lstStyle/>
        <a:p>
          <a:endParaRPr kumimoji="1" lang="ja-JP" altLang="en-US"/>
        </a:p>
      </dgm:t>
    </dgm:pt>
  </dgm:ptLst>
  <dgm:cxnLst>
    <dgm:cxn modelId="{59E3E2C2-AD88-4E27-83A4-52BA48DC9881}" srcId="{4D1419DC-7BE4-4BC4-8DF7-AAFB91FC970F}" destId="{0A5498DD-81B5-4772-81E7-C59D5AFEB03D}" srcOrd="0" destOrd="0" parTransId="{2226394F-FE76-48C9-8F40-B7C7DEFE7211}" sibTransId="{2FA23878-1B5F-4928-B966-C9E9E9289907}"/>
    <dgm:cxn modelId="{D190FE54-4ED2-40DB-BA3D-493F7CF08923}" type="presOf" srcId="{1655B2D0-021F-4D29-8972-8A1853F62B79}" destId="{E818B01E-F66D-4AA3-B757-CBBDCE955DED}" srcOrd="1" destOrd="0" presId="urn:microsoft.com/office/officeart/2005/8/layout/vProcess5"/>
    <dgm:cxn modelId="{7F450F52-FC05-45AA-B629-197C11042116}" type="presOf" srcId="{4D1419DC-7BE4-4BC4-8DF7-AAFB91FC970F}" destId="{B4B587DF-5EE5-495C-B40E-0A8DBE3B8094}" srcOrd="0" destOrd="0" presId="urn:microsoft.com/office/officeart/2005/8/layout/vProcess5"/>
    <dgm:cxn modelId="{62F69BD1-871F-4AB2-B18C-A995FDCC61CE}" type="presOf" srcId="{0A5498DD-81B5-4772-81E7-C59D5AFEB03D}" destId="{F5BB9C6F-F230-4FCF-8E0D-8F19217AA64C}" srcOrd="0" destOrd="0" presId="urn:microsoft.com/office/officeart/2005/8/layout/vProcess5"/>
    <dgm:cxn modelId="{20DBE946-B49D-46A3-84A2-83A2DFE3FCE1}" type="presOf" srcId="{1655B2D0-021F-4D29-8972-8A1853F62B79}" destId="{0BB5C221-07B0-44BB-9049-DF48DA29DC29}" srcOrd="0" destOrd="0" presId="urn:microsoft.com/office/officeart/2005/8/layout/vProcess5"/>
    <dgm:cxn modelId="{920F4635-9727-42E8-A800-A56C7CC8C717}" srcId="{4D1419DC-7BE4-4BC4-8DF7-AAFB91FC970F}" destId="{1655B2D0-021F-4D29-8972-8A1853F62B79}" srcOrd="1" destOrd="0" parTransId="{EFC52229-E557-4D64-98D1-4AF3C070F1C6}" sibTransId="{F803A255-E4AF-47FB-A427-0BBA8170DEA9}"/>
    <dgm:cxn modelId="{79D67104-B097-4437-BBA7-D1E729985429}" type="presOf" srcId="{2FA23878-1B5F-4928-B966-C9E9E9289907}" destId="{BE4621EB-6EC1-43E5-B3A0-A42F0392CC31}" srcOrd="0" destOrd="0" presId="urn:microsoft.com/office/officeart/2005/8/layout/vProcess5"/>
    <dgm:cxn modelId="{25EE0CF6-1C74-45FA-A605-EAE4A6754CCE}" type="presOf" srcId="{0A5498DD-81B5-4772-81E7-C59D5AFEB03D}" destId="{DA12D196-F20B-4104-8214-EB30CBC6ABB3}" srcOrd="1" destOrd="0" presId="urn:microsoft.com/office/officeart/2005/8/layout/vProcess5"/>
    <dgm:cxn modelId="{E0CBCF30-FF28-4F64-A28B-78F4683E4885}" type="presParOf" srcId="{B4B587DF-5EE5-495C-B40E-0A8DBE3B8094}" destId="{A3D010BA-00F8-416B-A3D6-8C62F3932B46}" srcOrd="0" destOrd="0" presId="urn:microsoft.com/office/officeart/2005/8/layout/vProcess5"/>
    <dgm:cxn modelId="{F3C88D50-CAA2-41C9-90CD-A0E90EF98550}" type="presParOf" srcId="{B4B587DF-5EE5-495C-B40E-0A8DBE3B8094}" destId="{F5BB9C6F-F230-4FCF-8E0D-8F19217AA64C}" srcOrd="1" destOrd="0" presId="urn:microsoft.com/office/officeart/2005/8/layout/vProcess5"/>
    <dgm:cxn modelId="{4D25FC86-6D0A-4348-B791-5082E2A4EA87}" type="presParOf" srcId="{B4B587DF-5EE5-495C-B40E-0A8DBE3B8094}" destId="{0BB5C221-07B0-44BB-9049-DF48DA29DC29}" srcOrd="2" destOrd="0" presId="urn:microsoft.com/office/officeart/2005/8/layout/vProcess5"/>
    <dgm:cxn modelId="{290B7716-1D1A-4F5A-A0D9-5AA8AB48C5B0}" type="presParOf" srcId="{B4B587DF-5EE5-495C-B40E-0A8DBE3B8094}" destId="{BE4621EB-6EC1-43E5-B3A0-A42F0392CC31}" srcOrd="3" destOrd="0" presId="urn:microsoft.com/office/officeart/2005/8/layout/vProcess5"/>
    <dgm:cxn modelId="{EC45CDFD-6A72-4147-8F60-128FC7C05227}" type="presParOf" srcId="{B4B587DF-5EE5-495C-B40E-0A8DBE3B8094}" destId="{DA12D196-F20B-4104-8214-EB30CBC6ABB3}" srcOrd="4" destOrd="0" presId="urn:microsoft.com/office/officeart/2005/8/layout/vProcess5"/>
    <dgm:cxn modelId="{EFD5FF63-B8A1-4EE2-892B-DD4A211B0365}" type="presParOf" srcId="{B4B587DF-5EE5-495C-B40E-0A8DBE3B8094}" destId="{E818B01E-F66D-4AA3-B757-CBBDCE955DED}" srcOrd="5" destOrd="0" presId="urn:microsoft.com/office/officeart/2005/8/layout/vProcess5"/>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AE984D2-78D3-44A1-B7B9-40E3E09ED712}" type="doc">
      <dgm:prSet loTypeId="urn:microsoft.com/office/officeart/2005/8/layout/vProcess5" loCatId="process" qsTypeId="urn:microsoft.com/office/officeart/2005/8/quickstyle/simple2" qsCatId="simple" csTypeId="urn:microsoft.com/office/officeart/2005/8/colors/accent0_2" csCatId="mainScheme" phldr="1"/>
      <dgm:spPr/>
      <dgm:t>
        <a:bodyPr/>
        <a:lstStyle/>
        <a:p>
          <a:endParaRPr kumimoji="1" lang="ja-JP" altLang="en-US"/>
        </a:p>
      </dgm:t>
    </dgm:pt>
    <dgm:pt modelId="{2B21D538-2480-43B9-9DB3-55A518B577DE}">
      <dgm:prSet phldrT="[テキスト]" custT="1"/>
      <dgm:spPr>
        <a:ln>
          <a:solidFill>
            <a:srgbClr val="00B050"/>
          </a:solidFill>
        </a:ln>
      </dgm:spPr>
      <dgm:t>
        <a:bodyPr/>
        <a:lstStyle/>
        <a:p>
          <a:r>
            <a:rPr kumimoji="1" lang="ja-JP" altLang="en-US" sz="1200" b="1" i="0" u="none" strike="noStrike" cap="none" normalizeH="0" baseline="0" dirty="0" smtClean="0">
              <a:ln>
                <a:noFill/>
              </a:ln>
              <a:solidFill>
                <a:schemeClr val="tx1"/>
              </a:solidFill>
              <a:effectLst/>
              <a:latin typeface="+mn-ea"/>
              <a:cs typeface="Times New Roman" pitchFamily="18" charset="0"/>
            </a:rPr>
            <a:t>食器に食べ残しがないようにする。</a:t>
          </a:r>
          <a:endParaRPr kumimoji="1" lang="ja-JP" altLang="en-US" sz="1200" b="1" dirty="0"/>
        </a:p>
      </dgm:t>
    </dgm:pt>
    <dgm:pt modelId="{B1DD83D0-69F4-42CA-9A3D-13A8278DE075}" type="parTrans" cxnId="{38FE7C88-E066-4E91-9594-36783D1D0AD8}">
      <dgm:prSet/>
      <dgm:spPr/>
      <dgm:t>
        <a:bodyPr/>
        <a:lstStyle/>
        <a:p>
          <a:endParaRPr kumimoji="1" lang="ja-JP" altLang="en-US"/>
        </a:p>
      </dgm:t>
    </dgm:pt>
    <dgm:pt modelId="{D996EB9A-3D80-444F-A64B-F3C0DD5CAE82}" type="sibTrans" cxnId="{38FE7C88-E066-4E91-9594-36783D1D0AD8}">
      <dgm:prSet/>
      <dgm:spPr>
        <a:solidFill>
          <a:schemeClr val="tx2">
            <a:lumMod val="60000"/>
            <a:lumOff val="40000"/>
            <a:alpha val="90000"/>
          </a:schemeClr>
        </a:solidFill>
        <a:ln>
          <a:solidFill>
            <a:schemeClr val="tx1">
              <a:alpha val="90000"/>
            </a:schemeClr>
          </a:solidFill>
        </a:ln>
      </dgm:spPr>
      <dgm:t>
        <a:bodyPr/>
        <a:lstStyle/>
        <a:p>
          <a:endParaRPr kumimoji="1" lang="ja-JP" altLang="en-US"/>
        </a:p>
      </dgm:t>
    </dgm:pt>
    <dgm:pt modelId="{A2A19DD7-AC46-4634-A32C-9B088FD4DF39}">
      <dgm:prSet phldrT="[テキスト]" custT="1"/>
      <dgm:spPr>
        <a:ln>
          <a:solidFill>
            <a:srgbClr val="00B050"/>
          </a:solidFill>
        </a:ln>
      </dgm:spPr>
      <dgm:t>
        <a:bodyPr/>
        <a:lstStyle/>
        <a:p>
          <a:r>
            <a:rPr kumimoji="1" lang="ja-JP" altLang="en-US" sz="1200" b="1" i="0" u="none" strike="noStrike" cap="none" normalizeH="0" baseline="0" dirty="0" smtClean="0">
              <a:ln>
                <a:noFill/>
              </a:ln>
              <a:solidFill>
                <a:schemeClr val="tx1"/>
              </a:solidFill>
              <a:effectLst/>
              <a:latin typeface="+mn-ea"/>
              <a:cs typeface="Times New Roman" pitchFamily="18" charset="0"/>
            </a:rPr>
            <a:t>かごの高さをこえないようにして、上向きに重ねていく。</a:t>
          </a:r>
          <a:endParaRPr kumimoji="1" lang="ja-JP" altLang="en-US" sz="1200" b="1" dirty="0"/>
        </a:p>
      </dgm:t>
    </dgm:pt>
    <dgm:pt modelId="{BFE79F6B-931E-4969-AFBD-712C2D006B90}" type="parTrans" cxnId="{A8546AB3-8F22-4E99-9ACB-6041938637AF}">
      <dgm:prSet/>
      <dgm:spPr/>
      <dgm:t>
        <a:bodyPr/>
        <a:lstStyle/>
        <a:p>
          <a:endParaRPr kumimoji="1" lang="ja-JP" altLang="en-US"/>
        </a:p>
      </dgm:t>
    </dgm:pt>
    <dgm:pt modelId="{A80294CA-D182-4FE2-843E-FCD0ED2D2254}" type="sibTrans" cxnId="{A8546AB3-8F22-4E99-9ACB-6041938637AF}">
      <dgm:prSet/>
      <dgm:spPr>
        <a:solidFill>
          <a:schemeClr val="accent2">
            <a:lumMod val="60000"/>
            <a:lumOff val="40000"/>
            <a:alpha val="90000"/>
          </a:schemeClr>
        </a:solidFill>
        <a:ln>
          <a:solidFill>
            <a:srgbClr val="C00000">
              <a:alpha val="90000"/>
            </a:srgbClr>
          </a:solidFill>
        </a:ln>
      </dgm:spPr>
      <dgm:t>
        <a:bodyPr/>
        <a:lstStyle/>
        <a:p>
          <a:endParaRPr kumimoji="1" lang="ja-JP" altLang="en-US"/>
        </a:p>
      </dgm:t>
    </dgm:pt>
    <dgm:pt modelId="{62908937-A23E-4C07-BAE4-1086BAB4B59E}">
      <dgm:prSet phldrT="[テキスト]" custT="1"/>
      <dgm:spPr>
        <a:ln>
          <a:solidFill>
            <a:srgbClr val="00B050"/>
          </a:solidFill>
        </a:ln>
      </dgm:spPr>
      <dgm:t>
        <a:bodyPr/>
        <a:lstStyle/>
        <a:p>
          <a:pPr rtl="0"/>
          <a:r>
            <a:rPr kumimoji="1" lang="ja-JP" altLang="en-US" sz="1200" b="1" i="0" u="none" strike="noStrike" cap="none" normalizeH="0" baseline="0" dirty="0" smtClean="0">
              <a:ln>
                <a:noFill/>
              </a:ln>
              <a:solidFill>
                <a:schemeClr val="tx1"/>
              </a:solidFill>
              <a:effectLst/>
              <a:latin typeface="+mn-ea"/>
              <a:cs typeface="Times New Roman" pitchFamily="18" charset="0"/>
            </a:rPr>
            <a:t>スプーンは同じ向きにそろえてさし、留め金をかけて返却する。</a:t>
          </a:r>
          <a:endParaRPr kumimoji="1" lang="ja-JP" altLang="en-US" sz="1200" b="1" dirty="0"/>
        </a:p>
      </dgm:t>
    </dgm:pt>
    <dgm:pt modelId="{5B7C618C-1B54-413D-991C-FD3D77965666}" type="parTrans" cxnId="{FDE1F06D-A6F6-4F91-BEE2-06C34853DA79}">
      <dgm:prSet/>
      <dgm:spPr/>
      <dgm:t>
        <a:bodyPr/>
        <a:lstStyle/>
        <a:p>
          <a:endParaRPr kumimoji="1" lang="ja-JP" altLang="en-US"/>
        </a:p>
      </dgm:t>
    </dgm:pt>
    <dgm:pt modelId="{BACA483F-902A-459B-9EAE-1099254735C0}" type="sibTrans" cxnId="{FDE1F06D-A6F6-4F91-BEE2-06C34853DA79}">
      <dgm:prSet/>
      <dgm:spPr/>
      <dgm:t>
        <a:bodyPr/>
        <a:lstStyle/>
        <a:p>
          <a:endParaRPr kumimoji="1" lang="ja-JP" altLang="en-US"/>
        </a:p>
      </dgm:t>
    </dgm:pt>
    <dgm:pt modelId="{33A5C166-6417-4296-939C-4E04581B2CD1}" type="pres">
      <dgm:prSet presAssocID="{BAE984D2-78D3-44A1-B7B9-40E3E09ED712}" presName="outerComposite" presStyleCnt="0">
        <dgm:presLayoutVars>
          <dgm:chMax val="5"/>
          <dgm:dir/>
          <dgm:resizeHandles val="exact"/>
        </dgm:presLayoutVars>
      </dgm:prSet>
      <dgm:spPr/>
      <dgm:t>
        <a:bodyPr/>
        <a:lstStyle/>
        <a:p>
          <a:endParaRPr kumimoji="1" lang="ja-JP" altLang="en-US"/>
        </a:p>
      </dgm:t>
    </dgm:pt>
    <dgm:pt modelId="{F0058F4E-74A2-4A1D-A264-F319867ABE10}" type="pres">
      <dgm:prSet presAssocID="{BAE984D2-78D3-44A1-B7B9-40E3E09ED712}" presName="dummyMaxCanvas" presStyleCnt="0">
        <dgm:presLayoutVars/>
      </dgm:prSet>
      <dgm:spPr/>
    </dgm:pt>
    <dgm:pt modelId="{DFEEAE92-ECB1-44CD-88A2-9F76EEDE94F0}" type="pres">
      <dgm:prSet presAssocID="{BAE984D2-78D3-44A1-B7B9-40E3E09ED712}" presName="ThreeNodes_1" presStyleLbl="node1" presStyleIdx="0" presStyleCnt="3" custScaleY="53846">
        <dgm:presLayoutVars>
          <dgm:bulletEnabled val="1"/>
        </dgm:presLayoutVars>
      </dgm:prSet>
      <dgm:spPr/>
      <dgm:t>
        <a:bodyPr/>
        <a:lstStyle/>
        <a:p>
          <a:endParaRPr kumimoji="1" lang="ja-JP" altLang="en-US"/>
        </a:p>
      </dgm:t>
    </dgm:pt>
    <dgm:pt modelId="{958077A0-2B37-41F9-9497-E48A2703741A}" type="pres">
      <dgm:prSet presAssocID="{BAE984D2-78D3-44A1-B7B9-40E3E09ED712}" presName="ThreeNodes_2" presStyleLbl="node1" presStyleIdx="1" presStyleCnt="3" custScaleY="74009" custLinFactNeighborX="-3265" custLinFactNeighborY="-27098">
        <dgm:presLayoutVars>
          <dgm:bulletEnabled val="1"/>
        </dgm:presLayoutVars>
      </dgm:prSet>
      <dgm:spPr/>
      <dgm:t>
        <a:bodyPr/>
        <a:lstStyle/>
        <a:p>
          <a:endParaRPr kumimoji="1" lang="ja-JP" altLang="en-US"/>
        </a:p>
      </dgm:t>
    </dgm:pt>
    <dgm:pt modelId="{3D17607D-096C-4D0B-A07E-93D5E073EF53}" type="pres">
      <dgm:prSet presAssocID="{BAE984D2-78D3-44A1-B7B9-40E3E09ED712}" presName="ThreeNodes_3" presStyleLbl="node1" presStyleIdx="2" presStyleCnt="3" custScaleY="79487" custLinFactNeighborX="-971" custLinFactNeighborY="-38461">
        <dgm:presLayoutVars>
          <dgm:bulletEnabled val="1"/>
        </dgm:presLayoutVars>
      </dgm:prSet>
      <dgm:spPr/>
      <dgm:t>
        <a:bodyPr/>
        <a:lstStyle/>
        <a:p>
          <a:endParaRPr kumimoji="1" lang="ja-JP" altLang="en-US"/>
        </a:p>
      </dgm:t>
    </dgm:pt>
    <dgm:pt modelId="{232D49CB-DA02-49DD-A6EB-61E976ECE559}" type="pres">
      <dgm:prSet presAssocID="{BAE984D2-78D3-44A1-B7B9-40E3E09ED712}" presName="ThreeConn_1-2" presStyleLbl="fgAccFollowNode1" presStyleIdx="0" presStyleCnt="2" custScaleX="61775" custScaleY="100000" custLinFactNeighborX="2604" custLinFactNeighborY="-18047">
        <dgm:presLayoutVars>
          <dgm:bulletEnabled val="1"/>
        </dgm:presLayoutVars>
      </dgm:prSet>
      <dgm:spPr/>
      <dgm:t>
        <a:bodyPr/>
        <a:lstStyle/>
        <a:p>
          <a:endParaRPr kumimoji="1" lang="ja-JP" altLang="en-US"/>
        </a:p>
      </dgm:t>
    </dgm:pt>
    <dgm:pt modelId="{C7DFA6DF-DC82-4465-9FFE-258ED3580B7B}" type="pres">
      <dgm:prSet presAssocID="{BAE984D2-78D3-44A1-B7B9-40E3E09ED712}" presName="ThreeConn_2-3" presStyleLbl="fgAccFollowNode1" presStyleIdx="1" presStyleCnt="2" custScaleX="71165" custScaleY="100000" custLinFactNeighborX="-27454" custLinFactNeighborY="-58442">
        <dgm:presLayoutVars>
          <dgm:bulletEnabled val="1"/>
        </dgm:presLayoutVars>
      </dgm:prSet>
      <dgm:spPr/>
      <dgm:t>
        <a:bodyPr/>
        <a:lstStyle/>
        <a:p>
          <a:endParaRPr kumimoji="1" lang="ja-JP" altLang="en-US"/>
        </a:p>
      </dgm:t>
    </dgm:pt>
    <dgm:pt modelId="{AFB1C67C-551D-4A3E-BEE6-6641150D7748}" type="pres">
      <dgm:prSet presAssocID="{BAE984D2-78D3-44A1-B7B9-40E3E09ED712}" presName="ThreeNodes_1_text" presStyleLbl="node1" presStyleIdx="2" presStyleCnt="3">
        <dgm:presLayoutVars>
          <dgm:bulletEnabled val="1"/>
        </dgm:presLayoutVars>
      </dgm:prSet>
      <dgm:spPr/>
      <dgm:t>
        <a:bodyPr/>
        <a:lstStyle/>
        <a:p>
          <a:endParaRPr kumimoji="1" lang="ja-JP" altLang="en-US"/>
        </a:p>
      </dgm:t>
    </dgm:pt>
    <dgm:pt modelId="{7105D964-6FA7-4AF6-B6AF-B1F3C030575E}" type="pres">
      <dgm:prSet presAssocID="{BAE984D2-78D3-44A1-B7B9-40E3E09ED712}" presName="ThreeNodes_2_text" presStyleLbl="node1" presStyleIdx="2" presStyleCnt="3">
        <dgm:presLayoutVars>
          <dgm:bulletEnabled val="1"/>
        </dgm:presLayoutVars>
      </dgm:prSet>
      <dgm:spPr/>
      <dgm:t>
        <a:bodyPr/>
        <a:lstStyle/>
        <a:p>
          <a:endParaRPr kumimoji="1" lang="ja-JP" altLang="en-US"/>
        </a:p>
      </dgm:t>
    </dgm:pt>
    <dgm:pt modelId="{F51ECDA2-35B0-4623-BC00-9288DA3649A7}" type="pres">
      <dgm:prSet presAssocID="{BAE984D2-78D3-44A1-B7B9-40E3E09ED712}" presName="ThreeNodes_3_text" presStyleLbl="node1" presStyleIdx="2" presStyleCnt="3">
        <dgm:presLayoutVars>
          <dgm:bulletEnabled val="1"/>
        </dgm:presLayoutVars>
      </dgm:prSet>
      <dgm:spPr/>
      <dgm:t>
        <a:bodyPr/>
        <a:lstStyle/>
        <a:p>
          <a:endParaRPr kumimoji="1" lang="ja-JP" altLang="en-US"/>
        </a:p>
      </dgm:t>
    </dgm:pt>
  </dgm:ptLst>
  <dgm:cxnLst>
    <dgm:cxn modelId="{FFBFDA23-70AC-4AFE-AD3D-5C64F18FBDED}" type="presOf" srcId="{62908937-A23E-4C07-BAE4-1086BAB4B59E}" destId="{F51ECDA2-35B0-4623-BC00-9288DA3649A7}" srcOrd="1" destOrd="0" presId="urn:microsoft.com/office/officeart/2005/8/layout/vProcess5"/>
    <dgm:cxn modelId="{FDE1F06D-A6F6-4F91-BEE2-06C34853DA79}" srcId="{BAE984D2-78D3-44A1-B7B9-40E3E09ED712}" destId="{62908937-A23E-4C07-BAE4-1086BAB4B59E}" srcOrd="2" destOrd="0" parTransId="{5B7C618C-1B54-413D-991C-FD3D77965666}" sibTransId="{BACA483F-902A-459B-9EAE-1099254735C0}"/>
    <dgm:cxn modelId="{BFBAAC99-DFDE-4083-B4C8-C9253433E846}" type="presOf" srcId="{2B21D538-2480-43B9-9DB3-55A518B577DE}" destId="{AFB1C67C-551D-4A3E-BEE6-6641150D7748}" srcOrd="1" destOrd="0" presId="urn:microsoft.com/office/officeart/2005/8/layout/vProcess5"/>
    <dgm:cxn modelId="{38FE7C88-E066-4E91-9594-36783D1D0AD8}" srcId="{BAE984D2-78D3-44A1-B7B9-40E3E09ED712}" destId="{2B21D538-2480-43B9-9DB3-55A518B577DE}" srcOrd="0" destOrd="0" parTransId="{B1DD83D0-69F4-42CA-9A3D-13A8278DE075}" sibTransId="{D996EB9A-3D80-444F-A64B-F3C0DD5CAE82}"/>
    <dgm:cxn modelId="{ADE467DB-6D2E-4461-B546-660D1807EFB3}" type="presOf" srcId="{62908937-A23E-4C07-BAE4-1086BAB4B59E}" destId="{3D17607D-096C-4D0B-A07E-93D5E073EF53}" srcOrd="0" destOrd="0" presId="urn:microsoft.com/office/officeart/2005/8/layout/vProcess5"/>
    <dgm:cxn modelId="{F763D821-A44A-47E8-99B5-A26B5C923F81}" type="presOf" srcId="{2B21D538-2480-43B9-9DB3-55A518B577DE}" destId="{DFEEAE92-ECB1-44CD-88A2-9F76EEDE94F0}" srcOrd="0" destOrd="0" presId="urn:microsoft.com/office/officeart/2005/8/layout/vProcess5"/>
    <dgm:cxn modelId="{5269BCB2-2080-449F-B3D9-588EFDABA513}" type="presOf" srcId="{A80294CA-D182-4FE2-843E-FCD0ED2D2254}" destId="{C7DFA6DF-DC82-4465-9FFE-258ED3580B7B}" srcOrd="0" destOrd="0" presId="urn:microsoft.com/office/officeart/2005/8/layout/vProcess5"/>
    <dgm:cxn modelId="{CE70365B-02CE-4B8A-934E-0FE8C0A8150C}" type="presOf" srcId="{D996EB9A-3D80-444F-A64B-F3C0DD5CAE82}" destId="{232D49CB-DA02-49DD-A6EB-61E976ECE559}" srcOrd="0" destOrd="0" presId="urn:microsoft.com/office/officeart/2005/8/layout/vProcess5"/>
    <dgm:cxn modelId="{A8546AB3-8F22-4E99-9ACB-6041938637AF}" srcId="{BAE984D2-78D3-44A1-B7B9-40E3E09ED712}" destId="{A2A19DD7-AC46-4634-A32C-9B088FD4DF39}" srcOrd="1" destOrd="0" parTransId="{BFE79F6B-931E-4969-AFBD-712C2D006B90}" sibTransId="{A80294CA-D182-4FE2-843E-FCD0ED2D2254}"/>
    <dgm:cxn modelId="{8BE2AD53-F62A-4D99-AFB5-7192CB12513E}" type="presOf" srcId="{A2A19DD7-AC46-4634-A32C-9B088FD4DF39}" destId="{958077A0-2B37-41F9-9497-E48A2703741A}" srcOrd="0" destOrd="0" presId="urn:microsoft.com/office/officeart/2005/8/layout/vProcess5"/>
    <dgm:cxn modelId="{2A000FF5-4A47-4DA6-8555-4FDED0E7EEC1}" type="presOf" srcId="{BAE984D2-78D3-44A1-B7B9-40E3E09ED712}" destId="{33A5C166-6417-4296-939C-4E04581B2CD1}" srcOrd="0" destOrd="0" presId="urn:microsoft.com/office/officeart/2005/8/layout/vProcess5"/>
    <dgm:cxn modelId="{50E488D1-07D0-4EF5-866F-8C3A1CA49744}" type="presOf" srcId="{A2A19DD7-AC46-4634-A32C-9B088FD4DF39}" destId="{7105D964-6FA7-4AF6-B6AF-B1F3C030575E}" srcOrd="1" destOrd="0" presId="urn:microsoft.com/office/officeart/2005/8/layout/vProcess5"/>
    <dgm:cxn modelId="{B566C84F-FA7C-466B-A122-2C7C9233E8CB}" type="presParOf" srcId="{33A5C166-6417-4296-939C-4E04581B2CD1}" destId="{F0058F4E-74A2-4A1D-A264-F319867ABE10}" srcOrd="0" destOrd="0" presId="urn:microsoft.com/office/officeart/2005/8/layout/vProcess5"/>
    <dgm:cxn modelId="{E59CD661-B309-4C52-8117-69C046172572}" type="presParOf" srcId="{33A5C166-6417-4296-939C-4E04581B2CD1}" destId="{DFEEAE92-ECB1-44CD-88A2-9F76EEDE94F0}" srcOrd="1" destOrd="0" presId="urn:microsoft.com/office/officeart/2005/8/layout/vProcess5"/>
    <dgm:cxn modelId="{C957F98D-96B2-4896-A1DE-399E48980DF4}" type="presParOf" srcId="{33A5C166-6417-4296-939C-4E04581B2CD1}" destId="{958077A0-2B37-41F9-9497-E48A2703741A}" srcOrd="2" destOrd="0" presId="urn:microsoft.com/office/officeart/2005/8/layout/vProcess5"/>
    <dgm:cxn modelId="{DF6F1F34-D4E4-46D7-A9BC-7D916060CCBA}" type="presParOf" srcId="{33A5C166-6417-4296-939C-4E04581B2CD1}" destId="{3D17607D-096C-4D0B-A07E-93D5E073EF53}" srcOrd="3" destOrd="0" presId="urn:microsoft.com/office/officeart/2005/8/layout/vProcess5"/>
    <dgm:cxn modelId="{B7F14E86-06E9-4CE1-BAB3-EF41A7D78D3C}" type="presParOf" srcId="{33A5C166-6417-4296-939C-4E04581B2CD1}" destId="{232D49CB-DA02-49DD-A6EB-61E976ECE559}" srcOrd="4" destOrd="0" presId="urn:microsoft.com/office/officeart/2005/8/layout/vProcess5"/>
    <dgm:cxn modelId="{CAF62AEE-C40E-4027-9415-4589832BD345}" type="presParOf" srcId="{33A5C166-6417-4296-939C-4E04581B2CD1}" destId="{C7DFA6DF-DC82-4465-9FFE-258ED3580B7B}" srcOrd="5" destOrd="0" presId="urn:microsoft.com/office/officeart/2005/8/layout/vProcess5"/>
    <dgm:cxn modelId="{CD837F15-1982-480B-A27F-D206E926DE41}" type="presParOf" srcId="{33A5C166-6417-4296-939C-4E04581B2CD1}" destId="{AFB1C67C-551D-4A3E-BEE6-6641150D7748}" srcOrd="6" destOrd="0" presId="urn:microsoft.com/office/officeart/2005/8/layout/vProcess5"/>
    <dgm:cxn modelId="{5FFC2C92-1B67-41E1-8BB8-1AA0AF10162A}" type="presParOf" srcId="{33A5C166-6417-4296-939C-4E04581B2CD1}" destId="{7105D964-6FA7-4AF6-B6AF-B1F3C030575E}" srcOrd="7" destOrd="0" presId="urn:microsoft.com/office/officeart/2005/8/layout/vProcess5"/>
    <dgm:cxn modelId="{8092EA42-903C-4A82-A489-B90A52DB25BE}" type="presParOf" srcId="{33A5C166-6417-4296-939C-4E04581B2CD1}" destId="{F51ECDA2-35B0-4623-BC00-9288DA3649A7}" srcOrd="8" destOrd="0" presId="urn:microsoft.com/office/officeart/2005/8/layout/vProcess5"/>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0D4C7EF-4230-4060-8D6E-5955849079C4}" type="doc">
      <dgm:prSet loTypeId="urn:microsoft.com/office/officeart/2005/8/layout/vProcess5" loCatId="process" qsTypeId="urn:microsoft.com/office/officeart/2005/8/quickstyle/simple1#8" qsCatId="simple" csTypeId="urn:microsoft.com/office/officeart/2005/8/colors/accent0_1" csCatId="mainScheme" phldr="1"/>
      <dgm:spPr/>
      <dgm:t>
        <a:bodyPr/>
        <a:lstStyle/>
        <a:p>
          <a:endParaRPr kumimoji="1" lang="ja-JP" altLang="en-US"/>
        </a:p>
      </dgm:t>
    </dgm:pt>
    <dgm:pt modelId="{7F4CFE2B-78A6-4112-85B5-C20229CD1320}">
      <dgm:prSet phldrT="[テキスト]" custT="1"/>
      <dgm:spPr/>
      <dgm:t>
        <a:bodyPr/>
        <a:lstStyle/>
        <a:p>
          <a:r>
            <a:rPr kumimoji="1" lang="ja-JP" altLang="en-US" sz="1200" b="1" i="0" u="none" strike="noStrike" cap="none" normalizeH="0" baseline="0" dirty="0" smtClean="0">
              <a:ln>
                <a:noFill/>
              </a:ln>
              <a:solidFill>
                <a:schemeClr val="tx1"/>
              </a:solidFill>
              <a:effectLst/>
              <a:latin typeface="+mn-ea"/>
              <a:cs typeface="Times New Roman" pitchFamily="18" charset="0"/>
            </a:rPr>
            <a:t>牛乳パックは水ですすぎ、４～５個にまとめておく。</a:t>
          </a:r>
          <a:endParaRPr kumimoji="1" lang="ja-JP" altLang="en-US" sz="1200" b="1" dirty="0"/>
        </a:p>
      </dgm:t>
    </dgm:pt>
    <dgm:pt modelId="{1551B215-E5E4-47B5-9E8D-B14E23A2775E}" type="parTrans" cxnId="{700E1088-15A7-4824-B17F-E1AD0B650B31}">
      <dgm:prSet/>
      <dgm:spPr/>
      <dgm:t>
        <a:bodyPr/>
        <a:lstStyle/>
        <a:p>
          <a:endParaRPr kumimoji="1" lang="ja-JP" altLang="en-US"/>
        </a:p>
      </dgm:t>
    </dgm:pt>
    <dgm:pt modelId="{352C3258-340C-412A-BE14-1FA10D4F3538}" type="sibTrans" cxnId="{700E1088-15A7-4824-B17F-E1AD0B650B31}">
      <dgm:prSet/>
      <dgm:spPr>
        <a:solidFill>
          <a:schemeClr val="accent2">
            <a:lumMod val="60000"/>
            <a:lumOff val="40000"/>
          </a:schemeClr>
        </a:solidFill>
        <a:ln>
          <a:solidFill>
            <a:srgbClr val="FF0000"/>
          </a:solidFill>
        </a:ln>
      </dgm:spPr>
      <dgm:t>
        <a:bodyPr/>
        <a:lstStyle/>
        <a:p>
          <a:endParaRPr kumimoji="1" lang="ja-JP" altLang="en-US"/>
        </a:p>
      </dgm:t>
    </dgm:pt>
    <dgm:pt modelId="{B4493C61-9EA5-4215-895C-CF2B868CC6DC}">
      <dgm:prSet phldrT="[テキスト]" custT="1"/>
      <dgm:spPr/>
      <dgm:t>
        <a:bodyPr/>
        <a:lstStyle/>
        <a:p>
          <a:pPr rtl="0"/>
          <a:r>
            <a:rPr kumimoji="1" lang="ja-JP" altLang="en-US" sz="1200" b="1" i="0" u="none" strike="noStrike" cap="none" normalizeH="0" baseline="0" dirty="0" smtClean="0">
              <a:ln>
                <a:noFill/>
              </a:ln>
              <a:solidFill>
                <a:schemeClr val="tx1"/>
              </a:solidFill>
              <a:effectLst/>
              <a:latin typeface="+mn-ea"/>
              <a:cs typeface="Times New Roman" pitchFamily="18" charset="0"/>
            </a:rPr>
            <a:t>牛乳パックは箱の中に寝かせて返す。</a:t>
          </a:r>
          <a:endParaRPr kumimoji="1" lang="ja-JP" altLang="en-US" sz="1200" b="1" dirty="0"/>
        </a:p>
      </dgm:t>
    </dgm:pt>
    <dgm:pt modelId="{C28A4750-C055-491D-A144-27C994959556}" type="parTrans" cxnId="{49FE7CD6-4601-4D92-B7BC-27A546B9B95C}">
      <dgm:prSet/>
      <dgm:spPr/>
      <dgm:t>
        <a:bodyPr/>
        <a:lstStyle/>
        <a:p>
          <a:endParaRPr kumimoji="1" lang="ja-JP" altLang="en-US"/>
        </a:p>
      </dgm:t>
    </dgm:pt>
    <dgm:pt modelId="{E33B419F-2EE2-4309-A530-E697CF59B35D}" type="sibTrans" cxnId="{49FE7CD6-4601-4D92-B7BC-27A546B9B95C}">
      <dgm:prSet/>
      <dgm:spPr/>
      <dgm:t>
        <a:bodyPr/>
        <a:lstStyle/>
        <a:p>
          <a:endParaRPr kumimoji="1" lang="ja-JP" altLang="en-US"/>
        </a:p>
      </dgm:t>
    </dgm:pt>
    <dgm:pt modelId="{3EC93CAD-B16E-4E45-86AC-A495DA850AA1}" type="pres">
      <dgm:prSet presAssocID="{E0D4C7EF-4230-4060-8D6E-5955849079C4}" presName="outerComposite" presStyleCnt="0">
        <dgm:presLayoutVars>
          <dgm:chMax val="5"/>
          <dgm:dir/>
          <dgm:resizeHandles val="exact"/>
        </dgm:presLayoutVars>
      </dgm:prSet>
      <dgm:spPr/>
      <dgm:t>
        <a:bodyPr/>
        <a:lstStyle/>
        <a:p>
          <a:endParaRPr kumimoji="1" lang="ja-JP" altLang="en-US"/>
        </a:p>
      </dgm:t>
    </dgm:pt>
    <dgm:pt modelId="{2FFE9A5B-AC28-40E9-B349-2A72E642BCD2}" type="pres">
      <dgm:prSet presAssocID="{E0D4C7EF-4230-4060-8D6E-5955849079C4}" presName="dummyMaxCanvas" presStyleCnt="0">
        <dgm:presLayoutVars/>
      </dgm:prSet>
      <dgm:spPr/>
    </dgm:pt>
    <dgm:pt modelId="{198DBD53-B610-4F2D-83E6-7A9ACFA6B432}" type="pres">
      <dgm:prSet presAssocID="{E0D4C7EF-4230-4060-8D6E-5955849079C4}" presName="TwoNodes_1" presStyleLbl="node1" presStyleIdx="0" presStyleCnt="2" custScaleY="70941">
        <dgm:presLayoutVars>
          <dgm:bulletEnabled val="1"/>
        </dgm:presLayoutVars>
      </dgm:prSet>
      <dgm:spPr/>
      <dgm:t>
        <a:bodyPr/>
        <a:lstStyle/>
        <a:p>
          <a:endParaRPr kumimoji="1" lang="ja-JP" altLang="en-US"/>
        </a:p>
      </dgm:t>
    </dgm:pt>
    <dgm:pt modelId="{F8342F20-9D52-449C-B71A-75BE18CC6A5A}" type="pres">
      <dgm:prSet presAssocID="{E0D4C7EF-4230-4060-8D6E-5955849079C4}" presName="TwoNodes_2" presStyleLbl="node1" presStyleIdx="1" presStyleCnt="2" custScaleY="83760" custLinFactNeighborX="-971" custLinFactNeighborY="-8974">
        <dgm:presLayoutVars>
          <dgm:bulletEnabled val="1"/>
        </dgm:presLayoutVars>
      </dgm:prSet>
      <dgm:spPr/>
      <dgm:t>
        <a:bodyPr/>
        <a:lstStyle/>
        <a:p>
          <a:endParaRPr kumimoji="1" lang="ja-JP" altLang="en-US"/>
        </a:p>
      </dgm:t>
    </dgm:pt>
    <dgm:pt modelId="{FCEE63C2-615C-4C6A-90C9-DE8628392708}" type="pres">
      <dgm:prSet presAssocID="{E0D4C7EF-4230-4060-8D6E-5955849079C4}" presName="TwoConn_1-2" presStyleLbl="fgAccFollowNode1" presStyleIdx="0" presStyleCnt="1" custScaleX="58590" custScaleY="138066" custLinFactNeighborX="1215" custLinFactNeighborY="3287">
        <dgm:presLayoutVars>
          <dgm:bulletEnabled val="1"/>
        </dgm:presLayoutVars>
      </dgm:prSet>
      <dgm:spPr/>
      <dgm:t>
        <a:bodyPr/>
        <a:lstStyle/>
        <a:p>
          <a:endParaRPr kumimoji="1" lang="ja-JP" altLang="en-US"/>
        </a:p>
      </dgm:t>
    </dgm:pt>
    <dgm:pt modelId="{3FBD3238-D55B-4220-83EA-9642896FDDED}" type="pres">
      <dgm:prSet presAssocID="{E0D4C7EF-4230-4060-8D6E-5955849079C4}" presName="TwoNodes_1_text" presStyleLbl="node1" presStyleIdx="1" presStyleCnt="2">
        <dgm:presLayoutVars>
          <dgm:bulletEnabled val="1"/>
        </dgm:presLayoutVars>
      </dgm:prSet>
      <dgm:spPr/>
      <dgm:t>
        <a:bodyPr/>
        <a:lstStyle/>
        <a:p>
          <a:endParaRPr kumimoji="1" lang="ja-JP" altLang="en-US"/>
        </a:p>
      </dgm:t>
    </dgm:pt>
    <dgm:pt modelId="{15C3FAA3-4801-4EC4-AF75-0CCDA417476B}" type="pres">
      <dgm:prSet presAssocID="{E0D4C7EF-4230-4060-8D6E-5955849079C4}" presName="TwoNodes_2_text" presStyleLbl="node1" presStyleIdx="1" presStyleCnt="2">
        <dgm:presLayoutVars>
          <dgm:bulletEnabled val="1"/>
        </dgm:presLayoutVars>
      </dgm:prSet>
      <dgm:spPr/>
      <dgm:t>
        <a:bodyPr/>
        <a:lstStyle/>
        <a:p>
          <a:endParaRPr kumimoji="1" lang="ja-JP" altLang="en-US"/>
        </a:p>
      </dgm:t>
    </dgm:pt>
  </dgm:ptLst>
  <dgm:cxnLst>
    <dgm:cxn modelId="{02D22DB6-9290-41B9-82ED-4403D58488F0}" type="presOf" srcId="{7F4CFE2B-78A6-4112-85B5-C20229CD1320}" destId="{3FBD3238-D55B-4220-83EA-9642896FDDED}" srcOrd="1" destOrd="0" presId="urn:microsoft.com/office/officeart/2005/8/layout/vProcess5"/>
    <dgm:cxn modelId="{2D562EFE-96EC-4316-A40C-D10F61FDB737}" type="presOf" srcId="{B4493C61-9EA5-4215-895C-CF2B868CC6DC}" destId="{15C3FAA3-4801-4EC4-AF75-0CCDA417476B}" srcOrd="1" destOrd="0" presId="urn:microsoft.com/office/officeart/2005/8/layout/vProcess5"/>
    <dgm:cxn modelId="{3DEDD9B6-3326-4EF3-8D97-CCDB16328CF1}" type="presOf" srcId="{7F4CFE2B-78A6-4112-85B5-C20229CD1320}" destId="{198DBD53-B610-4F2D-83E6-7A9ACFA6B432}" srcOrd="0" destOrd="0" presId="urn:microsoft.com/office/officeart/2005/8/layout/vProcess5"/>
    <dgm:cxn modelId="{49FE7CD6-4601-4D92-B7BC-27A546B9B95C}" srcId="{E0D4C7EF-4230-4060-8D6E-5955849079C4}" destId="{B4493C61-9EA5-4215-895C-CF2B868CC6DC}" srcOrd="1" destOrd="0" parTransId="{C28A4750-C055-491D-A144-27C994959556}" sibTransId="{E33B419F-2EE2-4309-A530-E697CF59B35D}"/>
    <dgm:cxn modelId="{9CBF6EAE-6658-4B3A-88A8-1955C602FB87}" type="presOf" srcId="{E0D4C7EF-4230-4060-8D6E-5955849079C4}" destId="{3EC93CAD-B16E-4E45-86AC-A495DA850AA1}" srcOrd="0" destOrd="0" presId="urn:microsoft.com/office/officeart/2005/8/layout/vProcess5"/>
    <dgm:cxn modelId="{B76D9D42-E5AB-4677-8D86-CAAF637E2671}" type="presOf" srcId="{B4493C61-9EA5-4215-895C-CF2B868CC6DC}" destId="{F8342F20-9D52-449C-B71A-75BE18CC6A5A}" srcOrd="0" destOrd="0" presId="urn:microsoft.com/office/officeart/2005/8/layout/vProcess5"/>
    <dgm:cxn modelId="{4694384F-3C08-49F1-A7AB-57A5913B63AC}" type="presOf" srcId="{352C3258-340C-412A-BE14-1FA10D4F3538}" destId="{FCEE63C2-615C-4C6A-90C9-DE8628392708}" srcOrd="0" destOrd="0" presId="urn:microsoft.com/office/officeart/2005/8/layout/vProcess5"/>
    <dgm:cxn modelId="{700E1088-15A7-4824-B17F-E1AD0B650B31}" srcId="{E0D4C7EF-4230-4060-8D6E-5955849079C4}" destId="{7F4CFE2B-78A6-4112-85B5-C20229CD1320}" srcOrd="0" destOrd="0" parTransId="{1551B215-E5E4-47B5-9E8D-B14E23A2775E}" sibTransId="{352C3258-340C-412A-BE14-1FA10D4F3538}"/>
    <dgm:cxn modelId="{0672C2BD-5DDF-484C-9B41-5DE537E75D21}" type="presParOf" srcId="{3EC93CAD-B16E-4E45-86AC-A495DA850AA1}" destId="{2FFE9A5B-AC28-40E9-B349-2A72E642BCD2}" srcOrd="0" destOrd="0" presId="urn:microsoft.com/office/officeart/2005/8/layout/vProcess5"/>
    <dgm:cxn modelId="{73836B59-379B-431D-B9AC-80F09B09C762}" type="presParOf" srcId="{3EC93CAD-B16E-4E45-86AC-A495DA850AA1}" destId="{198DBD53-B610-4F2D-83E6-7A9ACFA6B432}" srcOrd="1" destOrd="0" presId="urn:microsoft.com/office/officeart/2005/8/layout/vProcess5"/>
    <dgm:cxn modelId="{7136B646-195C-4CE3-9F6C-065FDC212B3E}" type="presParOf" srcId="{3EC93CAD-B16E-4E45-86AC-A495DA850AA1}" destId="{F8342F20-9D52-449C-B71A-75BE18CC6A5A}" srcOrd="2" destOrd="0" presId="urn:microsoft.com/office/officeart/2005/8/layout/vProcess5"/>
    <dgm:cxn modelId="{4D624DAB-6C1A-45C9-BE9E-6443A7266D70}" type="presParOf" srcId="{3EC93CAD-B16E-4E45-86AC-A495DA850AA1}" destId="{FCEE63C2-615C-4C6A-90C9-DE8628392708}" srcOrd="3" destOrd="0" presId="urn:microsoft.com/office/officeart/2005/8/layout/vProcess5"/>
    <dgm:cxn modelId="{0E74E233-72AB-4D9D-88B5-2108B78CB679}" type="presParOf" srcId="{3EC93CAD-B16E-4E45-86AC-A495DA850AA1}" destId="{3FBD3238-D55B-4220-83EA-9642896FDDED}" srcOrd="4" destOrd="0" presId="urn:microsoft.com/office/officeart/2005/8/layout/vProcess5"/>
    <dgm:cxn modelId="{22DDFB39-969E-4FC4-8655-1314CB4EE51A}" type="presParOf" srcId="{3EC93CAD-B16E-4E45-86AC-A495DA850AA1}" destId="{15C3FAA3-4801-4EC4-AF75-0CCDA417476B}" srcOrd="5"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1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2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2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276725" cy="336550"/>
          </a:xfrm>
          <a:prstGeom prst="rect">
            <a:avLst/>
          </a:prstGeom>
        </p:spPr>
        <p:txBody>
          <a:bodyPr vert="horz" lIns="91431" tIns="45715" rIns="91431" bIns="45715"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5592763" y="0"/>
            <a:ext cx="4278312" cy="336550"/>
          </a:xfrm>
          <a:prstGeom prst="rect">
            <a:avLst/>
          </a:prstGeom>
        </p:spPr>
        <p:txBody>
          <a:bodyPr vert="horz" lIns="91431" tIns="45715" rIns="91431" bIns="45715" rtlCol="0"/>
          <a:lstStyle>
            <a:lvl1pPr algn="r" fontAlgn="auto">
              <a:spcBef>
                <a:spcPts val="0"/>
              </a:spcBef>
              <a:spcAft>
                <a:spcPts val="0"/>
              </a:spcAft>
              <a:defRPr sz="1200">
                <a:latin typeface="+mn-lt"/>
                <a:ea typeface="+mn-ea"/>
              </a:defRPr>
            </a:lvl1pPr>
          </a:lstStyle>
          <a:p>
            <a:pPr>
              <a:defRPr/>
            </a:pPr>
            <a:fld id="{15B822A4-70B2-4905-942E-07376C6240C1}" type="datetimeFigureOut">
              <a:rPr lang="ja-JP" altLang="en-US"/>
              <a:pPr>
                <a:defRPr/>
              </a:pPr>
              <a:t>2012/6/14</a:t>
            </a:fld>
            <a:endParaRPr lang="ja-JP" altLang="en-US"/>
          </a:p>
        </p:txBody>
      </p:sp>
      <p:sp>
        <p:nvSpPr>
          <p:cNvPr id="4" name="フッター プレースホルダ 3"/>
          <p:cNvSpPr>
            <a:spLocks noGrp="1"/>
          </p:cNvSpPr>
          <p:nvPr>
            <p:ph type="ftr" sz="quarter" idx="2"/>
          </p:nvPr>
        </p:nvSpPr>
        <p:spPr>
          <a:xfrm>
            <a:off x="0" y="6403975"/>
            <a:ext cx="4276725" cy="336550"/>
          </a:xfrm>
          <a:prstGeom prst="rect">
            <a:avLst/>
          </a:prstGeom>
        </p:spPr>
        <p:txBody>
          <a:bodyPr vert="horz" lIns="91431" tIns="45715" rIns="91431" bIns="45715" rtlCol="0" anchor="b"/>
          <a:lstStyle>
            <a:lvl1pPr algn="l" fontAlgn="auto">
              <a:spcBef>
                <a:spcPts val="0"/>
              </a:spcBef>
              <a:spcAft>
                <a:spcPts val="0"/>
              </a:spcAft>
              <a:defRPr sz="1200">
                <a:latin typeface="+mn-lt"/>
                <a:ea typeface="+mn-ea"/>
              </a:defRPr>
            </a:lvl1pPr>
          </a:lstStyle>
          <a:p>
            <a:pPr>
              <a:defRPr/>
            </a:pPr>
            <a:r>
              <a:rPr lang="ja-JP" altLang="en-US"/>
              <a:t>－２－</a:t>
            </a:r>
          </a:p>
        </p:txBody>
      </p:sp>
      <p:sp>
        <p:nvSpPr>
          <p:cNvPr id="5" name="スライド番号プレースホルダ 4"/>
          <p:cNvSpPr>
            <a:spLocks noGrp="1"/>
          </p:cNvSpPr>
          <p:nvPr>
            <p:ph type="sldNum" sz="quarter" idx="3"/>
          </p:nvPr>
        </p:nvSpPr>
        <p:spPr>
          <a:xfrm>
            <a:off x="5592763" y="6403975"/>
            <a:ext cx="4278312" cy="336550"/>
          </a:xfrm>
          <a:prstGeom prst="rect">
            <a:avLst/>
          </a:prstGeom>
        </p:spPr>
        <p:txBody>
          <a:bodyPr vert="horz" lIns="91431" tIns="45715" rIns="91431" bIns="45715" rtlCol="0" anchor="b"/>
          <a:lstStyle>
            <a:lvl1pPr algn="r" fontAlgn="auto">
              <a:spcBef>
                <a:spcPts val="0"/>
              </a:spcBef>
              <a:spcAft>
                <a:spcPts val="0"/>
              </a:spcAft>
              <a:defRPr sz="1200">
                <a:latin typeface="+mn-lt"/>
                <a:ea typeface="+mn-ea"/>
              </a:defRPr>
            </a:lvl1pPr>
          </a:lstStyle>
          <a:p>
            <a:pPr>
              <a:defRPr/>
            </a:pPr>
            <a:fld id="{3ED6EA41-EDB1-4108-B52A-0696DBCB0C1E}"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276725" cy="336550"/>
          </a:xfrm>
          <a:prstGeom prst="rect">
            <a:avLst/>
          </a:prstGeom>
        </p:spPr>
        <p:txBody>
          <a:bodyPr vert="horz" lIns="91431" tIns="45715" rIns="91431" bIns="45715"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5592763" y="0"/>
            <a:ext cx="4278312" cy="336550"/>
          </a:xfrm>
          <a:prstGeom prst="rect">
            <a:avLst/>
          </a:prstGeom>
        </p:spPr>
        <p:txBody>
          <a:bodyPr vert="horz" lIns="91431" tIns="45715" rIns="91431" bIns="45715" rtlCol="0"/>
          <a:lstStyle>
            <a:lvl1pPr algn="r" fontAlgn="auto">
              <a:spcBef>
                <a:spcPts val="0"/>
              </a:spcBef>
              <a:spcAft>
                <a:spcPts val="0"/>
              </a:spcAft>
              <a:defRPr sz="1200">
                <a:latin typeface="+mn-lt"/>
                <a:ea typeface="+mn-ea"/>
              </a:defRPr>
            </a:lvl1pPr>
          </a:lstStyle>
          <a:p>
            <a:pPr>
              <a:defRPr/>
            </a:pPr>
            <a:fld id="{AD3918B0-0C91-4EA4-BAAB-BC16A9A5FA34}" type="datetimeFigureOut">
              <a:rPr lang="ja-JP" altLang="en-US"/>
              <a:pPr>
                <a:defRPr/>
              </a:pPr>
              <a:t>2012/6/14</a:t>
            </a:fld>
            <a:endParaRPr lang="ja-JP" altLang="en-US"/>
          </a:p>
        </p:txBody>
      </p:sp>
      <p:sp>
        <p:nvSpPr>
          <p:cNvPr id="4" name="スライド イメージ プレースホルダ 3"/>
          <p:cNvSpPr>
            <a:spLocks noGrp="1" noRot="1" noChangeAspect="1"/>
          </p:cNvSpPr>
          <p:nvPr>
            <p:ph type="sldImg" idx="2"/>
          </p:nvPr>
        </p:nvSpPr>
        <p:spPr>
          <a:xfrm>
            <a:off x="4060825" y="504825"/>
            <a:ext cx="1751013" cy="2528888"/>
          </a:xfrm>
          <a:prstGeom prst="rect">
            <a:avLst/>
          </a:prstGeom>
          <a:noFill/>
          <a:ln w="12700">
            <a:solidFill>
              <a:prstClr val="black"/>
            </a:solidFill>
          </a:ln>
        </p:spPr>
        <p:txBody>
          <a:bodyPr vert="horz" lIns="91431" tIns="45715" rIns="91431" bIns="45715" rtlCol="0" anchor="ctr"/>
          <a:lstStyle/>
          <a:p>
            <a:pPr lvl="0"/>
            <a:endParaRPr lang="ja-JP" altLang="en-US" noProof="0"/>
          </a:p>
        </p:txBody>
      </p:sp>
      <p:sp>
        <p:nvSpPr>
          <p:cNvPr id="5" name="ノート プレースホルダ 4"/>
          <p:cNvSpPr>
            <a:spLocks noGrp="1"/>
          </p:cNvSpPr>
          <p:nvPr>
            <p:ph type="body" sz="quarter" idx="3"/>
          </p:nvPr>
        </p:nvSpPr>
        <p:spPr>
          <a:xfrm>
            <a:off x="987425" y="3201988"/>
            <a:ext cx="7897813" cy="3035300"/>
          </a:xfrm>
          <a:prstGeom prst="rect">
            <a:avLst/>
          </a:prstGeom>
        </p:spPr>
        <p:txBody>
          <a:bodyPr vert="horz" lIns="91431" tIns="45715" rIns="91431" bIns="45715"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6403975"/>
            <a:ext cx="4276725" cy="336550"/>
          </a:xfrm>
          <a:prstGeom prst="rect">
            <a:avLst/>
          </a:prstGeom>
        </p:spPr>
        <p:txBody>
          <a:bodyPr vert="horz" lIns="91431" tIns="45715" rIns="91431" bIns="45715" rtlCol="0" anchor="b"/>
          <a:lstStyle>
            <a:lvl1pPr algn="l" fontAlgn="auto">
              <a:spcBef>
                <a:spcPts val="0"/>
              </a:spcBef>
              <a:spcAft>
                <a:spcPts val="0"/>
              </a:spcAft>
              <a:defRPr sz="1200">
                <a:latin typeface="+mn-lt"/>
                <a:ea typeface="+mn-ea"/>
              </a:defRPr>
            </a:lvl1pPr>
          </a:lstStyle>
          <a:p>
            <a:pPr>
              <a:defRPr/>
            </a:pPr>
            <a:r>
              <a:rPr lang="ja-JP" altLang="en-US"/>
              <a:t>－２－</a:t>
            </a:r>
          </a:p>
        </p:txBody>
      </p:sp>
      <p:sp>
        <p:nvSpPr>
          <p:cNvPr id="7" name="スライド番号プレースホルダ 6"/>
          <p:cNvSpPr>
            <a:spLocks noGrp="1"/>
          </p:cNvSpPr>
          <p:nvPr>
            <p:ph type="sldNum" sz="quarter" idx="5"/>
          </p:nvPr>
        </p:nvSpPr>
        <p:spPr>
          <a:xfrm>
            <a:off x="5592763" y="6403975"/>
            <a:ext cx="4278312" cy="336550"/>
          </a:xfrm>
          <a:prstGeom prst="rect">
            <a:avLst/>
          </a:prstGeom>
        </p:spPr>
        <p:txBody>
          <a:bodyPr vert="horz" lIns="91431" tIns="45715" rIns="91431" bIns="45715" rtlCol="0" anchor="b"/>
          <a:lstStyle>
            <a:lvl1pPr algn="r" fontAlgn="auto">
              <a:spcBef>
                <a:spcPts val="0"/>
              </a:spcBef>
              <a:spcAft>
                <a:spcPts val="0"/>
              </a:spcAft>
              <a:defRPr sz="1200">
                <a:latin typeface="+mn-lt"/>
                <a:ea typeface="+mn-ea"/>
              </a:defRPr>
            </a:lvl1pPr>
          </a:lstStyle>
          <a:p>
            <a:pPr>
              <a:defRPr/>
            </a:pPr>
            <a:fld id="{F8F369EA-7A68-471F-9501-7C8A30FE4CD6}"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7410"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7411"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4A65E9-F048-41E2-8E9C-9675E8A7AA42}" type="slidenum">
              <a:rPr lang="ja-JP" altLang="en-US"/>
              <a:pPr fontAlgn="base">
                <a:spcBef>
                  <a:spcPct val="0"/>
                </a:spcBef>
                <a:spcAft>
                  <a:spcPct val="0"/>
                </a:spcAft>
                <a:defRPr/>
              </a:pPr>
              <a:t>2</a:t>
            </a:fld>
            <a:endParaRPr lang="en-US" altLang="ja-JP"/>
          </a:p>
        </p:txBody>
      </p:sp>
      <p:sp>
        <p:nvSpPr>
          <p:cNvPr id="17412" name="フッター プレースホルダ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ja-JP" altLang="en-US"/>
              <a:t>－２－</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19458"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9459" name="フッター プレースホルダ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ja-JP" altLang="en-US"/>
              <a:t>－２－</a:t>
            </a:r>
          </a:p>
        </p:txBody>
      </p:sp>
      <p:sp>
        <p:nvSpPr>
          <p:cNvPr id="19460" name="スライド番号プレースホルダ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61A090-EF76-4CFA-9AC4-48B56075A4B7}" type="slidenum">
              <a:rPr lang="ja-JP" altLang="en-US"/>
              <a:pPr fontAlgn="base">
                <a:spcBef>
                  <a:spcPct val="0"/>
                </a:spcBef>
                <a:spcAft>
                  <a:spcPct val="0"/>
                </a:spcAft>
                <a:defRPr/>
              </a:pPr>
              <a:t>3</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150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1507" name="フッター プレースホルダ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ja-JP" altLang="en-US"/>
              <a:t>－２－</a:t>
            </a:r>
          </a:p>
        </p:txBody>
      </p:sp>
      <p:sp>
        <p:nvSpPr>
          <p:cNvPr id="21508" name="スライド番号プレースホルダ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8DB9F7-4C9D-4E0E-8D56-17A851B96E3F}" type="slidenum">
              <a:rPr lang="ja-JP" altLang="en-US"/>
              <a:pPr fontAlgn="base">
                <a:spcBef>
                  <a:spcPct val="0"/>
                </a:spcBef>
                <a:spcAft>
                  <a:spcPct val="0"/>
                </a:spcAft>
                <a:defRPr/>
              </a:pPr>
              <a:t>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7"/>
            <a:ext cx="5829300"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114190D-5C76-4F39-9C93-06AC0B74C359}" type="datetimeFigureOut">
              <a:rPr lang="ja-JP" altLang="en-US"/>
              <a:pPr>
                <a:defRPr/>
              </a:pPr>
              <a:t>2012/6/14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5B3D433-145E-4406-8EAA-A9CECEE34C5D}"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52D9817-25EA-4831-89E3-7F6ABB81F864}" type="datetimeFigureOut">
              <a:rPr lang="ja-JP" altLang="en-US"/>
              <a:pPr>
                <a:defRPr/>
              </a:pPr>
              <a:t>2012/6/14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498FD3F-CBF3-47A4-8C3B-0532204FD828}"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9" y="529697"/>
            <a:ext cx="3357563" cy="1126807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2D8442E-9E13-4512-9D0D-09CEBCCA317C}" type="datetimeFigureOut">
              <a:rPr lang="ja-JP" altLang="en-US"/>
              <a:pPr>
                <a:defRPr/>
              </a:pPr>
              <a:t>2012/6/14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1578D17-94E6-44A5-86A0-1D1A715EE945}"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52E46AD-61CC-4D55-94B3-8567C4C45ABA}" type="datetimeFigureOut">
              <a:rPr lang="ja-JP" altLang="en-US"/>
              <a:pPr>
                <a:defRPr/>
              </a:pPr>
              <a:t>2012/6/14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8F6E9C0-7578-4C92-9F48-3FD8057EDF34}"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4198591"/>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294141D8-BB97-4EFD-9AD8-A68A815E8FD0}" type="datetimeFigureOut">
              <a:rPr lang="ja-JP" altLang="en-US"/>
              <a:pPr>
                <a:defRPr/>
              </a:pPr>
              <a:t>2012/6/14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52D19C-4A31-47FB-B43E-9EB8F164CDDC}"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A6B1B5AA-4145-4695-BB18-8147CF262367}" type="datetimeFigureOut">
              <a:rPr lang="ja-JP" altLang="en-US"/>
              <a:pPr>
                <a:defRPr/>
              </a:pPr>
              <a:t>2012/6/14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013B25C-2EB8-4D7F-B0ED-6B724ACA28C3}"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3"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3"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3"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3"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554B5269-EB13-4936-8513-6D6CDC9A428F}" type="datetimeFigureOut">
              <a:rPr lang="ja-JP" altLang="en-US"/>
              <a:pPr>
                <a:defRPr/>
              </a:pPr>
              <a:t>2012/6/14</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F4105494-0233-40CE-A17F-E37244619E71}"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F246B425-D554-4786-8795-B9EF86FD7896}" type="datetimeFigureOut">
              <a:rPr lang="ja-JP" altLang="en-US"/>
              <a:pPr>
                <a:defRPr/>
              </a:pPr>
              <a:t>2012/6/14</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B8AB4CD0-59A6-4507-B056-CD9B77EE5D02}"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9C8FA59E-813B-4F25-B865-595E99BCF639}" type="datetimeFigureOut">
              <a:rPr lang="ja-JP" altLang="en-US"/>
              <a:pPr>
                <a:defRPr/>
              </a:pPr>
              <a:t>2012/6/14</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F789F73-0C5B-4165-B804-59114A7A0421}"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4" y="394406"/>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1" y="394411"/>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4" y="2072928"/>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FAE98B56-D6B4-4744-BB96-325E2448154A}" type="datetimeFigureOut">
              <a:rPr lang="ja-JP" altLang="en-US"/>
              <a:pPr>
                <a:defRPr/>
              </a:pPr>
              <a:t>2012/6/14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0E682A4D-A7ED-4014-80C9-C9B6FBF67BD1}"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FC20446-811D-4B96-AEC6-DA2B846FEF8B}" type="datetimeFigureOut">
              <a:rPr lang="ja-JP" altLang="en-US"/>
              <a:pPr>
                <a:defRPr/>
              </a:pPr>
              <a:t>2012/6/14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3A52DEA-E4ED-4B60-8C5C-EDF7066A9D17}"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C93E43D9-8D8E-4F01-B5BF-EE299632047F}" type="datetimeFigureOut">
              <a:rPr lang="ja-JP" altLang="en-US"/>
              <a:pPr>
                <a:defRPr/>
              </a:pPr>
              <a:t>2012/6/14</a:t>
            </a:fld>
            <a:endParaRPr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5DE795D-EB8F-413A-8563-E0AD992EE6DC}"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4019" r:id="rId1"/>
    <p:sldLayoutId id="2147484018" r:id="rId2"/>
    <p:sldLayoutId id="2147484017" r:id="rId3"/>
    <p:sldLayoutId id="2147484016" r:id="rId4"/>
    <p:sldLayoutId id="2147484015" r:id="rId5"/>
    <p:sldLayoutId id="2147484014" r:id="rId6"/>
    <p:sldLayoutId id="2147484013" r:id="rId7"/>
    <p:sldLayoutId id="2147484012" r:id="rId8"/>
    <p:sldLayoutId id="2147484011" r:id="rId9"/>
    <p:sldLayoutId id="2147484010" r:id="rId10"/>
    <p:sldLayoutId id="214748400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1" Type="http://schemas.openxmlformats.org/officeDocument/2006/relationships/slideLayout" Target="../slideLayouts/slideLayout6.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19" Type="http://schemas.openxmlformats.org/officeDocument/2006/relationships/diagramQuickStyle" Target="../diagrams/quickStyle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6.xml.rels><?xml version="1.0" encoding="UTF-8" standalone="yes"?>
<Relationships xmlns="http://schemas.openxmlformats.org/package/2006/relationships"><Relationship Id="rId8" Type="http://schemas.openxmlformats.org/officeDocument/2006/relationships/diagramLayout" Target="../diagrams/layout13.xml"/><Relationship Id="rId13" Type="http://schemas.openxmlformats.org/officeDocument/2006/relationships/diagramLayout" Target="../diagrams/layout14.xml"/><Relationship Id="rId18" Type="http://schemas.openxmlformats.org/officeDocument/2006/relationships/diagramLayout" Target="../diagrams/layout15.xml"/><Relationship Id="rId26" Type="http://schemas.microsoft.com/office/2007/relationships/diagramDrawing" Target="../diagrams/drawing16.xml"/><Relationship Id="rId3" Type="http://schemas.openxmlformats.org/officeDocument/2006/relationships/diagramLayout" Target="../diagrams/layout12.xml"/><Relationship Id="rId21" Type="http://schemas.microsoft.com/office/2007/relationships/diagramDrawing" Target="../diagrams/drawing15.xml"/><Relationship Id="rId7" Type="http://schemas.openxmlformats.org/officeDocument/2006/relationships/diagramData" Target="../diagrams/data13.xml"/><Relationship Id="rId12" Type="http://schemas.openxmlformats.org/officeDocument/2006/relationships/diagramData" Target="../diagrams/data14.xml"/><Relationship Id="rId17" Type="http://schemas.openxmlformats.org/officeDocument/2006/relationships/diagramData" Target="../diagrams/data15.xml"/><Relationship Id="rId25" Type="http://schemas.openxmlformats.org/officeDocument/2006/relationships/diagramColors" Target="../diagrams/colors16.xml"/><Relationship Id="rId2" Type="http://schemas.openxmlformats.org/officeDocument/2006/relationships/diagramData" Target="../diagrams/data12.xml"/><Relationship Id="rId16" Type="http://schemas.microsoft.com/office/2007/relationships/diagramDrawing" Target="../diagrams/drawing14.xml"/><Relationship Id="rId20" Type="http://schemas.openxmlformats.org/officeDocument/2006/relationships/diagramColors" Target="../diagrams/colors15.xml"/><Relationship Id="rId1" Type="http://schemas.openxmlformats.org/officeDocument/2006/relationships/slideLayout" Target="../slideLayouts/slideLayout7.xml"/><Relationship Id="rId6" Type="http://schemas.microsoft.com/office/2007/relationships/diagramDrawing" Target="../diagrams/drawing12.xml"/><Relationship Id="rId11" Type="http://schemas.microsoft.com/office/2007/relationships/diagramDrawing" Target="../diagrams/drawing13.xml"/><Relationship Id="rId24" Type="http://schemas.openxmlformats.org/officeDocument/2006/relationships/diagramQuickStyle" Target="../diagrams/quickStyle16.xml"/><Relationship Id="rId5" Type="http://schemas.openxmlformats.org/officeDocument/2006/relationships/diagramColors" Target="../diagrams/colors12.xml"/><Relationship Id="rId15" Type="http://schemas.openxmlformats.org/officeDocument/2006/relationships/diagramColors" Target="../diagrams/colors14.xml"/><Relationship Id="rId23" Type="http://schemas.openxmlformats.org/officeDocument/2006/relationships/diagramLayout" Target="../diagrams/layout16.xml"/><Relationship Id="rId10" Type="http://schemas.openxmlformats.org/officeDocument/2006/relationships/diagramColors" Target="../diagrams/colors13.xml"/><Relationship Id="rId19" Type="http://schemas.openxmlformats.org/officeDocument/2006/relationships/diagramQuickStyle" Target="../diagrams/quickStyle15.xml"/><Relationship Id="rId4" Type="http://schemas.openxmlformats.org/officeDocument/2006/relationships/diagramQuickStyle" Target="../diagrams/quickStyle12.xml"/><Relationship Id="rId9" Type="http://schemas.openxmlformats.org/officeDocument/2006/relationships/diagramQuickStyle" Target="../diagrams/quickStyle13.xml"/><Relationship Id="rId14" Type="http://schemas.openxmlformats.org/officeDocument/2006/relationships/diagramQuickStyle" Target="../diagrams/quickStyle14.xml"/><Relationship Id="rId22" Type="http://schemas.openxmlformats.org/officeDocument/2006/relationships/diagramData" Target="../diagrams/data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7.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2.xml.rels><?xml version="1.0" encoding="UTF-8" standalone="yes"?>
<Relationships xmlns="http://schemas.openxmlformats.org/package/2006/relationships"><Relationship Id="rId8" Type="http://schemas.openxmlformats.org/officeDocument/2006/relationships/diagramLayout" Target="../diagrams/layout19.xml"/><Relationship Id="rId13" Type="http://schemas.openxmlformats.org/officeDocument/2006/relationships/diagramLayout" Target="../diagrams/layout20.xml"/><Relationship Id="rId18" Type="http://schemas.openxmlformats.org/officeDocument/2006/relationships/diagramLayout" Target="../diagrams/layout21.xml"/><Relationship Id="rId26" Type="http://schemas.microsoft.com/office/2007/relationships/diagramDrawing" Target="../diagrams/drawing22.xml"/><Relationship Id="rId3" Type="http://schemas.openxmlformats.org/officeDocument/2006/relationships/diagramLayout" Target="../diagrams/layout18.xml"/><Relationship Id="rId21" Type="http://schemas.microsoft.com/office/2007/relationships/diagramDrawing" Target="../diagrams/drawing21.xml"/><Relationship Id="rId7" Type="http://schemas.openxmlformats.org/officeDocument/2006/relationships/diagramData" Target="../diagrams/data19.xml"/><Relationship Id="rId12" Type="http://schemas.openxmlformats.org/officeDocument/2006/relationships/diagramData" Target="../diagrams/data20.xml"/><Relationship Id="rId17" Type="http://schemas.openxmlformats.org/officeDocument/2006/relationships/diagramData" Target="../diagrams/data21.xml"/><Relationship Id="rId25" Type="http://schemas.openxmlformats.org/officeDocument/2006/relationships/diagramColors" Target="../diagrams/colors22.xml"/><Relationship Id="rId2" Type="http://schemas.openxmlformats.org/officeDocument/2006/relationships/diagramData" Target="../diagrams/data18.xml"/><Relationship Id="rId16" Type="http://schemas.microsoft.com/office/2007/relationships/diagramDrawing" Target="../diagrams/drawing20.xml"/><Relationship Id="rId20" Type="http://schemas.openxmlformats.org/officeDocument/2006/relationships/diagramColors" Target="../diagrams/colors21.xml"/><Relationship Id="rId1" Type="http://schemas.openxmlformats.org/officeDocument/2006/relationships/slideLayout" Target="../slideLayouts/slideLayout7.xml"/><Relationship Id="rId6" Type="http://schemas.microsoft.com/office/2007/relationships/diagramDrawing" Target="../diagrams/drawing18.xml"/><Relationship Id="rId11" Type="http://schemas.microsoft.com/office/2007/relationships/diagramDrawing" Target="../diagrams/drawing19.xml"/><Relationship Id="rId24" Type="http://schemas.openxmlformats.org/officeDocument/2006/relationships/diagramQuickStyle" Target="../diagrams/quickStyle22.xml"/><Relationship Id="rId5" Type="http://schemas.openxmlformats.org/officeDocument/2006/relationships/diagramColors" Target="../diagrams/colors18.xml"/><Relationship Id="rId15" Type="http://schemas.openxmlformats.org/officeDocument/2006/relationships/diagramColors" Target="../diagrams/colors20.xml"/><Relationship Id="rId23" Type="http://schemas.openxmlformats.org/officeDocument/2006/relationships/diagramLayout" Target="../diagrams/layout22.xml"/><Relationship Id="rId10" Type="http://schemas.openxmlformats.org/officeDocument/2006/relationships/diagramColors" Target="../diagrams/colors19.xml"/><Relationship Id="rId19" Type="http://schemas.openxmlformats.org/officeDocument/2006/relationships/diagramQuickStyle" Target="../diagrams/quickStyle21.xml"/><Relationship Id="rId4" Type="http://schemas.openxmlformats.org/officeDocument/2006/relationships/diagramQuickStyle" Target="../diagrams/quickStyle18.xml"/><Relationship Id="rId9" Type="http://schemas.openxmlformats.org/officeDocument/2006/relationships/diagramQuickStyle" Target="../diagrams/quickStyle19.xml"/><Relationship Id="rId14" Type="http://schemas.openxmlformats.org/officeDocument/2006/relationships/diagramQuickStyle" Target="../diagrams/quickStyle20.xml"/><Relationship Id="rId22" Type="http://schemas.openxmlformats.org/officeDocument/2006/relationships/diagramData" Target="../diagrams/data2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7.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wmf"/><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51.xml.rels><?xml version="1.0" encoding="UTF-8" standalone="yes"?>
<Relationships xmlns="http://schemas.openxmlformats.org/package/2006/relationships"><Relationship Id="rId3" Type="http://schemas.openxmlformats.org/officeDocument/2006/relationships/hyperlink" Target="http://ord.yahoo.co.jp/o/image/SIG=11tj1vmpo/EXP=1314164987;_ylc=X3IDMgRmc3QDMARpZHgDMARvaWQDQU5kOUdjVFFGTTN2MDQyWmRqUFdmMFlaUmFMOFB3ZS0zNmkza2YxOU1tYmJwY3NpMTE2ei10ak0tMlJ5dGcEcAM0NEtrNDRPcDQ0SzU0NE9JSU9lMG9PYWRrQ0RqZ1l2amdvX2pnWVRqZ1lRLQRwb3MDMTUwBHNlYwNzaHcEc2xrA3Jp/*-http:/www.noruma-day.jp/images/tree2.gif" TargetMode="External"/><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916113" y="5961063"/>
            <a:ext cx="3025775" cy="858837"/>
          </a:xfrm>
        </p:spPr>
        <p:txBody>
          <a:bodyPr rtlCol="0">
            <a:normAutofit fontScale="90000"/>
          </a:bodyPr>
          <a:lstStyle/>
          <a:p>
            <a:pPr eaLnBrk="1" fontAlgn="auto" hangingPunct="1">
              <a:spcAft>
                <a:spcPts val="0"/>
              </a:spcAft>
              <a:defRPr/>
            </a:pPr>
            <a:r>
              <a:rPr lang="ja-JP" altLang="en-US" sz="3600" dirty="0" smtClean="0">
                <a:latin typeface="HGP創英ﾌﾟﾚｾﾞﾝｽEB" pitchFamily="18" charset="-128"/>
                <a:ea typeface="HGP創英ﾌﾟﾚｾﾞﾝｽEB" pitchFamily="18" charset="-128"/>
              </a:rPr>
              <a:t>学校マニュアル</a:t>
            </a:r>
            <a:endParaRPr lang="ja-JP" altLang="en-US" sz="3600" dirty="0">
              <a:latin typeface="HGP創英ﾌﾟﾚｾﾞﾝｽEB" pitchFamily="18" charset="-128"/>
              <a:ea typeface="HGP創英ﾌﾟﾚｾﾞﾝｽEB" pitchFamily="18" charset="-128"/>
            </a:endParaRPr>
          </a:p>
        </p:txBody>
      </p:sp>
      <p:sp>
        <p:nvSpPr>
          <p:cNvPr id="3" name="サブタイトル 2"/>
          <p:cNvSpPr>
            <a:spLocks noGrp="1"/>
          </p:cNvSpPr>
          <p:nvPr>
            <p:ph type="subTitle" idx="1"/>
          </p:nvPr>
        </p:nvSpPr>
        <p:spPr>
          <a:xfrm>
            <a:off x="836613" y="7605713"/>
            <a:ext cx="5184775" cy="923925"/>
          </a:xfrm>
        </p:spPr>
        <p:txBody>
          <a:bodyPr rtlCol="0">
            <a:normAutofit fontScale="32500" lnSpcReduction="20000"/>
          </a:bodyPr>
          <a:lstStyle/>
          <a:p>
            <a:pPr eaLnBrk="1" fontAlgn="auto" hangingPunct="1">
              <a:spcAft>
                <a:spcPts val="0"/>
              </a:spcAft>
              <a:buFont typeface="Arial" pitchFamily="34" charset="0"/>
              <a:buNone/>
              <a:defRPr/>
            </a:pPr>
            <a:endParaRPr lang="en-US" altLang="ja-JP" dirty="0" smtClean="0"/>
          </a:p>
          <a:p>
            <a:pPr eaLnBrk="1" fontAlgn="auto" hangingPunct="1">
              <a:spcAft>
                <a:spcPts val="0"/>
              </a:spcAft>
              <a:buFont typeface="Arial" pitchFamily="34" charset="0"/>
              <a:buNone/>
              <a:defRPr/>
            </a:pPr>
            <a:endParaRPr lang="en-US" altLang="ja-JP" dirty="0" smtClean="0"/>
          </a:p>
          <a:p>
            <a:pPr eaLnBrk="1" fontAlgn="auto" hangingPunct="1">
              <a:spcAft>
                <a:spcPts val="0"/>
              </a:spcAft>
              <a:buFont typeface="Arial" pitchFamily="34" charset="0"/>
              <a:buNone/>
              <a:defRPr/>
            </a:pPr>
            <a:endParaRPr lang="en-US" altLang="ja-JP" sz="7000" dirty="0" smtClean="0">
              <a:latin typeface="HGPｺﾞｼｯｸE" pitchFamily="50" charset="-128"/>
              <a:ea typeface="HGPｺﾞｼｯｸE" pitchFamily="50" charset="-128"/>
            </a:endParaRPr>
          </a:p>
          <a:p>
            <a:pPr eaLnBrk="1" fontAlgn="auto" hangingPunct="1">
              <a:spcAft>
                <a:spcPts val="0"/>
              </a:spcAft>
              <a:buFont typeface="Arial" pitchFamily="34" charset="0"/>
              <a:buNone/>
              <a:defRPr/>
            </a:pPr>
            <a:r>
              <a:rPr lang="ja-JP" altLang="en-US" sz="2800" dirty="0" smtClean="0">
                <a:solidFill>
                  <a:schemeClr val="tx1"/>
                </a:solidFill>
                <a:latin typeface="HGPｺﾞｼｯｸE" pitchFamily="50" charset="-128"/>
                <a:ea typeface="HGPｺﾞｼｯｸE" pitchFamily="50" charset="-128"/>
              </a:rPr>
              <a:t>　　</a:t>
            </a:r>
            <a:endParaRPr lang="ja-JP" altLang="en-US" sz="2800" dirty="0">
              <a:solidFill>
                <a:schemeClr val="tx1"/>
              </a:solidFill>
              <a:latin typeface="HGPｺﾞｼｯｸE" pitchFamily="50" charset="-128"/>
              <a:ea typeface="HGPｺﾞｼｯｸE" pitchFamily="50" charset="-128"/>
            </a:endParaRPr>
          </a:p>
        </p:txBody>
      </p:sp>
      <p:sp>
        <p:nvSpPr>
          <p:cNvPr id="5" name="サブタイトル 2"/>
          <p:cNvSpPr txBox="1">
            <a:spLocks/>
          </p:cNvSpPr>
          <p:nvPr/>
        </p:nvSpPr>
        <p:spPr>
          <a:xfrm>
            <a:off x="1125538" y="6608763"/>
            <a:ext cx="4679950" cy="1068387"/>
          </a:xfrm>
          <a:prstGeom prst="rect">
            <a:avLst/>
          </a:prstGeom>
        </p:spPr>
        <p:txBody>
          <a:bodyPr>
            <a:normAutofit/>
          </a:bodyPr>
          <a:lstStyle/>
          <a:p>
            <a:pPr algn="r" fontAlgn="auto">
              <a:spcBef>
                <a:spcPts val="600"/>
              </a:spcBef>
              <a:spcAft>
                <a:spcPts val="0"/>
              </a:spcAft>
              <a:buClr>
                <a:schemeClr val="accent1"/>
              </a:buClr>
              <a:buSzPct val="76000"/>
              <a:buFont typeface="Wingdings 3"/>
              <a:buNone/>
              <a:defRPr/>
            </a:pPr>
            <a:endParaRPr lang="en-US" altLang="ja-JP" sz="2000" dirty="0">
              <a:solidFill>
                <a:schemeClr val="tx2"/>
              </a:solidFill>
              <a:latin typeface="+mj-lt"/>
              <a:ea typeface="+mj-ea"/>
              <a:cs typeface="+mj-cs"/>
            </a:endParaRPr>
          </a:p>
          <a:p>
            <a:pPr algn="ctr" fontAlgn="auto">
              <a:spcBef>
                <a:spcPts val="600"/>
              </a:spcBef>
              <a:spcAft>
                <a:spcPts val="0"/>
              </a:spcAft>
              <a:buClr>
                <a:schemeClr val="accent1"/>
              </a:buClr>
              <a:buSzPct val="76000"/>
              <a:buFont typeface="Wingdings 3"/>
              <a:buNone/>
              <a:defRPr/>
            </a:pPr>
            <a:r>
              <a:rPr lang="ja-JP" altLang="en-US" sz="2800" dirty="0">
                <a:latin typeface="HGPｺﾞｼｯｸE" pitchFamily="50" charset="-128"/>
                <a:ea typeface="HGPｺﾞｼｯｸE" pitchFamily="50" charset="-128"/>
                <a:cs typeface="+mj-cs"/>
              </a:rPr>
              <a:t>　</a:t>
            </a:r>
            <a:r>
              <a:rPr lang="ja-JP" altLang="en-US" sz="2800" dirty="0">
                <a:latin typeface="HGP創英ﾌﾟﾚｾﾞﾝｽEB" pitchFamily="18" charset="-128"/>
                <a:ea typeface="HGP創英ﾌﾟﾚｾﾞﾝｽEB" pitchFamily="18" charset="-128"/>
                <a:cs typeface="+mj-cs"/>
              </a:rPr>
              <a:t>豊岡市立五荘小学校</a:t>
            </a:r>
          </a:p>
        </p:txBody>
      </p:sp>
      <p:sp>
        <p:nvSpPr>
          <p:cNvPr id="15364" name="テキスト ボックス 5"/>
          <p:cNvSpPr txBox="1">
            <a:spLocks noChangeArrowheads="1"/>
          </p:cNvSpPr>
          <p:nvPr/>
        </p:nvSpPr>
        <p:spPr bwMode="auto">
          <a:xfrm>
            <a:off x="2276475" y="7761288"/>
            <a:ext cx="2376488" cy="307975"/>
          </a:xfrm>
          <a:prstGeom prst="rect">
            <a:avLst/>
          </a:prstGeom>
          <a:noFill/>
          <a:ln w="9525">
            <a:noFill/>
            <a:miter lim="800000"/>
            <a:headEnd/>
            <a:tailEnd/>
          </a:ln>
        </p:spPr>
        <p:txBody>
          <a:bodyPr>
            <a:spAutoFit/>
          </a:bodyPr>
          <a:lstStyle/>
          <a:p>
            <a:r>
              <a:rPr lang="en-US" altLang="ja-JP" sz="1400">
                <a:latin typeface="HGP創英ﾌﾟﾚｾﾞﾝｽEB" pitchFamily="18" charset="-128"/>
                <a:ea typeface="HGP創英ﾌﾟﾚｾﾞﾝｽEB" pitchFamily="18" charset="-128"/>
              </a:rPr>
              <a:t>TEL</a:t>
            </a:r>
            <a:r>
              <a:rPr lang="ja-JP" altLang="en-US" sz="1400">
                <a:latin typeface="HGP創英ﾌﾟﾚｾﾞﾝｽEB" pitchFamily="18" charset="-128"/>
                <a:ea typeface="HGP創英ﾌﾟﾚｾﾞﾝｽEB" pitchFamily="18" charset="-128"/>
              </a:rPr>
              <a:t>　０７９６－２２－２５３４</a:t>
            </a:r>
          </a:p>
        </p:txBody>
      </p:sp>
      <p:sp>
        <p:nvSpPr>
          <p:cNvPr id="15365" name="テキスト ボックス 6"/>
          <p:cNvSpPr txBox="1">
            <a:spLocks noChangeArrowheads="1"/>
          </p:cNvSpPr>
          <p:nvPr/>
        </p:nvSpPr>
        <p:spPr bwMode="auto">
          <a:xfrm>
            <a:off x="2276475" y="8193088"/>
            <a:ext cx="2305050" cy="492125"/>
          </a:xfrm>
          <a:prstGeom prst="rect">
            <a:avLst/>
          </a:prstGeom>
          <a:noFill/>
          <a:ln w="9525">
            <a:noFill/>
            <a:miter lim="800000"/>
            <a:headEnd/>
            <a:tailEnd/>
          </a:ln>
        </p:spPr>
        <p:txBody>
          <a:bodyPr>
            <a:spAutoFit/>
          </a:bodyPr>
          <a:lstStyle/>
          <a:p>
            <a:r>
              <a:rPr lang="en-US" altLang="ja-JP" sz="1400">
                <a:latin typeface="HGP創英ﾌﾟﾚｾﾞﾝｽEB" pitchFamily="18" charset="-128"/>
                <a:ea typeface="HGP創英ﾌﾟﾚｾﾞﾝｽEB" pitchFamily="18" charset="-128"/>
              </a:rPr>
              <a:t>FAX</a:t>
            </a:r>
            <a:r>
              <a:rPr lang="ja-JP" altLang="en-US" sz="1400">
                <a:latin typeface="HGP創英ﾌﾟﾚｾﾞﾝｽEB" pitchFamily="18" charset="-128"/>
                <a:ea typeface="HGP創英ﾌﾟﾚｾﾞﾝｽEB" pitchFamily="18" charset="-128"/>
              </a:rPr>
              <a:t>　０７９６－２２－３３６３</a:t>
            </a:r>
            <a:endParaRPr lang="en-US" altLang="ja-JP" sz="14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981075" y="7616825"/>
            <a:ext cx="3743325" cy="1223963"/>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0" name="角丸四角形 9"/>
          <p:cNvSpPr/>
          <p:nvPr/>
        </p:nvSpPr>
        <p:spPr>
          <a:xfrm>
            <a:off x="1052513" y="4376738"/>
            <a:ext cx="3455987" cy="288925"/>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 name="タイトル 6"/>
          <p:cNvSpPr txBox="1">
            <a:spLocks/>
          </p:cNvSpPr>
          <p:nvPr/>
        </p:nvSpPr>
        <p:spPr>
          <a:xfrm>
            <a:off x="1052513" y="0"/>
            <a:ext cx="5805487" cy="344488"/>
          </a:xfrm>
          <a:prstGeom prst="rect">
            <a:avLst/>
          </a:prstGeom>
          <a:solidFill>
            <a:schemeClr val="accent6">
              <a:lumMod val="40000"/>
              <a:lumOff val="60000"/>
            </a:schemeClr>
          </a:solidFill>
          <a:ln>
            <a:noFill/>
          </a:ln>
        </p:spPr>
        <p:txBody>
          <a:bodyPr anchor="ctr">
            <a:normAutofit/>
          </a:bodyPr>
          <a:lstStyle/>
          <a:p>
            <a:pPr fontAlgn="auto">
              <a:spcAft>
                <a:spcPts val="0"/>
              </a:spcAft>
              <a:defRPr/>
            </a:pPr>
            <a:r>
              <a:rPr lang="ja-JP" altLang="en-US" sz="1600" dirty="0">
                <a:latin typeface="HGP創英ﾌﾟﾚｾﾞﾝｽEB" pitchFamily="18" charset="-128"/>
                <a:ea typeface="HGP創英ﾌﾟﾚｾﾞﾝｽEB" pitchFamily="18" charset="-128"/>
                <a:cs typeface="+mj-cs"/>
              </a:rPr>
              <a:t>　９．　下　　　校</a:t>
            </a:r>
          </a:p>
        </p:txBody>
      </p:sp>
      <p:sp>
        <p:nvSpPr>
          <p:cNvPr id="27652" name="テキスト ボックス 4"/>
          <p:cNvSpPr txBox="1">
            <a:spLocks noChangeArrowheads="1"/>
          </p:cNvSpPr>
          <p:nvPr/>
        </p:nvSpPr>
        <p:spPr bwMode="auto">
          <a:xfrm>
            <a:off x="981075" y="415925"/>
            <a:ext cx="5327650" cy="2493963"/>
          </a:xfrm>
          <a:prstGeom prst="rect">
            <a:avLst/>
          </a:prstGeom>
          <a:noFill/>
          <a:ln w="9525">
            <a:noFill/>
            <a:miter lim="800000"/>
            <a:headEnd/>
            <a:tailEnd/>
          </a:ln>
        </p:spPr>
        <p:txBody>
          <a:bodyPr>
            <a:spAutoFit/>
          </a:bodyPr>
          <a:lstStyle/>
          <a:p>
            <a:r>
              <a:rPr lang="ja-JP" altLang="en-US" sz="1200">
                <a:latin typeface="HGPｺﾞｼｯｸE" pitchFamily="50" charset="-128"/>
                <a:ea typeface="HGPｺﾞｼｯｸE" pitchFamily="50" charset="-128"/>
              </a:rPr>
              <a:t>◎　通常と異なる場所に帰宅する児童を把握する。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一人で帰ることのないよう、同じ方向（地域）に帰る子ども達で一緒に帰るよう</a:t>
            </a:r>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配慮する。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健康面に配慮し、途中でしんどくなることのないよう、児童の様子を観察する。　</a:t>
            </a:r>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（不安がある時は、保護者へ連絡を取る。）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バスで下校する児童は、バスに遅れることのないように注意する。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用事などで居残りをするときは、事前に家庭に連絡をしておく。</a:t>
            </a:r>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急な用事で居残りをするときは、家庭へ必ず連絡を入れる。　　　</a:t>
            </a:r>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a:t>
            </a:r>
          </a:p>
        </p:txBody>
      </p:sp>
      <p:sp>
        <p:nvSpPr>
          <p:cNvPr id="27653" name="テキスト ボックス 5"/>
          <p:cNvSpPr txBox="1">
            <a:spLocks noChangeArrowheads="1"/>
          </p:cNvSpPr>
          <p:nvPr/>
        </p:nvSpPr>
        <p:spPr bwMode="auto">
          <a:xfrm>
            <a:off x="476250" y="2792413"/>
            <a:ext cx="5976938" cy="1200150"/>
          </a:xfrm>
          <a:prstGeom prst="rect">
            <a:avLst/>
          </a:prstGeom>
          <a:noFill/>
          <a:ln w="9525">
            <a:noFill/>
            <a:miter lim="800000"/>
            <a:headEnd/>
            <a:tailEnd/>
          </a:ln>
        </p:spPr>
        <p:txBody>
          <a:bodyPr>
            <a:spAutoFit/>
          </a:bodyPr>
          <a:lstStyle/>
          <a:p>
            <a:r>
              <a:rPr lang="ja-JP" altLang="en-US" sz="1200">
                <a:latin typeface="ＭＳ ゴシック" pitchFamily="49" charset="-128"/>
                <a:ea typeface="ＭＳ ゴシック" pitchFamily="49" charset="-128"/>
              </a:rPr>
              <a:t>安全対策</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本校には、長距離を徒歩で帰る児童がいます。健康面には充分配慮して、下校させ</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るように心がけましょう。また、児童をターゲットとした、さまざまな事件や事故</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に巻き込まれる危険性を配慮し、指導にあたる必要が有ります。</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小さな気の緩みが大きな事故に繋がらないよう、細やかな声かけをしましょう。</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a:t>
            </a:r>
          </a:p>
        </p:txBody>
      </p:sp>
      <p:sp>
        <p:nvSpPr>
          <p:cNvPr id="27654" name="テキスト ボックス 7"/>
          <p:cNvSpPr txBox="1">
            <a:spLocks noChangeArrowheads="1"/>
          </p:cNvSpPr>
          <p:nvPr/>
        </p:nvSpPr>
        <p:spPr bwMode="auto">
          <a:xfrm>
            <a:off x="692150" y="4089400"/>
            <a:ext cx="1512888" cy="307975"/>
          </a:xfrm>
          <a:prstGeom prst="rect">
            <a:avLst/>
          </a:prstGeom>
          <a:noFill/>
          <a:ln w="9525">
            <a:noFill/>
            <a:miter lim="800000"/>
            <a:headEnd/>
            <a:tailEnd/>
          </a:ln>
        </p:spPr>
        <p:txBody>
          <a:bodyPr>
            <a:spAutoFit/>
          </a:bodyPr>
          <a:lstStyle/>
          <a:p>
            <a:r>
              <a:rPr lang="ja-JP" altLang="en-US" sz="1400" b="1" i="1">
                <a:latin typeface="HGP創英角ﾎﾟｯﾌﾟ体" pitchFamily="50" charset="-128"/>
                <a:ea typeface="HGP創英角ﾎﾟｯﾌﾟ体" pitchFamily="50" charset="-128"/>
              </a:rPr>
              <a:t>チェックポイント</a:t>
            </a:r>
          </a:p>
        </p:txBody>
      </p:sp>
      <p:sp>
        <p:nvSpPr>
          <p:cNvPr id="27655" name="テキスト ボックス 8"/>
          <p:cNvSpPr txBox="1">
            <a:spLocks noChangeArrowheads="1"/>
          </p:cNvSpPr>
          <p:nvPr/>
        </p:nvSpPr>
        <p:spPr bwMode="auto">
          <a:xfrm>
            <a:off x="1052513" y="4376738"/>
            <a:ext cx="3455987" cy="277812"/>
          </a:xfrm>
          <a:prstGeom prst="rect">
            <a:avLst/>
          </a:prstGeom>
          <a:noFill/>
          <a:ln w="9525">
            <a:noFill/>
            <a:miter lim="800000"/>
            <a:headEnd/>
            <a:tailEnd/>
          </a:ln>
        </p:spPr>
        <p:txBody>
          <a:bodyPr>
            <a:spAutoFit/>
          </a:bodyPr>
          <a:lstStyle/>
          <a:p>
            <a:r>
              <a:rPr lang="ja-JP" altLang="en-US" sz="1200">
                <a:latin typeface="HGP創英ﾌﾟﾚｾﾞﾝｽEB" pitchFamily="18" charset="-128"/>
                <a:ea typeface="HGP創英ﾌﾟﾚｾﾞﾝｽEB" pitchFamily="18" charset="-128"/>
              </a:rPr>
              <a:t>○　児童が教室を出る前に、一声かけていますか。</a:t>
            </a:r>
            <a:endParaRPr lang="en-US" altLang="ja-JP" sz="1200">
              <a:latin typeface="HGP創英ﾌﾟﾚｾﾞﾝｽEB" pitchFamily="18" charset="-128"/>
              <a:ea typeface="HGP創英ﾌﾟﾚｾﾞﾝｽEB" pitchFamily="18" charset="-128"/>
            </a:endParaRPr>
          </a:p>
        </p:txBody>
      </p:sp>
      <p:sp>
        <p:nvSpPr>
          <p:cNvPr id="11" name="タイトル 6"/>
          <p:cNvSpPr txBox="1">
            <a:spLocks/>
          </p:cNvSpPr>
          <p:nvPr/>
        </p:nvSpPr>
        <p:spPr>
          <a:xfrm>
            <a:off x="1052513" y="5024438"/>
            <a:ext cx="5805487" cy="344487"/>
          </a:xfrm>
          <a:prstGeom prst="rect">
            <a:avLst/>
          </a:prstGeom>
          <a:solidFill>
            <a:schemeClr val="accent6">
              <a:lumMod val="40000"/>
              <a:lumOff val="60000"/>
            </a:schemeClr>
          </a:solidFill>
          <a:ln>
            <a:noFill/>
          </a:ln>
        </p:spPr>
        <p:txBody>
          <a:bodyPr anchor="ctr">
            <a:normAutofit/>
          </a:bodyPr>
          <a:lstStyle/>
          <a:p>
            <a:pPr fontAlgn="auto">
              <a:spcAft>
                <a:spcPts val="0"/>
              </a:spcAft>
              <a:defRPr/>
            </a:pPr>
            <a:r>
              <a:rPr lang="ja-JP" altLang="en-US" sz="1600" dirty="0">
                <a:latin typeface="HGP創英ﾌﾟﾚｾﾞﾝｽEB" pitchFamily="18" charset="-128"/>
                <a:ea typeface="HGP創英ﾌﾟﾚｾﾞﾝｽEB" pitchFamily="18" charset="-128"/>
                <a:cs typeface="+mj-cs"/>
              </a:rPr>
              <a:t>　１０．　退　　勤</a:t>
            </a:r>
          </a:p>
        </p:txBody>
      </p:sp>
      <p:sp>
        <p:nvSpPr>
          <p:cNvPr id="27657" name="テキスト ボックス 14"/>
          <p:cNvSpPr txBox="1">
            <a:spLocks noChangeArrowheads="1"/>
          </p:cNvSpPr>
          <p:nvPr/>
        </p:nvSpPr>
        <p:spPr bwMode="auto">
          <a:xfrm>
            <a:off x="981075" y="5529263"/>
            <a:ext cx="5256213" cy="646112"/>
          </a:xfrm>
          <a:prstGeom prst="rect">
            <a:avLst/>
          </a:prstGeom>
          <a:noFill/>
          <a:ln w="9525">
            <a:noFill/>
            <a:miter lim="800000"/>
            <a:headEnd/>
            <a:tailEnd/>
          </a:ln>
        </p:spPr>
        <p:txBody>
          <a:bodyPr>
            <a:spAutoFit/>
          </a:bodyPr>
          <a:lstStyle/>
          <a:p>
            <a:r>
              <a:rPr lang="ja-JP" altLang="en-US" sz="1200">
                <a:latin typeface="HGPｺﾞｼｯｸE" pitchFamily="50" charset="-128"/>
                <a:ea typeface="HGPｺﾞｼｯｸE" pitchFamily="50" charset="-128"/>
              </a:rPr>
              <a:t>□　勤務時間終了時の退勤時間は１６時３０分です。</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勤務時間延長時の退勤。</a:t>
            </a:r>
          </a:p>
        </p:txBody>
      </p:sp>
      <p:sp>
        <p:nvSpPr>
          <p:cNvPr id="27658" name="テキスト ボックス 15"/>
          <p:cNvSpPr txBox="1">
            <a:spLocks noChangeArrowheads="1"/>
          </p:cNvSpPr>
          <p:nvPr/>
        </p:nvSpPr>
        <p:spPr bwMode="auto">
          <a:xfrm>
            <a:off x="765175" y="6248400"/>
            <a:ext cx="5616575" cy="831850"/>
          </a:xfrm>
          <a:prstGeom prst="rect">
            <a:avLst/>
          </a:prstGeom>
          <a:noFill/>
          <a:ln w="9525">
            <a:noFill/>
            <a:miter lim="800000"/>
            <a:headEnd/>
            <a:tailEnd/>
          </a:ln>
        </p:spPr>
        <p:txBody>
          <a:bodyPr>
            <a:spAutoFit/>
          </a:bodyPr>
          <a:lstStyle/>
          <a:p>
            <a:r>
              <a:rPr lang="ja-JP" altLang="en-US" sz="1200">
                <a:latin typeface="ＭＳ ゴシック" pitchFamily="49" charset="-128"/>
                <a:ea typeface="ＭＳ ゴシック" pitchFamily="49" charset="-128"/>
              </a:rPr>
              <a:t>勤務終了時間に退勤できるよう、心がけましょう。</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（なかなか難しいことですが、自分の意識を変えることで改善される事もたく</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さんあります。時間をいかに有意義に使うか？</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いかに計画的に仕事をするか</a:t>
            </a:r>
            <a:r>
              <a:rPr lang="en-US" altLang="ja-JP" sz="1200">
                <a:latin typeface="ＭＳ ゴシック" pitchFamily="49" charset="-128"/>
                <a:ea typeface="ＭＳ ゴシック" pitchFamily="49" charset="-128"/>
              </a:rPr>
              <a:t>…</a:t>
            </a:r>
            <a:r>
              <a:rPr lang="ja-JP" altLang="en-US" sz="1200">
                <a:latin typeface="ＭＳ ゴシック" pitchFamily="49" charset="-128"/>
                <a:ea typeface="ＭＳ ゴシック" pitchFamily="49" charset="-128"/>
              </a:rPr>
              <a:t>自分なりの方法を見つけましょう。）</a:t>
            </a:r>
            <a:endParaRPr lang="en-US" altLang="ja-JP" sz="1200">
              <a:latin typeface="ＭＳ ゴシック" pitchFamily="49" charset="-128"/>
              <a:ea typeface="ＭＳ ゴシック" pitchFamily="49" charset="-128"/>
            </a:endParaRPr>
          </a:p>
        </p:txBody>
      </p:sp>
      <p:sp>
        <p:nvSpPr>
          <p:cNvPr id="27659" name="テキスト ボックス 17"/>
          <p:cNvSpPr txBox="1">
            <a:spLocks noChangeArrowheads="1"/>
          </p:cNvSpPr>
          <p:nvPr/>
        </p:nvSpPr>
        <p:spPr bwMode="auto">
          <a:xfrm>
            <a:off x="836613" y="7256463"/>
            <a:ext cx="1512887" cy="307975"/>
          </a:xfrm>
          <a:prstGeom prst="rect">
            <a:avLst/>
          </a:prstGeom>
          <a:noFill/>
          <a:ln w="9525">
            <a:noFill/>
            <a:miter lim="800000"/>
            <a:headEnd/>
            <a:tailEnd/>
          </a:ln>
        </p:spPr>
        <p:txBody>
          <a:bodyPr>
            <a:spAutoFit/>
          </a:bodyPr>
          <a:lstStyle/>
          <a:p>
            <a:r>
              <a:rPr lang="ja-JP" altLang="en-US" sz="1400" b="1" i="1">
                <a:latin typeface="HGP創英角ﾎﾟｯﾌﾟ体" pitchFamily="50" charset="-128"/>
                <a:ea typeface="HGP創英角ﾎﾟｯﾌﾟ体" pitchFamily="50" charset="-128"/>
              </a:rPr>
              <a:t>チェックポイント</a:t>
            </a:r>
          </a:p>
        </p:txBody>
      </p:sp>
      <p:sp>
        <p:nvSpPr>
          <p:cNvPr id="27660" name="テキスト ボックス 18"/>
          <p:cNvSpPr txBox="1">
            <a:spLocks noChangeArrowheads="1"/>
          </p:cNvSpPr>
          <p:nvPr/>
        </p:nvSpPr>
        <p:spPr bwMode="auto">
          <a:xfrm>
            <a:off x="1125538" y="7689850"/>
            <a:ext cx="3671887" cy="1014413"/>
          </a:xfrm>
          <a:prstGeom prst="rect">
            <a:avLst/>
          </a:prstGeom>
          <a:noFill/>
          <a:ln w="9525">
            <a:noFill/>
            <a:miter lim="800000"/>
            <a:headEnd/>
            <a:tailEnd/>
          </a:ln>
        </p:spPr>
        <p:txBody>
          <a:bodyPr>
            <a:spAutoFit/>
          </a:bodyPr>
          <a:lstStyle/>
          <a:p>
            <a:r>
              <a:rPr lang="ja-JP" altLang="en-US" sz="1200">
                <a:latin typeface="HGP創英ﾌﾟﾚｾﾞﾝｽEB" pitchFamily="18" charset="-128"/>
                <a:ea typeface="HGP創英ﾌﾟﾚｾﾞﾝｽEB" pitchFamily="18" charset="-128"/>
              </a:rPr>
              <a:t>◇　机の上の整理整頓はできていますか。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自分の身の回りの電気製品の電源は切りましたか。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（可能なものはコンセントを抜きましょう。）</a:t>
            </a:r>
            <a:endParaRPr lang="en-US" altLang="ja-JP" sz="1200">
              <a:latin typeface="HGP創英ﾌﾟﾚｾﾞﾝｽEB" pitchFamily="18" charset="-128"/>
              <a:ea typeface="HGP創英ﾌﾟﾚｾﾞﾝｽEB" pitchFamily="18" charset="-128"/>
            </a:endParaRPr>
          </a:p>
          <a:p>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記録簿をつけましょう！！</a:t>
            </a:r>
            <a:endParaRPr lang="en-US" altLang="ja-JP" sz="1200">
              <a:latin typeface="HGP創英ﾌﾟﾚｾﾞﾝｽEB" pitchFamily="18" charset="-128"/>
              <a:ea typeface="HGP創英ﾌﾟﾚｾﾞﾝｽEB" pitchFamily="18" charset="-128"/>
            </a:endParaRPr>
          </a:p>
        </p:txBody>
      </p:sp>
      <p:sp>
        <p:nvSpPr>
          <p:cNvPr id="27661" name="テキスト ボックス 19"/>
          <p:cNvSpPr txBox="1">
            <a:spLocks noChangeArrowheads="1"/>
          </p:cNvSpPr>
          <p:nvPr/>
        </p:nvSpPr>
        <p:spPr bwMode="auto">
          <a:xfrm>
            <a:off x="3213100" y="9561513"/>
            <a:ext cx="720725" cy="276225"/>
          </a:xfrm>
          <a:prstGeom prst="rect">
            <a:avLst/>
          </a:prstGeom>
          <a:noFill/>
          <a:ln w="9525">
            <a:noFill/>
            <a:miter lim="800000"/>
            <a:headEnd/>
            <a:tailEnd/>
          </a:ln>
        </p:spPr>
        <p:txBody>
          <a:bodyPr>
            <a:spAutoFit/>
          </a:bodyPr>
          <a:lstStyle/>
          <a:p>
            <a:r>
              <a:rPr lang="en-US" altLang="ja-JP" sz="1200">
                <a:latin typeface="Calibri" pitchFamily="34" charset="0"/>
              </a:rPr>
              <a:t>-8-</a:t>
            </a:r>
            <a:endParaRPr lang="ja-JP" altLang="en-US" sz="1200">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484784" y="1352600"/>
            <a:ext cx="4032448" cy="792088"/>
          </a:xfrm>
          <a:prstGeom prst="rect">
            <a:avLst/>
          </a:prstGeom>
          <a:solidFill>
            <a:schemeClr val="accent6">
              <a:lumMod val="20000"/>
              <a:lumOff val="80000"/>
            </a:schemeClr>
          </a:solidFill>
          <a:ln w="28575">
            <a:solidFill>
              <a:schemeClr val="accent6">
                <a:lumMod val="40000"/>
                <a:lumOff val="60000"/>
              </a:schemeClr>
            </a:solidFill>
          </a:ln>
        </p:spPr>
        <p:txBody>
          <a:bodyPr anchor="ctr">
            <a:normAutofit/>
          </a:bodyPr>
          <a:lstStyle/>
          <a:p>
            <a:pPr algn="ctr" fontAlgn="auto">
              <a:spcAft>
                <a:spcPts val="0"/>
              </a:spcAft>
              <a:defRPr/>
            </a:pPr>
            <a:r>
              <a:rPr lang="ja-JP" altLang="en-US" sz="3200" dirty="0">
                <a:ln w="18000">
                  <a:solidFill>
                    <a:schemeClr val="tx1"/>
                  </a:solidFill>
                  <a:prstDash val="solid"/>
                  <a:miter lim="800000"/>
                </a:ln>
                <a:effectLst>
                  <a:outerShdw blurRad="25500" dist="23000" dir="7020000" algn="tl">
                    <a:srgbClr val="000000">
                      <a:alpha val="50000"/>
                    </a:srgbClr>
                  </a:outerShdw>
                </a:effectLst>
                <a:latin typeface="HGP創英ﾌﾟﾚｾﾞﾝｽEB" pitchFamily="18" charset="-128"/>
                <a:ea typeface="HGP創英ﾌﾟﾚｾﾞﾝｽEB" pitchFamily="18" charset="-128"/>
                <a:cs typeface="+mj-cs"/>
              </a:rPr>
              <a:t>テーマ別ルール　</a:t>
            </a:r>
            <a:r>
              <a:rPr lang="ja-JP" altLang="en-US" sz="2000" dirty="0">
                <a:ln w="18000">
                  <a:solidFill>
                    <a:schemeClr val="tx1"/>
                  </a:solidFill>
                  <a:prstDash val="solid"/>
                  <a:miter lim="800000"/>
                </a:ln>
                <a:effectLst>
                  <a:outerShdw blurRad="25500" dist="23000" dir="7020000" algn="tl">
                    <a:srgbClr val="000000">
                      <a:alpha val="50000"/>
                    </a:srgbClr>
                  </a:outerShdw>
                </a:effectLst>
                <a:latin typeface="HGP創英ﾌﾟﾚｾﾞﾝｽEB" pitchFamily="18" charset="-128"/>
                <a:ea typeface="HGP創英ﾌﾟﾚｾﾞﾝｽEB" pitchFamily="18" charset="-128"/>
                <a:cs typeface="+mj-cs"/>
              </a:rPr>
              <a:t>ＮＯ．１</a:t>
            </a:r>
            <a:endParaRPr lang="ja-JP" altLang="en-US" sz="3200" dirty="0">
              <a:ln w="18000">
                <a:solidFill>
                  <a:schemeClr val="tx1"/>
                </a:solidFill>
                <a:prstDash val="solid"/>
                <a:miter lim="800000"/>
              </a:ln>
              <a:latin typeface="HGP創英ﾌﾟﾚｾﾞﾝｽEB" pitchFamily="18" charset="-128"/>
              <a:ea typeface="HGP創英ﾌﾟﾚｾﾞﾝｽEB" pitchFamily="18" charset="-128"/>
              <a:cs typeface="+mj-cs"/>
            </a:endParaRPr>
          </a:p>
        </p:txBody>
      </p:sp>
      <p:sp>
        <p:nvSpPr>
          <p:cNvPr id="28674" name="正方形/長方形 14"/>
          <p:cNvSpPr>
            <a:spLocks noChangeArrowheads="1"/>
          </p:cNvSpPr>
          <p:nvPr/>
        </p:nvSpPr>
        <p:spPr bwMode="auto">
          <a:xfrm>
            <a:off x="1196975" y="3729038"/>
            <a:ext cx="4392613" cy="2030412"/>
          </a:xfrm>
          <a:prstGeom prst="rect">
            <a:avLst/>
          </a:prstGeom>
          <a:noFill/>
          <a:ln w="9525">
            <a:noFill/>
            <a:miter lim="800000"/>
            <a:headEnd/>
            <a:tailEnd/>
          </a:ln>
        </p:spPr>
        <p:txBody>
          <a:bodyPr>
            <a:spAutoFit/>
          </a:bodyPr>
          <a:lstStyle/>
          <a:p>
            <a:r>
              <a:rPr lang="en-US" altLang="ja-JP" b="1">
                <a:latin typeface="ＭＳ ゴシック" pitchFamily="49" charset="-128"/>
                <a:ea typeface="ＭＳ ゴシック" pitchFamily="49" charset="-128"/>
              </a:rPr>
              <a:t>※</a:t>
            </a:r>
            <a:r>
              <a:rPr lang="ja-JP" altLang="en-US" b="1">
                <a:latin typeface="ＭＳ ゴシック" pitchFamily="49" charset="-128"/>
                <a:ea typeface="ＭＳ ゴシック" pitchFamily="49" charset="-128"/>
              </a:rPr>
              <a:t>　</a:t>
            </a:r>
            <a:r>
              <a:rPr lang="ja-JP" altLang="ja-JP" b="1">
                <a:latin typeface="Calibri" pitchFamily="34" charset="0"/>
              </a:rPr>
              <a:t>非常災害</a:t>
            </a:r>
            <a:r>
              <a:rPr lang="ja-JP" altLang="en-US" b="1">
                <a:latin typeface="Calibri" pitchFamily="34" charset="0"/>
              </a:rPr>
              <a:t>時</a:t>
            </a:r>
            <a:r>
              <a:rPr lang="ja-JP" altLang="ja-JP" b="1">
                <a:latin typeface="Calibri" pitchFamily="34" charset="0"/>
              </a:rPr>
              <a:t>等の児童連絡とその手順</a:t>
            </a:r>
            <a:endParaRPr lang="en-US" altLang="ja-JP" b="1">
              <a:latin typeface="ＭＳ ゴシック" pitchFamily="49" charset="-128"/>
              <a:ea typeface="ＭＳ ゴシック" pitchFamily="49" charset="-128"/>
            </a:endParaRPr>
          </a:p>
          <a:p>
            <a:r>
              <a:rPr lang="en-US" altLang="ja-JP" b="1">
                <a:latin typeface="ＭＳ ゴシック" pitchFamily="49" charset="-128"/>
                <a:ea typeface="ＭＳ ゴシック" pitchFamily="49" charset="-128"/>
              </a:rPr>
              <a:t>※</a:t>
            </a:r>
            <a:r>
              <a:rPr lang="ja-JP" altLang="en-US" b="1">
                <a:latin typeface="ＭＳ ゴシック" pitchFamily="49" charset="-128"/>
                <a:ea typeface="ＭＳ ゴシック" pitchFamily="49" charset="-128"/>
              </a:rPr>
              <a:t>　保健室（保健室経営・救急対応）</a:t>
            </a:r>
            <a:endParaRPr lang="en-US" altLang="ja-JP" b="1">
              <a:latin typeface="ＭＳ ゴシック" pitchFamily="49" charset="-128"/>
              <a:ea typeface="ＭＳ ゴシック" pitchFamily="49" charset="-128"/>
            </a:endParaRPr>
          </a:p>
          <a:p>
            <a:r>
              <a:rPr lang="en-US" altLang="ja-JP" b="1">
                <a:latin typeface="ＭＳ ゴシック" pitchFamily="49" charset="-128"/>
                <a:ea typeface="ＭＳ ゴシック" pitchFamily="49" charset="-128"/>
              </a:rPr>
              <a:t>※</a:t>
            </a:r>
            <a:r>
              <a:rPr lang="ja-JP" altLang="en-US" b="1">
                <a:latin typeface="ＭＳ ゴシック" pitchFamily="49" charset="-128"/>
                <a:ea typeface="ＭＳ ゴシック" pitchFamily="49" charset="-128"/>
              </a:rPr>
              <a:t>　支援を必要とする児童への対応</a:t>
            </a:r>
            <a:endParaRPr lang="en-US" altLang="ja-JP" b="1">
              <a:latin typeface="ＭＳ ゴシック" pitchFamily="49" charset="-128"/>
              <a:ea typeface="ＭＳ ゴシック" pitchFamily="49" charset="-128"/>
            </a:endParaRPr>
          </a:p>
          <a:p>
            <a:endParaRPr lang="en-US" altLang="ja-JP" b="1">
              <a:latin typeface="ＭＳ ゴシック" pitchFamily="49" charset="-128"/>
              <a:ea typeface="ＭＳ ゴシック" pitchFamily="49" charset="-128"/>
            </a:endParaRPr>
          </a:p>
          <a:p>
            <a:r>
              <a:rPr lang="en-US" altLang="ja-JP" b="1">
                <a:latin typeface="ＭＳ ゴシック" pitchFamily="49" charset="-128"/>
                <a:ea typeface="ＭＳ ゴシック" pitchFamily="49" charset="-128"/>
              </a:rPr>
              <a:t>※</a:t>
            </a:r>
            <a:r>
              <a:rPr lang="ja-JP" altLang="en-US" b="1">
                <a:latin typeface="ＭＳ ゴシック" pitchFamily="49" charset="-128"/>
                <a:ea typeface="ＭＳ ゴシック" pitchFamily="49" charset="-128"/>
              </a:rPr>
              <a:t>　給食</a:t>
            </a:r>
            <a:endParaRPr lang="en-US" altLang="ja-JP" b="1">
              <a:latin typeface="ＭＳ ゴシック" pitchFamily="49" charset="-128"/>
              <a:ea typeface="ＭＳ ゴシック" pitchFamily="49" charset="-128"/>
            </a:endParaRPr>
          </a:p>
          <a:p>
            <a:r>
              <a:rPr lang="en-US" altLang="ja-JP" b="1">
                <a:latin typeface="ＭＳ ゴシック" pitchFamily="49" charset="-128"/>
                <a:ea typeface="ＭＳ ゴシック" pitchFamily="49" charset="-128"/>
              </a:rPr>
              <a:t>※</a:t>
            </a:r>
            <a:r>
              <a:rPr lang="ja-JP" altLang="en-US" b="1">
                <a:latin typeface="ＭＳ ゴシック" pitchFamily="49" charset="-128"/>
                <a:ea typeface="ＭＳ ゴシック" pitchFamily="49" charset="-128"/>
              </a:rPr>
              <a:t>　清掃</a:t>
            </a:r>
            <a:endParaRPr lang="en-US" altLang="ja-JP" b="1">
              <a:latin typeface="ＭＳ ゴシック" pitchFamily="49" charset="-128"/>
              <a:ea typeface="ＭＳ ゴシック" pitchFamily="49" charset="-128"/>
            </a:endParaRPr>
          </a:p>
          <a:p>
            <a:r>
              <a:rPr lang="en-US" altLang="ja-JP" b="1">
                <a:latin typeface="ＭＳ ゴシック" pitchFamily="49" charset="-128"/>
                <a:ea typeface="ＭＳ ゴシック" pitchFamily="49" charset="-128"/>
              </a:rPr>
              <a:t>※</a:t>
            </a:r>
            <a:r>
              <a:rPr lang="ja-JP" altLang="en-US" b="1">
                <a:latin typeface="ＭＳ ゴシック" pitchFamily="49" charset="-128"/>
                <a:ea typeface="ＭＳ ゴシック" pitchFamily="49" charset="-128"/>
              </a:rPr>
              <a:t>　朝の会・終わりの会</a:t>
            </a:r>
            <a:endParaRPr lang="en-US" altLang="ja-JP" b="1">
              <a:latin typeface="ＭＳ ゴシック" pitchFamily="49" charset="-128"/>
              <a:ea typeface="ＭＳ ゴシック" pitchFamily="49" charset="-128"/>
            </a:endParaRPr>
          </a:p>
        </p:txBody>
      </p:sp>
      <p:sp>
        <p:nvSpPr>
          <p:cNvPr id="28675" name="正方形/長方形 6"/>
          <p:cNvSpPr>
            <a:spLocks noChangeArrowheads="1"/>
          </p:cNvSpPr>
          <p:nvPr/>
        </p:nvSpPr>
        <p:spPr bwMode="auto">
          <a:xfrm>
            <a:off x="1196975" y="6176963"/>
            <a:ext cx="3429000" cy="1200150"/>
          </a:xfrm>
          <a:prstGeom prst="rect">
            <a:avLst/>
          </a:prstGeom>
          <a:noFill/>
          <a:ln w="9525">
            <a:noFill/>
            <a:miter lim="800000"/>
            <a:headEnd/>
            <a:tailEnd/>
          </a:ln>
        </p:spPr>
        <p:txBody>
          <a:bodyPr>
            <a:spAutoFit/>
          </a:bodyPr>
          <a:lstStyle/>
          <a:p>
            <a:r>
              <a:rPr lang="en-US" altLang="ja-JP" b="1">
                <a:latin typeface="ＭＳ ゴシック" pitchFamily="49" charset="-128"/>
                <a:ea typeface="ＭＳ ゴシック" pitchFamily="49" charset="-128"/>
              </a:rPr>
              <a:t>※</a:t>
            </a:r>
            <a:r>
              <a:rPr lang="ja-JP" altLang="en-US" b="1">
                <a:latin typeface="ＭＳ ゴシック" pitchFamily="49" charset="-128"/>
                <a:ea typeface="ＭＳ ゴシック" pitchFamily="49" charset="-128"/>
              </a:rPr>
              <a:t>　下校後の児童</a:t>
            </a:r>
            <a:endParaRPr lang="en-US" altLang="ja-JP" b="1">
              <a:latin typeface="ＭＳ ゴシック" pitchFamily="49" charset="-128"/>
              <a:ea typeface="ＭＳ ゴシック" pitchFamily="49" charset="-128"/>
            </a:endParaRPr>
          </a:p>
          <a:p>
            <a:r>
              <a:rPr lang="ja-JP" altLang="en-US" b="1">
                <a:latin typeface="ＭＳ ゴシック" pitchFamily="49" charset="-128"/>
                <a:ea typeface="ＭＳ ゴシック" pitchFamily="49" charset="-128"/>
              </a:rPr>
              <a:t>　　　・学童　　　・キッズ</a:t>
            </a:r>
            <a:endParaRPr lang="en-US" altLang="ja-JP" b="1">
              <a:latin typeface="ＭＳ ゴシック" pitchFamily="49" charset="-128"/>
              <a:ea typeface="ＭＳ ゴシック" pitchFamily="49" charset="-128"/>
            </a:endParaRPr>
          </a:p>
          <a:p>
            <a:r>
              <a:rPr lang="ja-JP" altLang="en-US" b="1">
                <a:latin typeface="ＭＳ ゴシック" pitchFamily="49" charset="-128"/>
                <a:ea typeface="ＭＳ ゴシック" pitchFamily="49" charset="-128"/>
              </a:rPr>
              <a:t>　　　・ふれあい体験</a:t>
            </a:r>
            <a:endParaRPr lang="en-US" altLang="ja-JP" b="1">
              <a:latin typeface="ＭＳ ゴシック" pitchFamily="49" charset="-128"/>
              <a:ea typeface="ＭＳ ゴシック" pitchFamily="49" charset="-128"/>
            </a:endParaRPr>
          </a:p>
          <a:p>
            <a:r>
              <a:rPr lang="ja-JP" altLang="en-US" b="1">
                <a:latin typeface="ＭＳ ゴシック" pitchFamily="49" charset="-128"/>
                <a:ea typeface="ＭＳ ゴシック" pitchFamily="49" charset="-128"/>
              </a:rPr>
              <a:t>　　　・スポーツ２１</a:t>
            </a:r>
          </a:p>
        </p:txBody>
      </p:sp>
      <p:sp>
        <p:nvSpPr>
          <p:cNvPr id="28676" name="テキスト ボックス 7"/>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-9-</a:t>
            </a:r>
            <a:endParaRPr lang="ja-JP" altLang="en-US" sz="1200">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333375" y="415925"/>
            <a:ext cx="5183188" cy="461963"/>
          </a:xfrm>
        </p:spPr>
        <p:txBody>
          <a:bodyPr>
            <a:spAutoFit/>
          </a:bodyPr>
          <a:lstStyle/>
          <a:p>
            <a:pPr eaLnBrk="1" hangingPunct="1"/>
            <a:r>
              <a:rPr lang="ja-JP" altLang="en-US" sz="2400" b="1" smtClean="0">
                <a:solidFill>
                  <a:srgbClr val="000000"/>
                </a:solidFill>
                <a:latin typeface="ＭＳ Ｐゴシック" charset="-128"/>
                <a:ea typeface="HG創英角ｺﾞｼｯｸUB" pitchFamily="49" charset="-128"/>
              </a:rPr>
              <a:t>非常災害時等の児童連絡とその手順</a:t>
            </a:r>
            <a:endParaRPr lang="ja-JP" altLang="en-US" sz="2400" smtClean="0">
              <a:latin typeface="ＭＳ Ｐゴシック" charset="-128"/>
            </a:endParaRPr>
          </a:p>
        </p:txBody>
      </p:sp>
      <p:sp>
        <p:nvSpPr>
          <p:cNvPr id="5" name="角丸四角形 4"/>
          <p:cNvSpPr/>
          <p:nvPr/>
        </p:nvSpPr>
        <p:spPr>
          <a:xfrm>
            <a:off x="620713" y="1423988"/>
            <a:ext cx="2447925" cy="73025"/>
          </a:xfrm>
          <a:prstGeom prst="roundRect">
            <a:avLst/>
          </a:prstGeom>
          <a:solidFill>
            <a:schemeClr val="accent2">
              <a:lumMod val="60000"/>
              <a:lumOff val="40000"/>
            </a:schemeClr>
          </a:solidFill>
          <a:ln w="317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テキスト ボックス 5"/>
          <p:cNvSpPr txBox="1"/>
          <p:nvPr/>
        </p:nvSpPr>
        <p:spPr>
          <a:xfrm>
            <a:off x="476250" y="1065213"/>
            <a:ext cx="2592388" cy="368300"/>
          </a:xfrm>
          <a:prstGeom prst="rect">
            <a:avLst/>
          </a:prstGeom>
          <a:noFill/>
        </p:spPr>
        <p:txBody>
          <a:bodyPr>
            <a:spAutoFit/>
          </a:bodyPr>
          <a:lstStyle/>
          <a:p>
            <a:pPr fontAlgn="auto">
              <a:spcBef>
                <a:spcPts val="0"/>
              </a:spcBef>
              <a:spcAft>
                <a:spcPts val="0"/>
              </a:spcAft>
              <a:defRPr/>
            </a:pPr>
            <a:r>
              <a:rPr lang="ja-JP" altLang="en-US" dirty="0">
                <a:latin typeface="+mn-lt"/>
                <a:ea typeface="+mn-ea"/>
              </a:rPr>
              <a:t>　</a:t>
            </a:r>
            <a:r>
              <a:rPr lang="en-US" altLang="ja-JP" b="1" dirty="0">
                <a:latin typeface="+mn-ea"/>
                <a:ea typeface="+mn-ea"/>
              </a:rPr>
              <a:t>1.</a:t>
            </a:r>
            <a:r>
              <a:rPr lang="ja-JP" altLang="en-US" b="1" dirty="0">
                <a:latin typeface="+mn-ea"/>
                <a:ea typeface="+mn-ea"/>
              </a:rPr>
              <a:t>警報が発令された時</a:t>
            </a:r>
            <a:r>
              <a:rPr lang="ja-JP" altLang="en-US" dirty="0">
                <a:latin typeface="HGPｺﾞｼｯｸE" pitchFamily="50" charset="-128"/>
                <a:ea typeface="HGPｺﾞｼｯｸE" pitchFamily="50" charset="-128"/>
              </a:rPr>
              <a:t>　</a:t>
            </a:r>
          </a:p>
        </p:txBody>
      </p:sp>
      <p:graphicFrame>
        <p:nvGraphicFramePr>
          <p:cNvPr id="7" name="図表 6"/>
          <p:cNvGraphicFramePr/>
          <p:nvPr/>
        </p:nvGraphicFramePr>
        <p:xfrm>
          <a:off x="1484784" y="1568624"/>
          <a:ext cx="4572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701" name="テキスト ボックス 7"/>
          <p:cNvSpPr txBox="1">
            <a:spLocks noChangeArrowheads="1"/>
          </p:cNvSpPr>
          <p:nvPr/>
        </p:nvSpPr>
        <p:spPr bwMode="auto">
          <a:xfrm>
            <a:off x="3500438" y="2360613"/>
            <a:ext cx="504825" cy="277812"/>
          </a:xfrm>
          <a:prstGeom prst="rect">
            <a:avLst/>
          </a:prstGeom>
          <a:noFill/>
          <a:ln w="9525">
            <a:noFill/>
            <a:miter lim="800000"/>
            <a:headEnd/>
            <a:tailEnd/>
          </a:ln>
        </p:spPr>
        <p:txBody>
          <a:bodyPr>
            <a:spAutoFit/>
          </a:bodyPr>
          <a:lstStyle/>
          <a:p>
            <a:r>
              <a:rPr lang="ja-JP" altLang="en-US" sz="1200" b="1">
                <a:latin typeface="Calibri" pitchFamily="34" charset="0"/>
              </a:rPr>
              <a:t>警報</a:t>
            </a:r>
          </a:p>
        </p:txBody>
      </p:sp>
      <p:sp>
        <p:nvSpPr>
          <p:cNvPr id="29702" name="テキスト ボックス 8"/>
          <p:cNvSpPr txBox="1">
            <a:spLocks noChangeArrowheads="1"/>
          </p:cNvSpPr>
          <p:nvPr/>
        </p:nvSpPr>
        <p:spPr bwMode="auto">
          <a:xfrm>
            <a:off x="3213100" y="3513138"/>
            <a:ext cx="1079500" cy="276225"/>
          </a:xfrm>
          <a:prstGeom prst="rect">
            <a:avLst/>
          </a:prstGeom>
          <a:noFill/>
          <a:ln w="9525">
            <a:noFill/>
            <a:miter lim="800000"/>
            <a:headEnd/>
            <a:tailEnd/>
          </a:ln>
        </p:spPr>
        <p:txBody>
          <a:bodyPr>
            <a:spAutoFit/>
          </a:bodyPr>
          <a:lstStyle/>
          <a:p>
            <a:r>
              <a:rPr lang="ja-JP" altLang="en-US" sz="1200" b="1">
                <a:latin typeface="Calibri" pitchFamily="34" charset="0"/>
              </a:rPr>
              <a:t>知らせる方法</a:t>
            </a:r>
          </a:p>
        </p:txBody>
      </p:sp>
      <p:sp>
        <p:nvSpPr>
          <p:cNvPr id="10" name="角丸四角形 9"/>
          <p:cNvSpPr/>
          <p:nvPr/>
        </p:nvSpPr>
        <p:spPr>
          <a:xfrm>
            <a:off x="549275" y="5457825"/>
            <a:ext cx="2808288" cy="71438"/>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テキスト ボックス 10"/>
          <p:cNvSpPr txBox="1"/>
          <p:nvPr/>
        </p:nvSpPr>
        <p:spPr>
          <a:xfrm>
            <a:off x="549275" y="5097463"/>
            <a:ext cx="2951163" cy="368300"/>
          </a:xfrm>
          <a:prstGeom prst="rect">
            <a:avLst/>
          </a:prstGeom>
          <a:noFill/>
        </p:spPr>
        <p:txBody>
          <a:bodyPr>
            <a:spAutoFit/>
          </a:bodyPr>
          <a:lstStyle/>
          <a:p>
            <a:pPr fontAlgn="auto">
              <a:spcBef>
                <a:spcPts val="0"/>
              </a:spcBef>
              <a:spcAft>
                <a:spcPts val="0"/>
              </a:spcAft>
              <a:defRPr/>
            </a:pPr>
            <a:r>
              <a:rPr lang="ja-JP" altLang="en-US" b="1" dirty="0">
                <a:latin typeface="+mn-ea"/>
                <a:ea typeface="+mn-ea"/>
              </a:rPr>
              <a:t>２．自宅待機となった場合</a:t>
            </a:r>
            <a:r>
              <a:rPr lang="ja-JP" altLang="en-US" dirty="0">
                <a:latin typeface="HGPｺﾞｼｯｸE" pitchFamily="50" charset="-128"/>
                <a:ea typeface="HGPｺﾞｼｯｸE" pitchFamily="50" charset="-128"/>
              </a:rPr>
              <a:t>　</a:t>
            </a:r>
          </a:p>
        </p:txBody>
      </p:sp>
      <p:sp>
        <p:nvSpPr>
          <p:cNvPr id="29705" name="テキスト ボックス 15"/>
          <p:cNvSpPr txBox="1">
            <a:spLocks noChangeArrowheads="1"/>
          </p:cNvSpPr>
          <p:nvPr/>
        </p:nvSpPr>
        <p:spPr bwMode="auto">
          <a:xfrm>
            <a:off x="1628775" y="4737100"/>
            <a:ext cx="4752975" cy="276225"/>
          </a:xfrm>
          <a:prstGeom prst="rect">
            <a:avLst/>
          </a:prstGeom>
          <a:noFill/>
          <a:ln w="9525">
            <a:noFill/>
            <a:miter lim="800000"/>
            <a:headEnd/>
            <a:tailEnd/>
          </a:ln>
        </p:spPr>
        <p:txBody>
          <a:bodyPr>
            <a:spAutoFit/>
          </a:bodyPr>
          <a:lstStyle/>
          <a:p>
            <a:r>
              <a:rPr lang="ja-JP" altLang="en-US" sz="1200">
                <a:latin typeface="Calibri" pitchFamily="34" charset="0"/>
              </a:rPr>
              <a:t>（防災無線は本校は、６時３０分までに録音をしなければならない。）</a:t>
            </a:r>
          </a:p>
        </p:txBody>
      </p:sp>
      <p:graphicFrame>
        <p:nvGraphicFramePr>
          <p:cNvPr id="17" name="図表 16"/>
          <p:cNvGraphicFramePr/>
          <p:nvPr/>
        </p:nvGraphicFramePr>
        <p:xfrm>
          <a:off x="692696" y="5097016"/>
          <a:ext cx="6569968" cy="237626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9707" name="テキスト ボックス 13"/>
          <p:cNvSpPr txBox="1">
            <a:spLocks noChangeArrowheads="1"/>
          </p:cNvSpPr>
          <p:nvPr/>
        </p:nvSpPr>
        <p:spPr bwMode="auto">
          <a:xfrm>
            <a:off x="908050" y="7185025"/>
            <a:ext cx="2233613" cy="277813"/>
          </a:xfrm>
          <a:prstGeom prst="rect">
            <a:avLst/>
          </a:prstGeom>
          <a:noFill/>
          <a:ln w="9525">
            <a:noFill/>
            <a:miter lim="800000"/>
            <a:headEnd/>
            <a:tailEnd/>
          </a:ln>
        </p:spPr>
        <p:txBody>
          <a:bodyPr>
            <a:spAutoFit/>
          </a:bodyPr>
          <a:lstStyle/>
          <a:p>
            <a:r>
              <a:rPr lang="ja-JP" altLang="en-US" sz="1200" b="1">
                <a:latin typeface="ＭＳ 明朝" pitchFamily="17" charset="-128"/>
                <a:ea typeface="ＭＳ 明朝" pitchFamily="17" charset="-128"/>
              </a:rPr>
              <a:t>連絡を必要とする諸機関</a:t>
            </a:r>
          </a:p>
        </p:txBody>
      </p:sp>
      <p:sp>
        <p:nvSpPr>
          <p:cNvPr id="29708" name="Rectangle 1"/>
          <p:cNvSpPr>
            <a:spLocks noChangeArrowheads="1"/>
          </p:cNvSpPr>
          <p:nvPr/>
        </p:nvSpPr>
        <p:spPr bwMode="auto">
          <a:xfrm>
            <a:off x="1052513" y="7329488"/>
            <a:ext cx="4292600" cy="1200150"/>
          </a:xfrm>
          <a:prstGeom prst="rect">
            <a:avLst/>
          </a:prstGeom>
          <a:noFill/>
          <a:ln w="9525">
            <a:noFill/>
            <a:miter lim="800000"/>
            <a:headEnd/>
            <a:tailEnd/>
          </a:ln>
        </p:spPr>
        <p:txBody>
          <a:bodyPr anchor="ctr">
            <a:spAutoFit/>
          </a:bodyPr>
          <a:lstStyle/>
          <a:p>
            <a:endParaRPr lang="en-US" altLang="ja-JP" sz="1200" b="1">
              <a:solidFill>
                <a:srgbClr val="000000"/>
              </a:solidFill>
              <a:latin typeface="ＭＳ Ｐゴシック" charset="-128"/>
              <a:ea typeface="ＭＳ 明朝" pitchFamily="17" charset="-128"/>
            </a:endParaRPr>
          </a:p>
          <a:p>
            <a:r>
              <a:rPr lang="ja-JP" altLang="en-US" sz="1200">
                <a:solidFill>
                  <a:srgbClr val="000000"/>
                </a:solidFill>
                <a:latin typeface="ＭＳ Ｐゴシック" charset="-128"/>
                <a:ea typeface="ＭＳ 明朝" pitchFamily="17" charset="-128"/>
              </a:rPr>
              <a:t>・市教育委員会　　　　・学童　　　　　・五荘幼稚園　　　　　</a:t>
            </a:r>
            <a:endParaRPr lang="en-US" altLang="ja-JP" sz="1200">
              <a:solidFill>
                <a:srgbClr val="000000"/>
              </a:solidFill>
              <a:latin typeface="ＭＳ Ｐゴシック" charset="-128"/>
              <a:ea typeface="ＭＳ 明朝" pitchFamily="17" charset="-128"/>
            </a:endParaRPr>
          </a:p>
          <a:p>
            <a:r>
              <a:rPr lang="ja-JP" altLang="en-US" sz="1200">
                <a:solidFill>
                  <a:srgbClr val="000000"/>
                </a:solidFill>
                <a:latin typeface="ＭＳ Ｐゴシック" charset="-128"/>
                <a:ea typeface="ＭＳ 明朝" pitchFamily="17" charset="-128"/>
              </a:rPr>
              <a:t>・全但バス（スクールバス）運行中止、変更の連絡　　　</a:t>
            </a:r>
            <a:endParaRPr lang="ja-JP" altLang="en-US" sz="1200">
              <a:latin typeface="ＭＳ Ｐゴシック" charset="-128"/>
            </a:endParaRPr>
          </a:p>
          <a:p>
            <a:pPr eaLnBrk="0" hangingPunct="0"/>
            <a:r>
              <a:rPr lang="ja-JP" altLang="en-US" sz="1200">
                <a:solidFill>
                  <a:srgbClr val="000000"/>
                </a:solidFill>
                <a:latin typeface="ＭＳ Ｐゴシック" charset="-128"/>
                <a:ea typeface="ＭＳ 明朝" pitchFamily="17" charset="-128"/>
              </a:rPr>
              <a:t>・給食センター（休校の場合は７時３０分までにＦＡＸ送信）</a:t>
            </a:r>
            <a:endParaRPr lang="en-US" altLang="ja-JP" sz="1200">
              <a:solidFill>
                <a:srgbClr val="000000"/>
              </a:solidFill>
              <a:latin typeface="ＭＳ Ｐゴシック" charset="-128"/>
              <a:ea typeface="ＭＳ 明朝" pitchFamily="17" charset="-128"/>
            </a:endParaRPr>
          </a:p>
          <a:p>
            <a:pPr eaLnBrk="0" hangingPunct="0"/>
            <a:r>
              <a:rPr lang="ja-JP" altLang="en-US" sz="1200">
                <a:solidFill>
                  <a:srgbClr val="000000"/>
                </a:solidFill>
                <a:latin typeface="ＭＳ Ｐゴシック" charset="-128"/>
                <a:ea typeface="ＭＳ 明朝" pitchFamily="17" charset="-128"/>
              </a:rPr>
              <a:t>　　</a:t>
            </a:r>
            <a:endParaRPr lang="ja-JP" altLang="en-US" sz="1200">
              <a:latin typeface="ＭＳ Ｐゴシック" charset="-128"/>
            </a:endParaRPr>
          </a:p>
          <a:p>
            <a:pPr eaLnBrk="0" hangingPunct="0"/>
            <a:endParaRPr lang="ja-JP" altLang="en-US" sz="1200">
              <a:latin typeface="ＭＳ Ｐゴシック" charset="-128"/>
            </a:endParaRPr>
          </a:p>
        </p:txBody>
      </p:sp>
      <p:sp>
        <p:nvSpPr>
          <p:cNvPr id="29709" name="Rectangle 2"/>
          <p:cNvSpPr>
            <a:spLocks noChangeArrowheads="1"/>
          </p:cNvSpPr>
          <p:nvPr/>
        </p:nvSpPr>
        <p:spPr bwMode="auto">
          <a:xfrm>
            <a:off x="692150" y="8450263"/>
            <a:ext cx="5905500" cy="646112"/>
          </a:xfrm>
          <a:prstGeom prst="rect">
            <a:avLst/>
          </a:prstGeom>
          <a:noFill/>
          <a:ln w="9525">
            <a:noFill/>
            <a:miter lim="800000"/>
            <a:headEnd/>
            <a:tailEnd/>
          </a:ln>
        </p:spPr>
        <p:txBody>
          <a:bodyPr anchor="ctr">
            <a:spAutoFit/>
          </a:bodyPr>
          <a:lstStyle/>
          <a:p>
            <a:r>
              <a:rPr lang="ja-JP" altLang="en-US" sz="1200" b="1">
                <a:solidFill>
                  <a:srgbClr val="000000"/>
                </a:solidFill>
                <a:latin typeface="ＭＳ Ｐゴシック" charset="-128"/>
                <a:ea typeface="ＭＳ 明朝" pitchFamily="17" charset="-128"/>
              </a:rPr>
              <a:t>（１）　収集した情報をもとに管理職と学年代表が協議し、今後のことについて確認する。</a:t>
            </a:r>
            <a:endParaRPr lang="ja-JP" altLang="en-US" sz="1200">
              <a:latin typeface="ＭＳ Ｐゴシック" charset="-128"/>
            </a:endParaRPr>
          </a:p>
          <a:p>
            <a:pPr eaLnBrk="0" hangingPunct="0"/>
            <a:r>
              <a:rPr lang="ja-JP" altLang="en-US" sz="1200" b="1">
                <a:solidFill>
                  <a:srgbClr val="000000"/>
                </a:solidFill>
                <a:latin typeface="ＭＳ Ｐゴシック" charset="-128"/>
                <a:ea typeface="ＭＳ 明朝" pitchFamily="17" charset="-128"/>
              </a:rPr>
              <a:t>（２）　職朝をもち、児童への連絡内容等を指示（確認）する。</a:t>
            </a:r>
            <a:endParaRPr lang="en-US" altLang="ja-JP" sz="1200">
              <a:latin typeface="ＭＳ Ｐゴシック" charset="-128"/>
              <a:ea typeface="ＭＳ 明朝" pitchFamily="17" charset="-128"/>
            </a:endParaRPr>
          </a:p>
          <a:p>
            <a:pPr eaLnBrk="0" hangingPunct="0"/>
            <a:r>
              <a:rPr lang="ja-JP" altLang="en-US" sz="1200" b="1">
                <a:solidFill>
                  <a:srgbClr val="000000"/>
                </a:solidFill>
                <a:latin typeface="ＭＳ Ｐゴシック" charset="-128"/>
                <a:ea typeface="ＭＳ 明朝" pitchFamily="17" charset="-128"/>
              </a:rPr>
              <a:t>（３）　随時、学級連絡網を使い、連絡する。</a:t>
            </a:r>
            <a:endParaRPr lang="ja-JP" altLang="en-US" sz="1200">
              <a:latin typeface="ＭＳ Ｐゴシック" charset="-128"/>
            </a:endParaRPr>
          </a:p>
        </p:txBody>
      </p:sp>
      <p:sp>
        <p:nvSpPr>
          <p:cNvPr id="29710" name="角丸四角形 20"/>
          <p:cNvSpPr>
            <a:spLocks noChangeArrowheads="1"/>
          </p:cNvSpPr>
          <p:nvPr/>
        </p:nvSpPr>
        <p:spPr bwMode="auto">
          <a:xfrm>
            <a:off x="549275" y="8266113"/>
            <a:ext cx="5975350" cy="1079500"/>
          </a:xfrm>
          <a:prstGeom prst="roundRect">
            <a:avLst>
              <a:gd name="adj" fmla="val 16667"/>
            </a:avLst>
          </a:prstGeom>
          <a:solidFill>
            <a:schemeClr val="bg1">
              <a:alpha val="0"/>
            </a:schemeClr>
          </a:solidFill>
          <a:ln w="28575">
            <a:solidFill>
              <a:srgbClr val="C00000"/>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29711" name="テキスト ボックス 17"/>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-10-</a:t>
            </a:r>
            <a:endParaRPr lang="ja-JP" altLang="en-US" sz="1200">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テキスト ボックス 3"/>
          <p:cNvSpPr txBox="1">
            <a:spLocks noChangeArrowheads="1"/>
          </p:cNvSpPr>
          <p:nvPr/>
        </p:nvSpPr>
        <p:spPr bwMode="auto">
          <a:xfrm>
            <a:off x="692150" y="776288"/>
            <a:ext cx="1441450" cy="288925"/>
          </a:xfrm>
          <a:prstGeom prst="rect">
            <a:avLst/>
          </a:prstGeom>
          <a:noFill/>
          <a:ln w="9525">
            <a:noFill/>
            <a:miter lim="800000"/>
            <a:headEnd/>
            <a:tailEnd/>
          </a:ln>
        </p:spPr>
        <p:txBody>
          <a:bodyPr>
            <a:spAutoFit/>
          </a:bodyPr>
          <a:lstStyle/>
          <a:p>
            <a:r>
              <a:rPr lang="ja-JP" altLang="en-US" sz="1200" b="1">
                <a:latin typeface="ＭＳ Ｐ明朝" pitchFamily="18" charset="-128"/>
                <a:ea typeface="ＭＳ Ｐ明朝" pitchFamily="18" charset="-128"/>
              </a:rPr>
              <a:t>子どもへの伝え方</a:t>
            </a:r>
          </a:p>
        </p:txBody>
      </p:sp>
      <p:sp>
        <p:nvSpPr>
          <p:cNvPr id="30722" name="Rectangle 1"/>
          <p:cNvSpPr>
            <a:spLocks noChangeArrowheads="1"/>
          </p:cNvSpPr>
          <p:nvPr/>
        </p:nvSpPr>
        <p:spPr bwMode="auto">
          <a:xfrm>
            <a:off x="692150" y="1065213"/>
            <a:ext cx="6165850" cy="1938337"/>
          </a:xfrm>
          <a:prstGeom prst="rect">
            <a:avLst/>
          </a:prstGeom>
          <a:noFill/>
          <a:ln w="9525">
            <a:noFill/>
            <a:miter lim="800000"/>
            <a:headEnd/>
            <a:tailEnd/>
          </a:ln>
        </p:spPr>
        <p:txBody>
          <a:bodyPr anchor="ctr">
            <a:spAutoFit/>
          </a:bodyPr>
          <a:lstStyle/>
          <a:p>
            <a:r>
              <a:rPr lang="ja-JP" altLang="ja-JP" sz="1200" b="1">
                <a:solidFill>
                  <a:srgbClr val="000000"/>
                </a:solidFill>
                <a:latin typeface="ＭＳ Ｐゴシック" charset="-128"/>
                <a:cs typeface="Times New Roman" pitchFamily="18" charset="0"/>
              </a:rPr>
              <a:t>《</a:t>
            </a:r>
            <a:r>
              <a:rPr lang="ja-JP" altLang="en-US" sz="1200" b="1">
                <a:solidFill>
                  <a:srgbClr val="000000"/>
                </a:solidFill>
                <a:latin typeface="ＭＳ Ｐゴシック" charset="-128"/>
                <a:cs typeface="Times New Roman" pitchFamily="18" charset="0"/>
              </a:rPr>
              <a:t>最初の連絡</a:t>
            </a:r>
            <a:r>
              <a:rPr lang="ja-JP" altLang="ja-JP" sz="1200" b="1">
                <a:solidFill>
                  <a:srgbClr val="000000"/>
                </a:solidFill>
                <a:latin typeface="ＭＳ Ｐゴシック" charset="-128"/>
                <a:cs typeface="Times New Roman" pitchFamily="18" charset="0"/>
              </a:rPr>
              <a:t>》</a:t>
            </a:r>
            <a:r>
              <a:rPr lang="ja-JP" altLang="en-US" sz="1200">
                <a:solidFill>
                  <a:srgbClr val="000000"/>
                </a:solidFill>
                <a:latin typeface="ＭＳ Ｐゴシック" charset="-128"/>
                <a:cs typeface="Times New Roman" pitchFamily="18" charset="0"/>
              </a:rPr>
              <a:t>　　</a:t>
            </a:r>
            <a:endParaRPr lang="ja-JP" altLang="en-US" sz="1200">
              <a:latin typeface="ＭＳ Ｐゴシック" charset="-128"/>
            </a:endParaRPr>
          </a:p>
          <a:p>
            <a:pPr eaLnBrk="0" hangingPunct="0"/>
            <a:r>
              <a:rPr lang="ja-JP" altLang="en-US" sz="1200">
                <a:solidFill>
                  <a:srgbClr val="000000"/>
                </a:solidFill>
                <a:latin typeface="ＭＳ Ｐゴシック" charset="-128"/>
                <a:cs typeface="Times New Roman" pitchFamily="18" charset="0"/>
              </a:rPr>
              <a:t>　①　最初にメモ用紙を用意させる</a:t>
            </a:r>
            <a:endParaRPr lang="en-US" altLang="ja-JP" sz="1200">
              <a:solidFill>
                <a:srgbClr val="000000"/>
              </a:solidFill>
              <a:latin typeface="ＭＳ Ｐゴシック" charset="-128"/>
              <a:cs typeface="Times New Roman" pitchFamily="18" charset="0"/>
            </a:endParaRPr>
          </a:p>
          <a:p>
            <a:pPr eaLnBrk="0" hangingPunct="0"/>
            <a:endParaRPr lang="ja-JP" altLang="en-US" sz="1200">
              <a:latin typeface="ＭＳ Ｐゴシック" charset="-128"/>
            </a:endParaRPr>
          </a:p>
          <a:p>
            <a:pPr eaLnBrk="0" hangingPunct="0"/>
            <a:r>
              <a:rPr lang="ja-JP" altLang="en-US" sz="1200">
                <a:solidFill>
                  <a:srgbClr val="000000"/>
                </a:solidFill>
                <a:latin typeface="ＭＳ Ｐゴシック" charset="-128"/>
                <a:cs typeface="Times New Roman" pitchFamily="18" charset="0"/>
              </a:rPr>
              <a:t>　②　連絡項目の数を最初に告げる</a:t>
            </a:r>
            <a:endParaRPr lang="ja-JP" altLang="en-US" sz="1200">
              <a:latin typeface="ＭＳ Ｐゴシック" charset="-128"/>
            </a:endParaRPr>
          </a:p>
          <a:p>
            <a:pPr eaLnBrk="0" hangingPunct="0"/>
            <a:r>
              <a:rPr lang="ja-JP" altLang="en-US" sz="1200">
                <a:solidFill>
                  <a:srgbClr val="000000"/>
                </a:solidFill>
                <a:latin typeface="ＭＳ Ｐゴシック" charset="-128"/>
                <a:cs typeface="Times New Roman" pitchFamily="18" charset="0"/>
              </a:rPr>
              <a:t>　　　（例）「２つ連絡します」</a:t>
            </a:r>
            <a:endParaRPr lang="ja-JP" altLang="en-US" sz="1200">
              <a:latin typeface="ＭＳ Ｐゴシック" charset="-128"/>
            </a:endParaRPr>
          </a:p>
          <a:p>
            <a:pPr eaLnBrk="0" hangingPunct="0"/>
            <a:r>
              <a:rPr lang="ja-JP" altLang="en-US" sz="1200">
                <a:solidFill>
                  <a:srgbClr val="000000"/>
                </a:solidFill>
                <a:latin typeface="ＭＳ Ｐゴシック" charset="-128"/>
                <a:cs typeface="Times New Roman" pitchFamily="18" charset="0"/>
              </a:rPr>
              <a:t>「１つ目は、今日は臨時休校でお休みです。家庭学習をして外には出ないようにしてください。</a:t>
            </a:r>
            <a:endParaRPr lang="en-US" altLang="ja-JP" sz="1200">
              <a:solidFill>
                <a:srgbClr val="000000"/>
              </a:solidFill>
              <a:latin typeface="ＭＳ Ｐゴシック" charset="-128"/>
              <a:cs typeface="Times New Roman" pitchFamily="18" charset="0"/>
            </a:endParaRPr>
          </a:p>
          <a:p>
            <a:pPr eaLnBrk="0" hangingPunct="0"/>
            <a:r>
              <a:rPr lang="ja-JP" altLang="en-US" sz="1200">
                <a:solidFill>
                  <a:srgbClr val="000000"/>
                </a:solidFill>
                <a:latin typeface="ＭＳ Ｐゴシック" charset="-128"/>
                <a:cs typeface="Times New Roman" pitchFamily="18" charset="0"/>
              </a:rPr>
              <a:t>　２つ目は、明日の連絡については午後１時頃電話するので、電話に出られるように待って</a:t>
            </a:r>
            <a:endParaRPr lang="en-US" altLang="ja-JP" sz="1200">
              <a:solidFill>
                <a:srgbClr val="000000"/>
              </a:solidFill>
              <a:latin typeface="ＭＳ Ｐゴシック" charset="-128"/>
              <a:cs typeface="Times New Roman" pitchFamily="18" charset="0"/>
            </a:endParaRPr>
          </a:p>
          <a:p>
            <a:pPr eaLnBrk="0" hangingPunct="0"/>
            <a:r>
              <a:rPr lang="ja-JP" altLang="en-US" sz="1200">
                <a:solidFill>
                  <a:srgbClr val="000000"/>
                </a:solidFill>
                <a:latin typeface="ＭＳ Ｐゴシック" charset="-128"/>
                <a:cs typeface="Times New Roman" pitchFamily="18" charset="0"/>
              </a:rPr>
              <a:t>　おいてください。」　</a:t>
            </a:r>
            <a:endParaRPr lang="en-US" altLang="ja-JP" sz="1200">
              <a:solidFill>
                <a:srgbClr val="000000"/>
              </a:solidFill>
              <a:latin typeface="ＭＳ Ｐゴシック" charset="-128"/>
              <a:cs typeface="Times New Roman" pitchFamily="18" charset="0"/>
            </a:endParaRPr>
          </a:p>
          <a:p>
            <a:pPr eaLnBrk="0" hangingPunct="0"/>
            <a:r>
              <a:rPr lang="ja-JP" altLang="en-US" sz="1200">
                <a:solidFill>
                  <a:srgbClr val="000000"/>
                </a:solidFill>
                <a:latin typeface="ＭＳ Ｐゴシック" charset="-128"/>
                <a:cs typeface="Times New Roman" pitchFamily="18" charset="0"/>
              </a:rPr>
              <a:t>　　　</a:t>
            </a:r>
            <a:endParaRPr lang="en-US" altLang="ja-JP" sz="1200">
              <a:solidFill>
                <a:srgbClr val="000000"/>
              </a:solidFill>
              <a:latin typeface="ＭＳ Ｐゴシック" charset="-128"/>
              <a:cs typeface="Times New Roman" pitchFamily="18" charset="0"/>
            </a:endParaRPr>
          </a:p>
          <a:p>
            <a:pPr eaLnBrk="0" hangingPunct="0"/>
            <a:r>
              <a:rPr lang="ja-JP" altLang="en-US" sz="1200">
                <a:solidFill>
                  <a:srgbClr val="000000"/>
                </a:solidFill>
                <a:latin typeface="ＭＳ Ｐゴシック" charset="-128"/>
                <a:cs typeface="Times New Roman" pitchFamily="18" charset="0"/>
              </a:rPr>
              <a:t>　　</a:t>
            </a:r>
            <a:r>
              <a:rPr lang="ja-JP" altLang="en-US" sz="1200" b="1">
                <a:solidFill>
                  <a:srgbClr val="000000"/>
                </a:solidFill>
                <a:latin typeface="ＭＳ Ｐゴシック" charset="-128"/>
                <a:cs typeface="Times New Roman" pitchFamily="18" charset="0"/>
              </a:rPr>
              <a:t>１度に連絡する数は、最大２～３項目。それ以上は２回目の連絡で行う。</a:t>
            </a:r>
            <a:endParaRPr lang="ja-JP" altLang="en-US" sz="1200" b="1">
              <a:latin typeface="ＭＳ Ｐゴシック" charset="-128"/>
            </a:endParaRPr>
          </a:p>
        </p:txBody>
      </p:sp>
      <p:sp>
        <p:nvSpPr>
          <p:cNvPr id="55298" name="Rectangle 2"/>
          <p:cNvSpPr>
            <a:spLocks noChangeArrowheads="1"/>
          </p:cNvSpPr>
          <p:nvPr/>
        </p:nvSpPr>
        <p:spPr bwMode="auto">
          <a:xfrm>
            <a:off x="836613" y="3297238"/>
            <a:ext cx="4968875" cy="461962"/>
          </a:xfrm>
          <a:prstGeom prst="rect">
            <a:avLst/>
          </a:prstGeom>
          <a:noFill/>
          <a:ln w="9525">
            <a:noFill/>
            <a:miter lim="800000"/>
            <a:headEnd/>
            <a:tailEnd/>
          </a:ln>
          <a:effectLst/>
        </p:spPr>
        <p:txBody>
          <a:bodyPr anchor="ctr">
            <a:spAutoFit/>
          </a:bodyPr>
          <a:lstStyle/>
          <a:p>
            <a:pPr>
              <a:defRPr/>
            </a:pPr>
            <a:r>
              <a:rPr lang="ja-JP" altLang="ja-JP" sz="1200" b="1" dirty="0">
                <a:solidFill>
                  <a:srgbClr val="000000"/>
                </a:solidFill>
                <a:latin typeface="+mn-ea"/>
                <a:ea typeface="+mn-ea"/>
                <a:cs typeface="Times New Roman" pitchFamily="18" charset="0"/>
              </a:rPr>
              <a:t>《</a:t>
            </a:r>
            <a:r>
              <a:rPr lang="ja-JP" sz="1200" b="1" dirty="0">
                <a:solidFill>
                  <a:srgbClr val="000000"/>
                </a:solidFill>
                <a:latin typeface="+mn-ea"/>
                <a:ea typeface="+mn-ea"/>
                <a:cs typeface="Times New Roman" pitchFamily="18" charset="0"/>
              </a:rPr>
              <a:t>２度目の連絡</a:t>
            </a:r>
            <a:r>
              <a:rPr lang="ja-JP" altLang="ja-JP" sz="1200" b="1" dirty="0">
                <a:solidFill>
                  <a:srgbClr val="000000"/>
                </a:solidFill>
                <a:latin typeface="+mn-ea"/>
                <a:ea typeface="+mn-ea"/>
                <a:cs typeface="Times New Roman" pitchFamily="18" charset="0"/>
              </a:rPr>
              <a:t>》</a:t>
            </a:r>
            <a:endParaRPr lang="ja-JP" altLang="ja-JP" sz="1200" b="1" dirty="0">
              <a:latin typeface="+mn-ea"/>
              <a:ea typeface="+mn-ea"/>
              <a:cs typeface="ＭＳ Ｐゴシック" pitchFamily="50" charset="-128"/>
            </a:endParaRPr>
          </a:p>
          <a:p>
            <a:pPr eaLnBrk="0" hangingPunct="0">
              <a:defRPr/>
            </a:pPr>
            <a:r>
              <a:rPr lang="ja-JP" sz="1200" dirty="0">
                <a:solidFill>
                  <a:srgbClr val="000000"/>
                </a:solidFill>
                <a:latin typeface="+mn-ea"/>
                <a:ea typeface="+mn-ea"/>
                <a:cs typeface="Times New Roman" pitchFamily="18" charset="0"/>
              </a:rPr>
              <a:t>「明日の時間割と持ち物は次の通りです。」（連絡内容をメモさせる。）</a:t>
            </a:r>
            <a:endParaRPr lang="ja-JP" sz="1200" dirty="0">
              <a:latin typeface="+mn-ea"/>
              <a:ea typeface="+mn-ea"/>
              <a:cs typeface="ＭＳ Ｐゴシック" pitchFamily="50" charset="-128"/>
            </a:endParaRPr>
          </a:p>
        </p:txBody>
      </p:sp>
      <p:sp>
        <p:nvSpPr>
          <p:cNvPr id="30724" name="Rectangle 3"/>
          <p:cNvSpPr>
            <a:spLocks noChangeArrowheads="1"/>
          </p:cNvSpPr>
          <p:nvPr/>
        </p:nvSpPr>
        <p:spPr bwMode="auto">
          <a:xfrm>
            <a:off x="765175" y="4737100"/>
            <a:ext cx="5976938" cy="738188"/>
          </a:xfrm>
          <a:prstGeom prst="rect">
            <a:avLst/>
          </a:prstGeom>
          <a:noFill/>
          <a:ln w="9525">
            <a:noFill/>
            <a:miter lim="800000"/>
            <a:headEnd/>
            <a:tailEnd/>
          </a:ln>
        </p:spPr>
        <p:txBody>
          <a:bodyPr anchor="ctr">
            <a:spAutoFit/>
          </a:bodyPr>
          <a:lstStyle/>
          <a:p>
            <a:pPr eaLnBrk="0" hangingPunct="0"/>
            <a:r>
              <a:rPr lang="ja-JP" altLang="en-US" sz="1200">
                <a:solidFill>
                  <a:srgbClr val="000000"/>
                </a:solidFill>
                <a:latin typeface="ＭＳ Ｐゴシック" charset="-128"/>
                <a:ea typeface="ＭＳ 明朝" pitchFamily="17" charset="-128"/>
              </a:rPr>
              <a:t>地区ごとに職員が引率して集団下校をする。</a:t>
            </a:r>
            <a:endParaRPr lang="en-US" altLang="ja-JP" sz="1200">
              <a:solidFill>
                <a:srgbClr val="000000"/>
              </a:solidFill>
              <a:latin typeface="ＭＳ Ｐゴシック" charset="-128"/>
              <a:ea typeface="ＭＳ 明朝" pitchFamily="17" charset="-128"/>
            </a:endParaRPr>
          </a:p>
          <a:p>
            <a:pPr eaLnBrk="0" hangingPunct="0"/>
            <a:r>
              <a:rPr lang="ja-JP" altLang="en-US" sz="1200">
                <a:latin typeface="ＭＳ Ｐゴシック" charset="-128"/>
                <a:ea typeface="ＭＳ 明朝" pitchFamily="17" charset="-128"/>
              </a:rPr>
              <a:t>　</a:t>
            </a:r>
            <a:r>
              <a:rPr lang="ja-JP" altLang="en-US" sz="1200">
                <a:solidFill>
                  <a:srgbClr val="000000"/>
                </a:solidFill>
                <a:latin typeface="ＭＳ Ｐゴシック" charset="-128"/>
                <a:ea typeface="ＭＳ 明朝" pitchFamily="17" charset="-128"/>
              </a:rPr>
              <a:t>（ただし、放課後児童クラブは、状況により異なるが、原則開設されることとなっている。</a:t>
            </a:r>
            <a:r>
              <a:rPr lang="ja-JP" altLang="en-US" sz="1200" b="1">
                <a:solidFill>
                  <a:srgbClr val="000000"/>
                </a:solidFill>
                <a:latin typeface="ＭＳ Ｐゴシック" charset="-128"/>
                <a:ea typeface="ＭＳ 明朝" pitchFamily="17" charset="-128"/>
              </a:rPr>
              <a:t>）</a:t>
            </a:r>
            <a:endParaRPr lang="ja-JP" altLang="en-US" sz="1200">
              <a:latin typeface="ＭＳ Ｐゴシック" charset="-128"/>
            </a:endParaRPr>
          </a:p>
          <a:p>
            <a:pPr eaLnBrk="0" hangingPunct="0"/>
            <a:endParaRPr lang="ja-JP" altLang="en-US"/>
          </a:p>
        </p:txBody>
      </p:sp>
      <p:sp>
        <p:nvSpPr>
          <p:cNvPr id="8" name="角丸四角形 7"/>
          <p:cNvSpPr/>
          <p:nvPr/>
        </p:nvSpPr>
        <p:spPr>
          <a:xfrm>
            <a:off x="765175" y="4592638"/>
            <a:ext cx="3671888" cy="73025"/>
          </a:xfrm>
          <a:prstGeom prst="roundRect">
            <a:avLst/>
          </a:prstGeom>
          <a:solidFill>
            <a:srgbClr val="FFC000"/>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テキスト ボックス 8"/>
          <p:cNvSpPr txBox="1"/>
          <p:nvPr/>
        </p:nvSpPr>
        <p:spPr>
          <a:xfrm>
            <a:off x="620713" y="4232275"/>
            <a:ext cx="3887787" cy="369888"/>
          </a:xfrm>
          <a:prstGeom prst="rect">
            <a:avLst/>
          </a:prstGeom>
          <a:noFill/>
        </p:spPr>
        <p:txBody>
          <a:bodyPr>
            <a:spAutoFit/>
          </a:bodyPr>
          <a:lstStyle/>
          <a:p>
            <a:pPr fontAlgn="auto">
              <a:spcBef>
                <a:spcPts val="0"/>
              </a:spcBef>
              <a:spcAft>
                <a:spcPts val="0"/>
              </a:spcAft>
              <a:defRPr/>
            </a:pPr>
            <a:r>
              <a:rPr lang="ja-JP" altLang="en-US" b="1" dirty="0">
                <a:latin typeface="+mn-ea"/>
                <a:ea typeface="+mn-ea"/>
              </a:rPr>
              <a:t>３．授業途中で下校する場合について</a:t>
            </a:r>
          </a:p>
        </p:txBody>
      </p:sp>
      <p:sp>
        <p:nvSpPr>
          <p:cNvPr id="30727" name="テキスト ボックス 10"/>
          <p:cNvSpPr txBox="1">
            <a:spLocks noChangeArrowheads="1"/>
          </p:cNvSpPr>
          <p:nvPr/>
        </p:nvSpPr>
        <p:spPr bwMode="auto">
          <a:xfrm>
            <a:off x="3213100" y="9561513"/>
            <a:ext cx="720725" cy="276225"/>
          </a:xfrm>
          <a:prstGeom prst="rect">
            <a:avLst/>
          </a:prstGeom>
          <a:noFill/>
          <a:ln w="9525">
            <a:noFill/>
            <a:miter lim="800000"/>
            <a:headEnd/>
            <a:tailEnd/>
          </a:ln>
        </p:spPr>
        <p:txBody>
          <a:bodyPr>
            <a:spAutoFit/>
          </a:bodyPr>
          <a:lstStyle/>
          <a:p>
            <a:r>
              <a:rPr lang="en-US" altLang="ja-JP" sz="1200">
                <a:latin typeface="Calibri" pitchFamily="34" charset="0"/>
              </a:rPr>
              <a:t>-11-</a:t>
            </a:r>
            <a:endParaRPr lang="ja-JP" altLang="en-US" sz="1200">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2941638" cy="523875"/>
          </a:xfrm>
        </p:spPr>
        <p:txBody>
          <a:bodyPr rtlCol="0">
            <a:noAutofit/>
          </a:bodyPr>
          <a:lstStyle/>
          <a:p>
            <a:pPr eaLnBrk="1" fontAlgn="auto" hangingPunct="1">
              <a:spcAft>
                <a:spcPts val="0"/>
              </a:spcAft>
              <a:defRPr/>
            </a:pPr>
            <a:r>
              <a:rPr lang="ja-JP" altLang="en-US" sz="2800" b="1" dirty="0" smtClean="0">
                <a:latin typeface="+mn-ea"/>
                <a:ea typeface="+mn-ea"/>
              </a:rPr>
              <a:t>保 健 室 経 営</a:t>
            </a:r>
            <a:endParaRPr lang="ja-JP" altLang="en-US" sz="2800" b="1" dirty="0">
              <a:latin typeface="+mn-ea"/>
              <a:ea typeface="+mn-ea"/>
            </a:endParaRPr>
          </a:p>
        </p:txBody>
      </p:sp>
      <p:sp>
        <p:nvSpPr>
          <p:cNvPr id="5" name="テキスト ボックス 4"/>
          <p:cNvSpPr txBox="1"/>
          <p:nvPr/>
        </p:nvSpPr>
        <p:spPr>
          <a:xfrm>
            <a:off x="476250" y="1208088"/>
            <a:ext cx="3024188" cy="369887"/>
          </a:xfrm>
          <a:prstGeom prst="rect">
            <a:avLst/>
          </a:prstGeom>
          <a:noFill/>
        </p:spPr>
        <p:txBody>
          <a:bodyPr>
            <a:spAutoFit/>
          </a:bodyPr>
          <a:lstStyle/>
          <a:p>
            <a:pPr fontAlgn="auto">
              <a:spcBef>
                <a:spcPts val="0"/>
              </a:spcBef>
              <a:spcAft>
                <a:spcPts val="0"/>
              </a:spcAft>
              <a:defRPr/>
            </a:pPr>
            <a:r>
              <a:rPr lang="ja-JP" altLang="en-US" dirty="0">
                <a:latin typeface="+mn-lt"/>
                <a:ea typeface="+mn-ea"/>
              </a:rPr>
              <a:t>　</a:t>
            </a:r>
            <a:r>
              <a:rPr lang="en-US" altLang="ja-JP" b="1" dirty="0">
                <a:latin typeface="+mn-ea"/>
                <a:ea typeface="+mn-ea"/>
              </a:rPr>
              <a:t>1.</a:t>
            </a:r>
            <a:r>
              <a:rPr lang="ja-JP" altLang="en-US" b="1" dirty="0">
                <a:latin typeface="+mn-ea"/>
                <a:ea typeface="+mn-ea"/>
              </a:rPr>
              <a:t>保健室の利用について</a:t>
            </a:r>
            <a:r>
              <a:rPr lang="ja-JP" altLang="en-US" dirty="0">
                <a:latin typeface="HGPｺﾞｼｯｸE" pitchFamily="50" charset="-128"/>
                <a:ea typeface="HGPｺﾞｼｯｸE" pitchFamily="50" charset="-128"/>
              </a:rPr>
              <a:t>　</a:t>
            </a:r>
          </a:p>
        </p:txBody>
      </p:sp>
      <p:sp>
        <p:nvSpPr>
          <p:cNvPr id="31747" name="Rectangle 3"/>
          <p:cNvSpPr>
            <a:spLocks noChangeArrowheads="1"/>
          </p:cNvSpPr>
          <p:nvPr/>
        </p:nvSpPr>
        <p:spPr bwMode="auto">
          <a:xfrm>
            <a:off x="476250" y="2073275"/>
            <a:ext cx="4392613" cy="503238"/>
          </a:xfrm>
          <a:prstGeom prst="rect">
            <a:avLst/>
          </a:prstGeom>
          <a:noFill/>
          <a:ln w="7200">
            <a:solidFill>
              <a:srgbClr val="000000"/>
            </a:solidFill>
            <a:miter lim="800000"/>
            <a:headEnd/>
            <a:tailEnd/>
          </a:ln>
        </p:spPr>
        <p:txBody>
          <a:bodyPr/>
          <a:lstStyle/>
          <a:p>
            <a:endParaRPr lang="ja-JP" altLang="en-US">
              <a:latin typeface="Calibri" pitchFamily="34" charset="0"/>
            </a:endParaRPr>
          </a:p>
        </p:txBody>
      </p:sp>
      <p:sp>
        <p:nvSpPr>
          <p:cNvPr id="31748" name="AutoShape 2"/>
          <p:cNvSpPr>
            <a:spLocks noChangeArrowheads="1"/>
          </p:cNvSpPr>
          <p:nvPr/>
        </p:nvSpPr>
        <p:spPr bwMode="auto">
          <a:xfrm>
            <a:off x="1052513" y="2289175"/>
            <a:ext cx="409575" cy="104775"/>
          </a:xfrm>
          <a:prstGeom prst="rightArrow">
            <a:avLst>
              <a:gd name="adj1" fmla="val 50000"/>
              <a:gd name="adj2" fmla="val 136818"/>
            </a:avLst>
          </a:prstGeom>
          <a:noFill/>
          <a:ln w="7200">
            <a:solidFill>
              <a:srgbClr val="000000"/>
            </a:solidFill>
            <a:miter lim="800000"/>
            <a:headEnd/>
            <a:tailEnd/>
          </a:ln>
        </p:spPr>
        <p:txBody>
          <a:bodyPr/>
          <a:lstStyle/>
          <a:p>
            <a:endParaRPr lang="ja-JP" altLang="en-US">
              <a:latin typeface="Calibri" pitchFamily="34" charset="0"/>
            </a:endParaRPr>
          </a:p>
        </p:txBody>
      </p:sp>
      <p:sp>
        <p:nvSpPr>
          <p:cNvPr id="31749" name="AutoShape 1"/>
          <p:cNvSpPr>
            <a:spLocks noChangeArrowheads="1"/>
          </p:cNvSpPr>
          <p:nvPr/>
        </p:nvSpPr>
        <p:spPr bwMode="auto">
          <a:xfrm>
            <a:off x="3141663" y="2289175"/>
            <a:ext cx="466725" cy="85725"/>
          </a:xfrm>
          <a:prstGeom prst="leftRightArrow">
            <a:avLst>
              <a:gd name="adj1" fmla="val 50000"/>
              <a:gd name="adj2" fmla="val 136111"/>
            </a:avLst>
          </a:prstGeom>
          <a:noFill/>
          <a:ln w="7200">
            <a:solidFill>
              <a:srgbClr val="000000"/>
            </a:solidFill>
            <a:miter lim="800000"/>
            <a:headEnd/>
            <a:tailEnd/>
          </a:ln>
        </p:spPr>
        <p:txBody>
          <a:bodyPr/>
          <a:lstStyle/>
          <a:p>
            <a:endParaRPr lang="ja-JP" altLang="en-US">
              <a:latin typeface="Calibri" pitchFamily="34" charset="0"/>
            </a:endParaRPr>
          </a:p>
        </p:txBody>
      </p:sp>
      <p:sp>
        <p:nvSpPr>
          <p:cNvPr id="31750" name="Rectangle 4"/>
          <p:cNvSpPr>
            <a:spLocks noChangeArrowheads="1"/>
          </p:cNvSpPr>
          <p:nvPr/>
        </p:nvSpPr>
        <p:spPr bwMode="auto">
          <a:xfrm>
            <a:off x="3141663" y="1497013"/>
            <a:ext cx="2255837" cy="738187"/>
          </a:xfrm>
          <a:prstGeom prst="rect">
            <a:avLst/>
          </a:prstGeom>
          <a:noFill/>
          <a:ln w="9525">
            <a:noFill/>
            <a:miter lim="800000"/>
            <a:headEnd/>
            <a:tailEnd/>
          </a:ln>
        </p:spPr>
        <p:txBody>
          <a:bodyPr anchor="ctr">
            <a:spAutoFit/>
          </a:bodyPr>
          <a:lstStyle/>
          <a:p>
            <a:r>
              <a:rPr lang="ja-JP" altLang="en-US" sz="1200" b="1">
                <a:latin typeface="Times New Roman" pitchFamily="18" charset="0"/>
                <a:ea typeface="ＭＳ 明朝" pitchFamily="17" charset="-128"/>
              </a:rPr>
              <a:t>　　　　　　　　　　　　　　　　　</a:t>
            </a:r>
            <a:endParaRPr lang="en-US" altLang="ja-JP" sz="1200" b="1">
              <a:latin typeface="Times New Roman" pitchFamily="18" charset="0"/>
              <a:ea typeface="ＭＳ 明朝" pitchFamily="17" charset="-128"/>
            </a:endParaRPr>
          </a:p>
          <a:p>
            <a:r>
              <a:rPr lang="ja-JP" altLang="en-US" sz="1200" b="1">
                <a:latin typeface="Times New Roman" pitchFamily="18" charset="0"/>
                <a:ea typeface="ＭＳ 明朝" pitchFamily="17" charset="-128"/>
              </a:rPr>
              <a:t>（応急処置、看護）について</a:t>
            </a:r>
            <a:endParaRPr lang="ja-JP" altLang="en-US" sz="600"/>
          </a:p>
          <a:p>
            <a:pPr eaLnBrk="0" hangingPunct="0"/>
            <a:endParaRPr lang="ja-JP" altLang="en-US"/>
          </a:p>
        </p:txBody>
      </p:sp>
      <p:sp>
        <p:nvSpPr>
          <p:cNvPr id="31751" name="Rectangle 5"/>
          <p:cNvSpPr>
            <a:spLocks noChangeArrowheads="1"/>
          </p:cNvSpPr>
          <p:nvPr/>
        </p:nvSpPr>
        <p:spPr bwMode="auto">
          <a:xfrm>
            <a:off x="0" y="457200"/>
            <a:ext cx="6858000" cy="0"/>
          </a:xfrm>
          <a:prstGeom prst="rect">
            <a:avLst/>
          </a:prstGeom>
          <a:noFill/>
          <a:ln w="9525">
            <a:noFill/>
            <a:miter lim="800000"/>
            <a:headEnd/>
            <a:tailEnd/>
          </a:ln>
        </p:spPr>
        <p:txBody>
          <a:bodyPr wrap="none" anchor="ctr">
            <a:spAutoFit/>
          </a:bodyPr>
          <a:lstStyle/>
          <a:p>
            <a:r>
              <a:rPr lang="ja-JP" altLang="ja-JP"/>
              <a:t/>
            </a:r>
            <a:br>
              <a:rPr lang="ja-JP" altLang="ja-JP"/>
            </a:br>
            <a:endParaRPr lang="ja-JP" altLang="ja-JP"/>
          </a:p>
          <a:p>
            <a:pPr eaLnBrk="0" hangingPunct="0"/>
            <a:endParaRPr lang="ja-JP" altLang="ja-JP"/>
          </a:p>
        </p:txBody>
      </p:sp>
      <p:sp>
        <p:nvSpPr>
          <p:cNvPr id="31752" name="Rectangle 6"/>
          <p:cNvSpPr>
            <a:spLocks noChangeArrowheads="1"/>
          </p:cNvSpPr>
          <p:nvPr/>
        </p:nvSpPr>
        <p:spPr bwMode="auto">
          <a:xfrm>
            <a:off x="0" y="2028825"/>
            <a:ext cx="5013325" cy="738188"/>
          </a:xfrm>
          <a:prstGeom prst="rect">
            <a:avLst/>
          </a:prstGeom>
          <a:noFill/>
          <a:ln w="9525">
            <a:noFill/>
            <a:miter lim="800000"/>
            <a:headEnd/>
            <a:tailEnd/>
          </a:ln>
        </p:spPr>
        <p:txBody>
          <a:bodyPr anchor="ctr">
            <a:spAutoFit/>
          </a:bodyPr>
          <a:lstStyle/>
          <a:p>
            <a:r>
              <a:rPr lang="en-US" altLang="ja-JP" sz="1000">
                <a:latin typeface="Century" pitchFamily="18" charset="0"/>
                <a:ea typeface="ＭＳ 明朝" pitchFamily="17" charset="-128"/>
                <a:cs typeface="Times New Roman" pitchFamily="18" charset="0"/>
              </a:rPr>
              <a:t>       </a:t>
            </a:r>
            <a:r>
              <a:rPr lang="ja-JP" altLang="en-US" sz="1000">
                <a:latin typeface="Times New Roman" pitchFamily="18" charset="0"/>
                <a:ea typeface="ＭＳ 明朝" pitchFamily="17" charset="-128"/>
                <a:cs typeface="Times New Roman" pitchFamily="18" charset="0"/>
              </a:rPr>
              <a:t>　　　</a:t>
            </a:r>
            <a:r>
              <a:rPr lang="ja-JP" altLang="en-US" sz="1000">
                <a:latin typeface="Century" pitchFamily="18" charset="0"/>
                <a:ea typeface="ＭＳ 明朝" pitchFamily="17" charset="-128"/>
                <a:cs typeface="Times New Roman" pitchFamily="18" charset="0"/>
              </a:rPr>
              <a:t> </a:t>
            </a:r>
            <a:endParaRPr lang="en-US" altLang="ja-JP" sz="1000">
              <a:latin typeface="Century" pitchFamily="18" charset="0"/>
              <a:ea typeface="ＭＳ 明朝" pitchFamily="17" charset="-128"/>
              <a:cs typeface="Times New Roman" pitchFamily="18" charset="0"/>
            </a:endParaRPr>
          </a:p>
          <a:p>
            <a:r>
              <a:rPr lang="ja-JP" altLang="en-US" sz="1000">
                <a:latin typeface="Century" pitchFamily="18" charset="0"/>
                <a:ea typeface="ＭＳ 明朝" pitchFamily="17" charset="-128"/>
                <a:cs typeface="Times New Roman" pitchFamily="18" charset="0"/>
              </a:rPr>
              <a:t>　　　　</a:t>
            </a:r>
            <a:r>
              <a:rPr lang="ja-JP" altLang="en-US" sz="1400">
                <a:latin typeface="HGPｺﾞｼｯｸE" pitchFamily="50" charset="-128"/>
                <a:ea typeface="HGPｺﾞｼｯｸE" pitchFamily="50" charset="-128"/>
                <a:cs typeface="ＭＳ 明朝" pitchFamily="17" charset="-128"/>
              </a:rPr>
              <a:t>児童</a:t>
            </a:r>
            <a:r>
              <a:rPr lang="ja-JP" altLang="en-US" sz="1400">
                <a:latin typeface="HGPｺﾞｼｯｸE" pitchFamily="50" charset="-128"/>
                <a:ea typeface="HGPｺﾞｼｯｸE" pitchFamily="50" charset="-128"/>
                <a:cs typeface="Times New Roman" pitchFamily="18" charset="0"/>
              </a:rPr>
              <a:t>        　</a:t>
            </a:r>
            <a:r>
              <a:rPr lang="ja-JP" altLang="en-US" sz="1400">
                <a:latin typeface="HGPｺﾞｼｯｸE" pitchFamily="50" charset="-128"/>
                <a:ea typeface="HGPｺﾞｼｯｸE" pitchFamily="50" charset="-128"/>
                <a:cs typeface="ＭＳ 明朝" pitchFamily="17" charset="-128"/>
              </a:rPr>
              <a:t>担任（教科他担当）　　　　　　保健室（養教）</a:t>
            </a:r>
            <a:endParaRPr lang="ja-JP" altLang="en-US" sz="1400">
              <a:latin typeface="HGPｺﾞｼｯｸE" pitchFamily="50" charset="-128"/>
              <a:ea typeface="HGPｺﾞｼｯｸE" pitchFamily="50" charset="-128"/>
              <a:cs typeface="ＭＳ Ｐゴシック" charset="-128"/>
            </a:endParaRPr>
          </a:p>
          <a:p>
            <a:pPr eaLnBrk="0" hangingPunct="0"/>
            <a:endParaRPr lang="ja-JP" altLang="en-US"/>
          </a:p>
        </p:txBody>
      </p:sp>
      <p:sp>
        <p:nvSpPr>
          <p:cNvPr id="12" name="角丸四角形 11"/>
          <p:cNvSpPr/>
          <p:nvPr/>
        </p:nvSpPr>
        <p:spPr>
          <a:xfrm>
            <a:off x="692150" y="1568450"/>
            <a:ext cx="2449513" cy="71438"/>
          </a:xfrm>
          <a:prstGeom prst="roundRect">
            <a:avLst/>
          </a:prstGeom>
          <a:solidFill>
            <a:schemeClr val="accent2">
              <a:lumMod val="60000"/>
              <a:lumOff val="40000"/>
            </a:schemeClr>
          </a:solidFill>
          <a:ln w="317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754" name="Rectangle 7"/>
          <p:cNvSpPr>
            <a:spLocks noChangeArrowheads="1"/>
          </p:cNvSpPr>
          <p:nvPr/>
        </p:nvSpPr>
        <p:spPr bwMode="auto">
          <a:xfrm>
            <a:off x="476250" y="2865438"/>
            <a:ext cx="5905500" cy="1568450"/>
          </a:xfrm>
          <a:prstGeom prst="rect">
            <a:avLst/>
          </a:prstGeom>
          <a:noFill/>
          <a:ln w="9525">
            <a:noFill/>
            <a:miter lim="800000"/>
            <a:headEnd/>
            <a:tailEnd/>
          </a:ln>
        </p:spPr>
        <p:txBody>
          <a:bodyPr anchor="ctr">
            <a:spAutoFit/>
          </a:bodyPr>
          <a:lstStyle/>
          <a:p>
            <a:r>
              <a:rPr lang="ja-JP" altLang="en-US" sz="1200" b="1">
                <a:latin typeface="Times New Roman" pitchFamily="18" charset="0"/>
                <a:ea typeface="ＭＳ 明朝" pitchFamily="17" charset="-128"/>
              </a:rPr>
              <a:t>（１）急病やけがで苦痛の伴う場合は、原則として担任（教科他担当）が付き添う。</a:t>
            </a:r>
            <a:endParaRPr lang="ja-JP" altLang="en-US" sz="1200" b="1"/>
          </a:p>
          <a:p>
            <a:pPr eaLnBrk="0" hangingPunct="0"/>
            <a:r>
              <a:rPr lang="ja-JP" altLang="en-US" sz="1200" b="1">
                <a:latin typeface="Century" pitchFamily="18" charset="0"/>
                <a:ea typeface="ＭＳ 明朝" pitchFamily="17" charset="-128"/>
                <a:cs typeface="Times New Roman" pitchFamily="18" charset="0"/>
              </a:rPr>
              <a:t>    </a:t>
            </a:r>
            <a:r>
              <a:rPr lang="ja-JP" altLang="en-US" sz="1200" b="1">
                <a:latin typeface="Times New Roman" pitchFamily="18" charset="0"/>
                <a:ea typeface="ＭＳ 明朝" pitchFamily="17" charset="-128"/>
              </a:rPr>
              <a:t>　授業中など、児童が付き添う場合にはメモを持たせる。</a:t>
            </a:r>
            <a:endParaRPr lang="en-US" altLang="ja-JP" sz="1200" b="1">
              <a:latin typeface="Times New Roman" pitchFamily="18" charset="0"/>
              <a:ea typeface="ＭＳ 明朝" pitchFamily="17" charset="-128"/>
            </a:endParaRPr>
          </a:p>
          <a:p>
            <a:pPr eaLnBrk="0" hangingPunct="0"/>
            <a:endParaRPr lang="ja-JP" altLang="en-US" sz="1200" b="1"/>
          </a:p>
          <a:p>
            <a:pPr eaLnBrk="0" hangingPunct="0"/>
            <a:r>
              <a:rPr lang="ja-JP" altLang="en-US" sz="1200" b="1">
                <a:latin typeface="Times New Roman" pitchFamily="18" charset="0"/>
                <a:ea typeface="ＭＳ 明朝" pitchFamily="17" charset="-128"/>
              </a:rPr>
              <a:t>（２）児童は担任（担当の教師）に了解を得てから来室する。</a:t>
            </a:r>
            <a:r>
              <a:rPr lang="ja-JP" altLang="en-US" sz="1200" b="1">
                <a:latin typeface="Century" pitchFamily="18" charset="0"/>
                <a:ea typeface="ＭＳ 明朝" pitchFamily="17" charset="-128"/>
              </a:rPr>
              <a:t> </a:t>
            </a:r>
            <a:endParaRPr lang="ja-JP" altLang="en-US" sz="1200" b="1"/>
          </a:p>
          <a:p>
            <a:pPr eaLnBrk="0" hangingPunct="0"/>
            <a:r>
              <a:rPr lang="ja-JP" altLang="en-US" sz="1200" b="1">
                <a:latin typeface="Century" pitchFamily="18" charset="0"/>
                <a:ea typeface="ＭＳ 明朝" pitchFamily="17" charset="-128"/>
              </a:rPr>
              <a:t>    </a:t>
            </a:r>
            <a:r>
              <a:rPr lang="ja-JP" altLang="en-US" sz="1200" b="1">
                <a:latin typeface="Times New Roman" pitchFamily="18" charset="0"/>
                <a:ea typeface="ＭＳ 明朝" pitchFamily="17" charset="-128"/>
              </a:rPr>
              <a:t>　不在の時は友達が担任に知らせに行く。</a:t>
            </a:r>
            <a:endParaRPr lang="en-US" altLang="ja-JP" sz="1200" b="1">
              <a:latin typeface="Times New Roman" pitchFamily="18" charset="0"/>
              <a:ea typeface="ＭＳ 明朝" pitchFamily="17" charset="-128"/>
            </a:endParaRPr>
          </a:p>
          <a:p>
            <a:pPr eaLnBrk="0" hangingPunct="0"/>
            <a:endParaRPr lang="ja-JP" altLang="en-US" sz="1200" b="1"/>
          </a:p>
          <a:p>
            <a:pPr eaLnBrk="0" hangingPunct="0"/>
            <a:r>
              <a:rPr lang="ja-JP" altLang="en-US" sz="1200" b="1">
                <a:latin typeface="Times New Roman" pitchFamily="18" charset="0"/>
                <a:ea typeface="ＭＳ 明朝" pitchFamily="17" charset="-128"/>
              </a:rPr>
              <a:t>（３）児童の訴えに対する対処</a:t>
            </a:r>
            <a:endParaRPr lang="ja-JP" altLang="en-US" sz="1200" b="1"/>
          </a:p>
          <a:p>
            <a:pPr eaLnBrk="0" hangingPunct="0"/>
            <a:r>
              <a:rPr lang="ja-JP" altLang="en-US" sz="1200" b="1">
                <a:latin typeface="Century" pitchFamily="18" charset="0"/>
                <a:ea typeface="ＭＳ 明朝" pitchFamily="17" charset="-128"/>
              </a:rPr>
              <a:t>      </a:t>
            </a:r>
            <a:r>
              <a:rPr lang="ja-JP" altLang="en-US" sz="1200" b="1">
                <a:latin typeface="Times New Roman" pitchFamily="18" charset="0"/>
                <a:ea typeface="ＭＳ 明朝" pitchFamily="17" charset="-128"/>
              </a:rPr>
              <a:t>身体の不調や苦痛の訴えはよく聞き、きちんと受け止める。</a:t>
            </a:r>
            <a:endParaRPr lang="ja-JP" altLang="en-US" sz="1200" b="1"/>
          </a:p>
        </p:txBody>
      </p:sp>
      <p:sp>
        <p:nvSpPr>
          <p:cNvPr id="31755" name="Rectangle 8"/>
          <p:cNvSpPr>
            <a:spLocks noChangeArrowheads="1"/>
          </p:cNvSpPr>
          <p:nvPr/>
        </p:nvSpPr>
        <p:spPr bwMode="auto">
          <a:xfrm>
            <a:off x="981075" y="4592638"/>
            <a:ext cx="4319588" cy="1385887"/>
          </a:xfrm>
          <a:prstGeom prst="rect">
            <a:avLst/>
          </a:prstGeom>
          <a:noFill/>
          <a:ln w="9525">
            <a:noFill/>
            <a:miter lim="800000"/>
            <a:headEnd/>
            <a:tailEnd/>
          </a:ln>
        </p:spPr>
        <p:txBody>
          <a:bodyPr anchor="ctr">
            <a:spAutoFit/>
          </a:bodyPr>
          <a:lstStyle/>
          <a:p>
            <a:r>
              <a:rPr lang="ja-JP" altLang="en-US" sz="1200">
                <a:latin typeface="HGPｺﾞｼｯｸM"/>
                <a:ea typeface="HGPｺﾞｼｯｸM"/>
                <a:cs typeface="ＭＳ 明朝" pitchFamily="17" charset="-128"/>
              </a:rPr>
              <a:t>けが・・・すり傷、打撲など。</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　</a:t>
            </a:r>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傷口の汚れたけがは、水道水で洗う。（自分で）</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　　</a:t>
            </a:r>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軽いすりきずは、水で洗うだけで十分である。　　　　　　　　　　　　　　　　　　　　　鼻血・・・ティッシュで鼻をつまみしばらく待っていると止まる。</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　　他人に血をさわらせない。自分でさせる。　　　　　　　　　　　　　　　　　　　　　　　　　　　腹痛・・・一度トイレに行かせてみる。</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顔色、苦痛の程度によっては保健室へ。</a:t>
            </a:r>
            <a:endParaRPr lang="ja-JP" altLang="en-US" sz="1200">
              <a:latin typeface="HGPｺﾞｼｯｸM"/>
              <a:ea typeface="HGPｺﾞｼｯｸM"/>
              <a:cs typeface="ＭＳ Ｐゴシック" charset="-128"/>
            </a:endParaRPr>
          </a:p>
        </p:txBody>
      </p:sp>
      <p:sp>
        <p:nvSpPr>
          <p:cNvPr id="16" name="正方形/長方形 15"/>
          <p:cNvSpPr/>
          <p:nvPr/>
        </p:nvSpPr>
        <p:spPr>
          <a:xfrm>
            <a:off x="981075" y="4521200"/>
            <a:ext cx="4103688" cy="1584325"/>
          </a:xfrm>
          <a:prstGeom prst="rect">
            <a:avLst/>
          </a:prstGeom>
          <a:solidFill>
            <a:schemeClr val="bg1">
              <a:alpha val="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latin typeface="HGPｺﾞｼｯｸM" pitchFamily="50" charset="-128"/>
              <a:ea typeface="HGPｺﾞｼｯｸM" pitchFamily="50" charset="-128"/>
            </a:endParaRPr>
          </a:p>
        </p:txBody>
      </p:sp>
      <p:sp>
        <p:nvSpPr>
          <p:cNvPr id="31757" name="Rectangle 9"/>
          <p:cNvSpPr>
            <a:spLocks noChangeArrowheads="1"/>
          </p:cNvSpPr>
          <p:nvPr/>
        </p:nvSpPr>
        <p:spPr bwMode="auto">
          <a:xfrm>
            <a:off x="981075" y="6392863"/>
            <a:ext cx="4895850" cy="646112"/>
          </a:xfrm>
          <a:prstGeom prst="rect">
            <a:avLst/>
          </a:prstGeom>
          <a:noFill/>
          <a:ln w="9525">
            <a:noFill/>
            <a:miter lim="800000"/>
            <a:headEnd/>
            <a:tailEnd/>
          </a:ln>
        </p:spPr>
        <p:txBody>
          <a:bodyPr anchor="ctr">
            <a:spAutoFit/>
          </a:bodyPr>
          <a:lstStyle/>
          <a:p>
            <a:r>
              <a:rPr lang="ja-JP" altLang="en-US" sz="1200">
                <a:latin typeface="HGPｺﾞｼｯｸM"/>
                <a:ea typeface="HGPｺﾞｼｯｸM"/>
                <a:cs typeface="ＭＳ 明朝" pitchFamily="17" charset="-128"/>
              </a:rPr>
              <a:t>不定愁訴、頻繁な訴え・・・精神面が大きい。</a:t>
            </a:r>
            <a:endParaRPr lang="en-US" altLang="ja-JP" sz="1200">
              <a:latin typeface="HGPｺﾞｼｯｸM"/>
              <a:ea typeface="HGPｺﾞｼｯｸM"/>
              <a:cs typeface="ＭＳ 明朝" pitchFamily="17" charset="-128"/>
            </a:endParaRPr>
          </a:p>
          <a:p>
            <a:r>
              <a:rPr lang="ja-JP" altLang="en-US" sz="1200">
                <a:latin typeface="HGPｺﾞｼｯｸM"/>
                <a:ea typeface="HGPｺﾞｼｯｸM"/>
                <a:cs typeface="ＭＳ 明朝" pitchFamily="17" charset="-128"/>
              </a:rPr>
              <a:t>　　　　　　　　　　　　　友達関係や家庭環境、学習、運動など</a:t>
            </a:r>
            <a:endParaRPr lang="en-US" altLang="ja-JP" sz="1200">
              <a:latin typeface="HGPｺﾞｼｯｸM"/>
              <a:ea typeface="HGPｺﾞｼｯｸM"/>
              <a:cs typeface="ＭＳ 明朝" pitchFamily="17" charset="-128"/>
            </a:endParaRPr>
          </a:p>
          <a:p>
            <a:r>
              <a:rPr lang="ja-JP" altLang="en-US" sz="1200">
                <a:latin typeface="HGPｺﾞｼｯｸM"/>
                <a:ea typeface="HGPｺﾞｼｯｸM"/>
                <a:cs typeface="ＭＳ 明朝" pitchFamily="17" charset="-128"/>
              </a:rPr>
              <a:t>　　　　　　　　　　　　　本人を取り巻く生活環境に視点をおき対処する。</a:t>
            </a:r>
            <a:endParaRPr lang="ja-JP" altLang="en-US" sz="1200">
              <a:latin typeface="HGPｺﾞｼｯｸM"/>
              <a:ea typeface="HGPｺﾞｼｯｸM"/>
              <a:cs typeface="ＭＳ Ｐゴシック" charset="-128"/>
            </a:endParaRPr>
          </a:p>
        </p:txBody>
      </p:sp>
      <p:sp>
        <p:nvSpPr>
          <p:cNvPr id="18" name="正方形/長方形 17"/>
          <p:cNvSpPr/>
          <p:nvPr/>
        </p:nvSpPr>
        <p:spPr>
          <a:xfrm>
            <a:off x="981075" y="6248400"/>
            <a:ext cx="4535488" cy="865188"/>
          </a:xfrm>
          <a:prstGeom prst="rect">
            <a:avLst/>
          </a:prstGeom>
          <a:solidFill>
            <a:schemeClr val="bg1">
              <a:alpha val="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759" name="Rectangle 10"/>
          <p:cNvSpPr>
            <a:spLocks noChangeArrowheads="1"/>
          </p:cNvSpPr>
          <p:nvPr/>
        </p:nvSpPr>
        <p:spPr bwMode="auto">
          <a:xfrm>
            <a:off x="1341438" y="7329488"/>
            <a:ext cx="4175125" cy="600075"/>
          </a:xfrm>
          <a:prstGeom prst="rect">
            <a:avLst/>
          </a:prstGeom>
          <a:noFill/>
          <a:ln w="9525">
            <a:noFill/>
            <a:miter lim="800000"/>
            <a:headEnd/>
            <a:tailEnd/>
          </a:ln>
        </p:spPr>
        <p:txBody>
          <a:bodyPr anchor="ctr">
            <a:spAutoFit/>
          </a:bodyPr>
          <a:lstStyle/>
          <a:p>
            <a:r>
              <a:rPr lang="ja-JP" altLang="en-US" sz="1100">
                <a:latin typeface="Times New Roman" pitchFamily="18" charset="0"/>
                <a:ea typeface="ＭＳ 明朝" pitchFamily="17" charset="-128"/>
              </a:rPr>
              <a:t>＊汚物（血液、嘔吐物、排泄物）の処理は、児童にさせない。</a:t>
            </a:r>
            <a:endParaRPr lang="ja-JP" altLang="en-US" sz="1100"/>
          </a:p>
          <a:p>
            <a:pPr eaLnBrk="0" hangingPunct="0"/>
            <a:r>
              <a:rPr lang="ja-JP" altLang="en-US" sz="1100">
                <a:latin typeface="Century" pitchFamily="18" charset="0"/>
                <a:ea typeface="ＭＳ 明朝" pitchFamily="17" charset="-128"/>
                <a:cs typeface="Times New Roman" pitchFamily="18" charset="0"/>
              </a:rPr>
              <a:t> </a:t>
            </a:r>
            <a:r>
              <a:rPr lang="ja-JP" altLang="en-US" sz="1100">
                <a:latin typeface="Times New Roman" pitchFamily="18" charset="0"/>
                <a:ea typeface="ＭＳ 明朝" pitchFamily="17" charset="-128"/>
              </a:rPr>
              <a:t>ゴム手袋を使用し汚物処理セットで始末する。</a:t>
            </a:r>
            <a:endParaRPr lang="en-US" altLang="ja-JP" sz="1100">
              <a:latin typeface="Times New Roman" pitchFamily="18" charset="0"/>
              <a:ea typeface="ＭＳ 明朝" pitchFamily="17" charset="-128"/>
            </a:endParaRPr>
          </a:p>
          <a:p>
            <a:pPr eaLnBrk="0" hangingPunct="0"/>
            <a:r>
              <a:rPr lang="ja-JP" altLang="en-US" sz="1100">
                <a:latin typeface="Times New Roman" pitchFamily="18" charset="0"/>
                <a:ea typeface="ＭＳ 明朝" pitchFamily="17" charset="-128"/>
              </a:rPr>
              <a:t>床など、後で消毒し石鹸で手を洗っておく。</a:t>
            </a:r>
            <a:endParaRPr lang="ja-JP" altLang="en-US" sz="1100"/>
          </a:p>
        </p:txBody>
      </p:sp>
      <p:sp>
        <p:nvSpPr>
          <p:cNvPr id="31760" name="Rectangle 1"/>
          <p:cNvSpPr txBox="1">
            <a:spLocks noChangeArrowheads="1"/>
          </p:cNvSpPr>
          <p:nvPr/>
        </p:nvSpPr>
        <p:spPr bwMode="auto">
          <a:xfrm>
            <a:off x="908050" y="8048625"/>
            <a:ext cx="5329238" cy="831850"/>
          </a:xfrm>
          <a:prstGeom prst="rect">
            <a:avLst/>
          </a:prstGeom>
          <a:noFill/>
          <a:ln w="9525">
            <a:noFill/>
            <a:miter lim="800000"/>
            <a:headEnd/>
            <a:tailEnd/>
          </a:ln>
        </p:spPr>
        <p:txBody>
          <a:bodyPr anchor="ctr">
            <a:spAutoFit/>
          </a:bodyPr>
          <a:lstStyle/>
          <a:p>
            <a:r>
              <a:rPr lang="ja-JP" altLang="en-US" sz="1200">
                <a:latin typeface="Times New Roman" pitchFamily="18" charset="0"/>
                <a:ea typeface="ＭＳ 明朝" pitchFamily="17" charset="-128"/>
              </a:rPr>
              <a:t>＜</a:t>
            </a:r>
            <a:r>
              <a:rPr lang="ja-JP" altLang="en-US" sz="1200">
                <a:latin typeface="HGPｺﾞｼｯｸE" pitchFamily="50" charset="-128"/>
                <a:ea typeface="HGPｺﾞｼｯｸE" pitchFamily="50" charset="-128"/>
                <a:cs typeface="ＭＳ 明朝" pitchFamily="17" charset="-128"/>
              </a:rPr>
              <a:t>児童を早退させる場合</a:t>
            </a:r>
            <a:r>
              <a:rPr lang="ja-JP" altLang="en-US" sz="1200">
                <a:latin typeface="Times New Roman" pitchFamily="18" charset="0"/>
                <a:ea typeface="ＭＳ 明朝" pitchFamily="17" charset="-128"/>
              </a:rPr>
              <a:t>＞</a:t>
            </a:r>
            <a:endParaRPr lang="ja-JP" altLang="en-US" sz="1200"/>
          </a:p>
          <a:p>
            <a:pPr eaLnBrk="0" hangingPunct="0"/>
            <a:r>
              <a:rPr lang="ja-JP" altLang="en-US" sz="1200">
                <a:latin typeface="HGPｺﾞｼｯｸM"/>
                <a:ea typeface="HGPｺﾞｼｯｸM"/>
                <a:cs typeface="HGPｺﾞｼｯｸM"/>
              </a:rPr>
              <a:t>    しばらく休ませて様子を見た後、回復すれば教室へ復帰。</a:t>
            </a:r>
            <a:endParaRPr lang="en-US" altLang="ja-JP" sz="1200">
              <a:latin typeface="HGPｺﾞｼｯｸM"/>
              <a:ea typeface="HGPｺﾞｼｯｸM"/>
              <a:cs typeface="HGPｺﾞｼｯｸM"/>
            </a:endParaRPr>
          </a:p>
          <a:p>
            <a:pPr eaLnBrk="0" hangingPunct="0"/>
            <a:r>
              <a:rPr lang="ja-JP" altLang="en-US" sz="1200">
                <a:latin typeface="HGPｺﾞｼｯｸM"/>
                <a:ea typeface="HGPｺﾞｼｯｸM"/>
                <a:cs typeface="HGPｺﾞｼｯｸM"/>
              </a:rPr>
              <a:t>　よくならない、あるいは悪化する場合は保護者に連絡し、迎えに来てもらう。</a:t>
            </a:r>
            <a:endParaRPr lang="en-US" altLang="ja-JP" sz="1200">
              <a:latin typeface="HGPｺﾞｼｯｸM"/>
              <a:ea typeface="HGPｺﾞｼｯｸM"/>
              <a:cs typeface="HGPｺﾞｼｯｸM"/>
            </a:endParaRPr>
          </a:p>
          <a:p>
            <a:pPr eaLnBrk="0" hangingPunct="0"/>
            <a:r>
              <a:rPr lang="ja-JP" altLang="en-US" sz="1200">
                <a:latin typeface="HGPｺﾞｼｯｸM"/>
                <a:ea typeface="HGPｺﾞｼｯｸM"/>
                <a:cs typeface="HGPｺﾞｼｯｸM"/>
              </a:rPr>
              <a:t>　迎えの児童には必ず教師が付き添い、保護者に引き渡すこと。</a:t>
            </a:r>
          </a:p>
        </p:txBody>
      </p:sp>
      <p:sp>
        <p:nvSpPr>
          <p:cNvPr id="31761" name="テキスト ボックス 21"/>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-12-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ChangeArrowheads="1"/>
          </p:cNvSpPr>
          <p:nvPr/>
        </p:nvSpPr>
        <p:spPr bwMode="auto">
          <a:xfrm>
            <a:off x="476250" y="631825"/>
            <a:ext cx="6553200" cy="2309813"/>
          </a:xfrm>
          <a:prstGeom prst="rect">
            <a:avLst/>
          </a:prstGeom>
          <a:noFill/>
          <a:ln w="9525">
            <a:noFill/>
            <a:miter lim="800000"/>
            <a:headEnd/>
            <a:tailEnd/>
          </a:ln>
        </p:spPr>
        <p:txBody>
          <a:bodyPr anchor="ctr">
            <a:spAutoFit/>
          </a:bodyPr>
          <a:lstStyle/>
          <a:p>
            <a:r>
              <a:rPr lang="ja-JP" altLang="en-US" sz="1200" b="1">
                <a:latin typeface="HGPｺﾞｼｯｸE" pitchFamily="50" charset="-128"/>
                <a:ea typeface="HGPｺﾞｼｯｸE" pitchFamily="50" charset="-128"/>
                <a:cs typeface="ＭＳ 明朝" pitchFamily="17" charset="-128"/>
              </a:rPr>
              <a:t>＜けがの場合の注意事項＞</a:t>
            </a:r>
            <a:endParaRPr lang="en-US" altLang="ja-JP" sz="1200" b="1">
              <a:latin typeface="HGPｺﾞｼｯｸE" pitchFamily="50" charset="-128"/>
              <a:ea typeface="HGPｺﾞｼｯｸE" pitchFamily="50" charset="-128"/>
              <a:cs typeface="ＭＳ 明朝" pitchFamily="17" charset="-128"/>
            </a:endParaRPr>
          </a:p>
          <a:p>
            <a:r>
              <a:rPr lang="en-US" altLang="ja-JP" sz="1200">
                <a:latin typeface="Times New Roman" pitchFamily="18" charset="0"/>
                <a:ea typeface="HGPｺﾞｼｯｸE" pitchFamily="50" charset="-128"/>
                <a:cs typeface="ＭＳ 明朝" pitchFamily="17" charset="-128"/>
              </a:rPr>
              <a:t>     </a:t>
            </a:r>
            <a:r>
              <a:rPr lang="ja-JP" altLang="en-US" sz="1200">
                <a:latin typeface="HGPｺﾞｼｯｸM"/>
                <a:ea typeface="HGPｺﾞｼｯｸM"/>
                <a:cs typeface="ＭＳ 明朝" pitchFamily="17" charset="-128"/>
              </a:rPr>
              <a:t>（学校事故の校内処理対応については別途）</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　  ・応急処置を受け、受診が必要なけがは、保護者へ連絡する。</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ＭＳ 明朝" pitchFamily="17" charset="-128"/>
              </a:rPr>
              <a:t>　　    　けがの程度や原因によっては、その日のうちに家庭訪問をする。</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・相手があるけがは、事実確認を十分に行い、保護者対応に配慮する。</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ＭＳ 明朝" pitchFamily="17" charset="-128"/>
              </a:rPr>
              <a:t>　      ・首から上のけがは特に慎重な対応をする。</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　頭・・・症状が出なくても注意が必要。</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ＭＳ 明朝" pitchFamily="17" charset="-128"/>
              </a:rPr>
              <a:t>　　　　　　　       念のために保健室で様子を見たような場合は、迎えに来てもらうか、</a:t>
            </a:r>
            <a:r>
              <a:rPr lang="en-US" altLang="ja-JP" sz="1200">
                <a:latin typeface="HGPｺﾞｼｯｸM"/>
                <a:ea typeface="HGPｺﾞｼｯｸM"/>
                <a:cs typeface="ＭＳ 明朝" pitchFamily="17" charset="-128"/>
              </a:rPr>
              <a:t> </a:t>
            </a:r>
            <a:r>
              <a:rPr lang="ja-JP" altLang="en-US" sz="1200">
                <a:latin typeface="HGPｺﾞｼｯｸM"/>
                <a:ea typeface="HGPｺﾞｼｯｸM"/>
                <a:cs typeface="ＭＳ 明朝" pitchFamily="17" charset="-128"/>
              </a:rPr>
              <a:t>送っていく。</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顔・・・けがが小さくても傷跡がのこる。</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　      目・・・視力低下や失明につながる。</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歯・・・永久歯の前歯破折は骨折に匹敵するけがである。</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＊軽いけがだと思っていても、重症な場合があるので、慎重に。</a:t>
            </a:r>
            <a:endParaRPr lang="ja-JP" altLang="en-US" sz="1200">
              <a:latin typeface="HGPｺﾞｼｯｸM"/>
              <a:ea typeface="HGPｺﾞｼｯｸM"/>
              <a:cs typeface="ＭＳ Ｐゴシック" charset="-128"/>
            </a:endParaRPr>
          </a:p>
        </p:txBody>
      </p:sp>
      <p:sp>
        <p:nvSpPr>
          <p:cNvPr id="32770" name="Rectangle 1"/>
          <p:cNvSpPr>
            <a:spLocks noChangeArrowheads="1"/>
          </p:cNvSpPr>
          <p:nvPr/>
        </p:nvSpPr>
        <p:spPr bwMode="auto">
          <a:xfrm>
            <a:off x="449263" y="3297238"/>
            <a:ext cx="6408737" cy="1384300"/>
          </a:xfrm>
          <a:prstGeom prst="rect">
            <a:avLst/>
          </a:prstGeom>
          <a:noFill/>
          <a:ln w="9525">
            <a:noFill/>
            <a:miter lim="800000"/>
            <a:headEnd/>
            <a:tailEnd/>
          </a:ln>
        </p:spPr>
        <p:txBody>
          <a:bodyPr anchor="ctr">
            <a:spAutoFit/>
          </a:bodyPr>
          <a:lstStyle/>
          <a:p>
            <a:r>
              <a:rPr lang="ja-JP" altLang="en-US" sz="1200" b="1">
                <a:latin typeface="Times New Roman" pitchFamily="18" charset="0"/>
                <a:ea typeface="ＭＳ 明朝" pitchFamily="17" charset="-128"/>
              </a:rPr>
              <a:t>（４）養護教諭が不在の時。（保健室は施錠）</a:t>
            </a:r>
            <a:endParaRPr lang="ja-JP" altLang="en-US" sz="1200" b="1"/>
          </a:p>
          <a:p>
            <a:pPr eaLnBrk="0" hangingPunct="0"/>
            <a:r>
              <a:rPr lang="ja-JP" altLang="en-US" sz="1200" b="1">
                <a:latin typeface="Century" pitchFamily="18" charset="0"/>
                <a:ea typeface="ＭＳ 明朝" pitchFamily="17" charset="-128"/>
                <a:cs typeface="Times New Roman" pitchFamily="18" charset="0"/>
              </a:rPr>
              <a:t>    </a:t>
            </a:r>
            <a:r>
              <a:rPr lang="ja-JP" altLang="en-US" sz="1200" b="1">
                <a:latin typeface="Times New Roman" pitchFamily="18" charset="0"/>
                <a:ea typeface="ＭＳ 明朝" pitchFamily="17" charset="-128"/>
              </a:rPr>
              <a:t>　　職員室の救急箱を使用し、対処する。</a:t>
            </a:r>
            <a:endParaRPr lang="ja-JP" altLang="en-US" sz="1200" b="1"/>
          </a:p>
          <a:p>
            <a:pPr eaLnBrk="0" hangingPunct="0"/>
            <a:r>
              <a:rPr lang="ja-JP" altLang="en-US" sz="1200" b="1">
                <a:latin typeface="Century" pitchFamily="18" charset="0"/>
                <a:ea typeface="ＭＳ 明朝" pitchFamily="17" charset="-128"/>
              </a:rPr>
              <a:t>    </a:t>
            </a:r>
            <a:r>
              <a:rPr lang="ja-JP" altLang="en-US" sz="1200" b="1">
                <a:latin typeface="Times New Roman" pitchFamily="18" charset="0"/>
                <a:ea typeface="ＭＳ 明朝" pitchFamily="17" charset="-128"/>
              </a:rPr>
              <a:t>　　保健室を使用する際は、必ず教師がつく。（児童のみ寝かせることはしない）</a:t>
            </a:r>
            <a:endParaRPr lang="en-US" altLang="ja-JP" sz="1200" b="1">
              <a:latin typeface="Times New Roman" pitchFamily="18" charset="0"/>
              <a:ea typeface="ＭＳ 明朝" pitchFamily="17" charset="-128"/>
            </a:endParaRPr>
          </a:p>
          <a:p>
            <a:pPr eaLnBrk="0" hangingPunct="0"/>
            <a:endParaRPr lang="ja-JP" altLang="en-US" sz="1200" b="1"/>
          </a:p>
          <a:p>
            <a:pPr eaLnBrk="0" hangingPunct="0"/>
            <a:r>
              <a:rPr lang="ja-JP" altLang="en-US" sz="1200" b="1">
                <a:latin typeface="Times New Roman" pitchFamily="18" charset="0"/>
                <a:ea typeface="ＭＳ 明朝" pitchFamily="17" charset="-128"/>
              </a:rPr>
              <a:t>（５）その他</a:t>
            </a:r>
            <a:endParaRPr lang="ja-JP" altLang="en-US" sz="1200" b="1"/>
          </a:p>
          <a:p>
            <a:pPr eaLnBrk="0" hangingPunct="0"/>
            <a:r>
              <a:rPr lang="ja-JP" altLang="en-US" sz="1200" b="1">
                <a:latin typeface="Century" pitchFamily="18" charset="0"/>
                <a:ea typeface="ＭＳ 明朝" pitchFamily="17" charset="-128"/>
              </a:rPr>
              <a:t>    </a:t>
            </a:r>
            <a:r>
              <a:rPr lang="ja-JP" altLang="en-US" sz="1200" b="1">
                <a:latin typeface="Times New Roman" pitchFamily="18" charset="0"/>
                <a:ea typeface="ＭＳ 明朝" pitchFamily="17" charset="-128"/>
              </a:rPr>
              <a:t>　　簡単な応急手当、洗濯機、シャワーの使用、着替えの借用などは自由に。</a:t>
            </a:r>
            <a:endParaRPr lang="ja-JP" altLang="en-US" sz="1200" b="1"/>
          </a:p>
          <a:p>
            <a:pPr eaLnBrk="0" hangingPunct="0"/>
            <a:r>
              <a:rPr lang="ja-JP" altLang="en-US" sz="1200" b="1">
                <a:latin typeface="Century" pitchFamily="18" charset="0"/>
                <a:ea typeface="ＭＳ 明朝" pitchFamily="17" charset="-128"/>
              </a:rPr>
              <a:t>     </a:t>
            </a:r>
            <a:r>
              <a:rPr lang="ja-JP" altLang="en-US" sz="1200" b="1">
                <a:latin typeface="Times New Roman" pitchFamily="18" charset="0"/>
                <a:ea typeface="ＭＳ 明朝" pitchFamily="17" charset="-128"/>
              </a:rPr>
              <a:t>　</a:t>
            </a:r>
            <a:r>
              <a:rPr lang="ja-JP" altLang="en-US" sz="1200" b="1">
                <a:latin typeface="Century" pitchFamily="18" charset="0"/>
                <a:ea typeface="ＭＳ 明朝" pitchFamily="17" charset="-128"/>
              </a:rPr>
              <a:t> </a:t>
            </a:r>
            <a:r>
              <a:rPr lang="ja-JP" altLang="en-US" sz="1200" b="1">
                <a:latin typeface="Times New Roman" pitchFamily="18" charset="0"/>
                <a:ea typeface="ＭＳ 明朝" pitchFamily="17" charset="-128"/>
              </a:rPr>
              <a:t>＊靴下、ジャージズボンなどの着替えはできるだけ個人持ちとさせる。</a:t>
            </a:r>
            <a:endParaRPr lang="ja-JP" altLang="en-US" sz="1200" b="1"/>
          </a:p>
        </p:txBody>
      </p:sp>
      <p:sp>
        <p:nvSpPr>
          <p:cNvPr id="32771" name="Rectangle 2"/>
          <p:cNvSpPr>
            <a:spLocks noChangeArrowheads="1"/>
          </p:cNvSpPr>
          <p:nvPr/>
        </p:nvSpPr>
        <p:spPr bwMode="auto">
          <a:xfrm>
            <a:off x="549275" y="4881563"/>
            <a:ext cx="3240088" cy="368300"/>
          </a:xfrm>
          <a:prstGeom prst="rect">
            <a:avLst/>
          </a:prstGeom>
          <a:noFill/>
          <a:ln w="9525">
            <a:noFill/>
            <a:miter lim="800000"/>
            <a:headEnd/>
            <a:tailEnd/>
          </a:ln>
        </p:spPr>
        <p:txBody>
          <a:bodyPr anchor="ctr">
            <a:spAutoFit/>
          </a:bodyPr>
          <a:lstStyle/>
          <a:p>
            <a:r>
              <a:rPr lang="ja-JP" altLang="en-US" b="1">
                <a:latin typeface="ＭＳ Ｐゴシック" charset="-128"/>
                <a:ea typeface="ＭＳ 明朝" pitchFamily="17" charset="-128"/>
              </a:rPr>
              <a:t>２</a:t>
            </a:r>
            <a:r>
              <a:rPr lang="en-US" altLang="ja-JP" b="1">
                <a:latin typeface="ＭＳ Ｐゴシック" charset="-128"/>
                <a:ea typeface="ＭＳ 明朝" pitchFamily="17" charset="-128"/>
              </a:rPr>
              <a:t>.</a:t>
            </a:r>
            <a:r>
              <a:rPr lang="ja-JP" altLang="en-US" b="1">
                <a:latin typeface="ＭＳ Ｐゴシック" charset="-128"/>
                <a:ea typeface="ＭＳ 明朝" pitchFamily="17" charset="-128"/>
              </a:rPr>
              <a:t>　児童の健康管理について</a:t>
            </a:r>
            <a:endParaRPr lang="ja-JP" altLang="en-US" b="1">
              <a:latin typeface="ＭＳ Ｐゴシック" charset="-128"/>
            </a:endParaRPr>
          </a:p>
        </p:txBody>
      </p:sp>
      <p:sp>
        <p:nvSpPr>
          <p:cNvPr id="9" name="角丸四角形 8"/>
          <p:cNvSpPr/>
          <p:nvPr/>
        </p:nvSpPr>
        <p:spPr>
          <a:xfrm>
            <a:off x="620713" y="5240338"/>
            <a:ext cx="2808287" cy="73025"/>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773" name="Rectangle 3"/>
          <p:cNvSpPr>
            <a:spLocks noChangeArrowheads="1"/>
          </p:cNvSpPr>
          <p:nvPr/>
        </p:nvSpPr>
        <p:spPr bwMode="auto">
          <a:xfrm>
            <a:off x="333375" y="5457825"/>
            <a:ext cx="6264275" cy="1292225"/>
          </a:xfrm>
          <a:prstGeom prst="rect">
            <a:avLst/>
          </a:prstGeom>
          <a:noFill/>
          <a:ln w="9525">
            <a:noFill/>
            <a:miter lim="800000"/>
            <a:headEnd/>
            <a:tailEnd/>
          </a:ln>
        </p:spPr>
        <p:txBody>
          <a:bodyPr anchor="ctr">
            <a:spAutoFit/>
          </a:bodyPr>
          <a:lstStyle/>
          <a:p>
            <a:r>
              <a:rPr lang="ja-JP" altLang="en-US" sz="1200" b="1">
                <a:latin typeface="Times New Roman" pitchFamily="18" charset="0"/>
                <a:ea typeface="ＭＳ 明朝" pitchFamily="17" charset="-128"/>
              </a:rPr>
              <a:t>（１）定期健康診断結果及び保健調査票より</a:t>
            </a:r>
            <a:endParaRPr lang="ja-JP" altLang="en-US" sz="1200" b="1"/>
          </a:p>
          <a:p>
            <a:pPr eaLnBrk="0" hangingPunct="0"/>
            <a:r>
              <a:rPr lang="ja-JP" altLang="en-US" sz="1200">
                <a:latin typeface="Century" pitchFamily="18" charset="0"/>
                <a:ea typeface="ＭＳ 明朝" pitchFamily="17" charset="-128"/>
                <a:cs typeface="Times New Roman" pitchFamily="18" charset="0"/>
              </a:rPr>
              <a:t>      </a:t>
            </a:r>
            <a:r>
              <a:rPr lang="ja-JP" altLang="en-US" sz="1200">
                <a:latin typeface="Times New Roman" pitchFamily="18" charset="0"/>
                <a:ea typeface="ＭＳ 明朝" pitchFamily="17" charset="-128"/>
              </a:rPr>
              <a:t>・日常的に特別配慮、健康管理が必要な児童は全職員で共通理解をし、学年、 学校    </a:t>
            </a:r>
            <a:endParaRPr lang="en-US" altLang="ja-JP" sz="1200">
              <a:latin typeface="Times New Roman" pitchFamily="18" charset="0"/>
              <a:ea typeface="ＭＳ 明朝" pitchFamily="17" charset="-128"/>
            </a:endParaRPr>
          </a:p>
          <a:p>
            <a:pPr eaLnBrk="0" hangingPunct="0"/>
            <a:r>
              <a:rPr lang="en-US" altLang="ja-JP" sz="1200">
                <a:latin typeface="Times New Roman" pitchFamily="18" charset="0"/>
                <a:ea typeface="ＭＳ 明朝" pitchFamily="17" charset="-128"/>
              </a:rPr>
              <a:t>           </a:t>
            </a:r>
            <a:r>
              <a:rPr lang="ja-JP" altLang="en-US" sz="1200">
                <a:latin typeface="Times New Roman" pitchFamily="18" charset="0"/>
                <a:ea typeface="ＭＳ 明朝" pitchFamily="17" charset="-128"/>
              </a:rPr>
              <a:t>行事などにおける配慮をする。</a:t>
            </a:r>
            <a:endParaRPr lang="ja-JP" altLang="en-US" sz="1200"/>
          </a:p>
          <a:p>
            <a:pPr eaLnBrk="0" hangingPunct="0"/>
            <a:r>
              <a:rPr lang="ja-JP" altLang="en-US" sz="1200">
                <a:latin typeface="Times New Roman" pitchFamily="18" charset="0"/>
                <a:ea typeface="ＭＳ 明朝" pitchFamily="17" charset="-128"/>
              </a:rPr>
              <a:t>　　　</a:t>
            </a:r>
            <a:r>
              <a:rPr lang="ja-JP" altLang="en-US" sz="1200">
                <a:latin typeface="Century" pitchFamily="18" charset="0"/>
                <a:ea typeface="ＭＳ 明朝" pitchFamily="17" charset="-128"/>
              </a:rPr>
              <a:t>  </a:t>
            </a:r>
            <a:r>
              <a:rPr lang="en-US" altLang="ja-JP" sz="1200">
                <a:latin typeface="Century" pitchFamily="18" charset="0"/>
                <a:ea typeface="ＭＳ 明朝" pitchFamily="17" charset="-128"/>
              </a:rPr>
              <a:t>(</a:t>
            </a:r>
            <a:r>
              <a:rPr lang="ja-JP" altLang="en-US" sz="1200">
                <a:latin typeface="Times New Roman" pitchFamily="18" charset="0"/>
                <a:ea typeface="ＭＳ 明朝" pitchFamily="17" charset="-128"/>
              </a:rPr>
              <a:t>家庭訪問や保護者からの連絡などで、新たな情報がわかった場合は保健室</a:t>
            </a:r>
            <a:r>
              <a:rPr lang="ja-JP" altLang="en-US" sz="1200">
                <a:latin typeface="Century" pitchFamily="18" charset="0"/>
                <a:ea typeface="ＭＳ 明朝" pitchFamily="17" charset="-128"/>
              </a:rPr>
              <a:t> </a:t>
            </a:r>
            <a:r>
              <a:rPr lang="ja-JP" altLang="en-US" sz="1200">
                <a:latin typeface="Times New Roman" pitchFamily="18" charset="0"/>
                <a:ea typeface="ＭＳ 明朝" pitchFamily="17" charset="-128"/>
              </a:rPr>
              <a:t>にも    </a:t>
            </a:r>
            <a:endParaRPr lang="en-US" altLang="ja-JP" sz="1200">
              <a:latin typeface="Times New Roman" pitchFamily="18" charset="0"/>
              <a:ea typeface="ＭＳ 明朝" pitchFamily="17" charset="-128"/>
            </a:endParaRPr>
          </a:p>
          <a:p>
            <a:pPr eaLnBrk="0" hangingPunct="0"/>
            <a:r>
              <a:rPr lang="ja-JP" altLang="en-US" sz="1200">
                <a:latin typeface="Times New Roman" pitchFamily="18" charset="0"/>
                <a:ea typeface="ＭＳ 明朝" pitchFamily="17" charset="-128"/>
              </a:rPr>
              <a:t>　　　　連絡する。）</a:t>
            </a:r>
            <a:endParaRPr lang="en-US" altLang="ja-JP" sz="1200"/>
          </a:p>
          <a:p>
            <a:pPr eaLnBrk="0" hangingPunct="0"/>
            <a:endParaRPr lang="en-US" altLang="ja-JP"/>
          </a:p>
        </p:txBody>
      </p:sp>
      <p:sp>
        <p:nvSpPr>
          <p:cNvPr id="32774" name="Rectangle 4"/>
          <p:cNvSpPr>
            <a:spLocks noChangeArrowheads="1"/>
          </p:cNvSpPr>
          <p:nvPr/>
        </p:nvSpPr>
        <p:spPr bwMode="auto">
          <a:xfrm>
            <a:off x="333375" y="6465888"/>
            <a:ext cx="6237288" cy="1200150"/>
          </a:xfrm>
          <a:prstGeom prst="rect">
            <a:avLst/>
          </a:prstGeom>
          <a:noFill/>
          <a:ln w="9525">
            <a:noFill/>
            <a:miter lim="800000"/>
            <a:headEnd/>
            <a:tailEnd/>
          </a:ln>
        </p:spPr>
        <p:txBody>
          <a:bodyPr anchor="ctr">
            <a:spAutoFit/>
          </a:bodyPr>
          <a:lstStyle/>
          <a:p>
            <a:r>
              <a:rPr lang="ja-JP" altLang="en-US" sz="1000" b="1">
                <a:latin typeface="Times New Roman" pitchFamily="18" charset="0"/>
                <a:ea typeface="ＭＳ 明朝" pitchFamily="17" charset="-128"/>
              </a:rPr>
              <a:t>（</a:t>
            </a:r>
            <a:r>
              <a:rPr lang="ja-JP" altLang="en-US" sz="1200" b="1">
                <a:latin typeface="Times New Roman" pitchFamily="18" charset="0"/>
                <a:ea typeface="ＭＳ 明朝" pitchFamily="17" charset="-128"/>
              </a:rPr>
              <a:t>２）健康観察の重視</a:t>
            </a:r>
            <a:endParaRPr lang="ja-JP" altLang="en-US" sz="1200" b="1"/>
          </a:p>
          <a:p>
            <a:pPr eaLnBrk="0" hangingPunct="0"/>
            <a:r>
              <a:rPr lang="ja-JP" altLang="en-US" sz="1200">
                <a:latin typeface="Century" pitchFamily="18" charset="0"/>
                <a:ea typeface="ＭＳ 明朝" pitchFamily="17" charset="-128"/>
                <a:cs typeface="Times New Roman" pitchFamily="18" charset="0"/>
              </a:rPr>
              <a:t>     </a:t>
            </a:r>
            <a:r>
              <a:rPr lang="en-US" altLang="ja-JP" sz="1200">
                <a:latin typeface="Times New Roman" pitchFamily="18" charset="0"/>
                <a:ea typeface="ＭＳ 明朝" pitchFamily="17" charset="-128"/>
              </a:rPr>
              <a:t>【</a:t>
            </a:r>
            <a:r>
              <a:rPr lang="ja-JP" altLang="en-US" sz="1200">
                <a:latin typeface="Times New Roman" pitchFamily="18" charset="0"/>
                <a:ea typeface="ＭＳ 明朝" pitchFamily="17" charset="-128"/>
              </a:rPr>
              <a:t>目的</a:t>
            </a:r>
            <a:r>
              <a:rPr lang="en-US" altLang="ja-JP" sz="1200">
                <a:latin typeface="Times New Roman" pitchFamily="18" charset="0"/>
                <a:ea typeface="ＭＳ 明朝" pitchFamily="17" charset="-128"/>
              </a:rPr>
              <a:t>】</a:t>
            </a:r>
            <a:r>
              <a:rPr lang="ja-JP" altLang="en-US" sz="1200">
                <a:latin typeface="Times New Roman" pitchFamily="18" charset="0"/>
                <a:ea typeface="ＭＳ 明朝" pitchFamily="17" charset="-128"/>
              </a:rPr>
              <a:t>　</a:t>
            </a:r>
            <a:endParaRPr lang="ja-JP" altLang="en-US" sz="1200"/>
          </a:p>
          <a:p>
            <a:pPr eaLnBrk="0" hangingPunct="0"/>
            <a:r>
              <a:rPr lang="ja-JP" altLang="en-US" sz="1200">
                <a:latin typeface="Century" pitchFamily="18" charset="0"/>
                <a:ea typeface="ＭＳ 明朝" pitchFamily="17" charset="-128"/>
              </a:rPr>
              <a:t>         </a:t>
            </a:r>
            <a:r>
              <a:rPr lang="ja-JP" altLang="en-US" sz="1200">
                <a:latin typeface="Times New Roman" pitchFamily="18" charset="0"/>
                <a:ea typeface="ＭＳ 明朝" pitchFamily="17" charset="-128"/>
              </a:rPr>
              <a:t>・一人一人の子どもの健康と学習能率の向上をはかるために、心身の異常や行動面</a:t>
            </a:r>
            <a:endParaRPr lang="en-US" altLang="ja-JP" sz="1200">
              <a:latin typeface="Times New Roman" pitchFamily="18" charset="0"/>
              <a:ea typeface="ＭＳ 明朝" pitchFamily="17" charset="-128"/>
            </a:endParaRPr>
          </a:p>
          <a:p>
            <a:pPr eaLnBrk="0" hangingPunct="0"/>
            <a:r>
              <a:rPr lang="ja-JP" altLang="en-US" sz="1200">
                <a:latin typeface="Times New Roman" pitchFamily="18" charset="0"/>
                <a:ea typeface="ＭＳ 明朝" pitchFamily="17" charset="-128"/>
              </a:rPr>
              <a:t>　　　における異常兆候を早期に発見し、これに対し必要な処置や指導を行う。</a:t>
            </a:r>
            <a:endParaRPr lang="ja-JP" altLang="en-US" sz="1200"/>
          </a:p>
          <a:p>
            <a:pPr eaLnBrk="0" hangingPunct="0"/>
            <a:r>
              <a:rPr lang="ja-JP" altLang="en-US" sz="1200">
                <a:latin typeface="Century" pitchFamily="18" charset="0"/>
                <a:ea typeface="ＭＳ 明朝" pitchFamily="17" charset="-128"/>
              </a:rPr>
              <a:t>         </a:t>
            </a:r>
            <a:r>
              <a:rPr lang="ja-JP" altLang="en-US" sz="1200">
                <a:latin typeface="Times New Roman" pitchFamily="18" charset="0"/>
                <a:ea typeface="ＭＳ 明朝" pitchFamily="17" charset="-128"/>
              </a:rPr>
              <a:t>・不登校気味傾向など、児童の内面的問題を早期に発見し対処する。</a:t>
            </a:r>
            <a:endParaRPr lang="ja-JP" altLang="en-US" sz="1200"/>
          </a:p>
          <a:p>
            <a:pPr eaLnBrk="0" hangingPunct="0"/>
            <a:r>
              <a:rPr lang="ja-JP" altLang="en-US" sz="1200">
                <a:latin typeface="Century" pitchFamily="18" charset="0"/>
                <a:ea typeface="ＭＳ 明朝" pitchFamily="17" charset="-128"/>
              </a:rPr>
              <a:t>         </a:t>
            </a:r>
            <a:r>
              <a:rPr lang="ja-JP" altLang="en-US" sz="1200">
                <a:latin typeface="Times New Roman" pitchFamily="18" charset="0"/>
                <a:ea typeface="ＭＳ 明朝" pitchFamily="17" charset="-128"/>
              </a:rPr>
              <a:t>・集団における伝染病の予防や早期発見に努める。</a:t>
            </a:r>
            <a:endParaRPr lang="ja-JP" altLang="en-US" sz="1200"/>
          </a:p>
        </p:txBody>
      </p:sp>
      <p:sp>
        <p:nvSpPr>
          <p:cNvPr id="32775" name="Rectangle 5"/>
          <p:cNvSpPr>
            <a:spLocks noChangeArrowheads="1"/>
          </p:cNvSpPr>
          <p:nvPr/>
        </p:nvSpPr>
        <p:spPr bwMode="auto">
          <a:xfrm>
            <a:off x="692150" y="7689850"/>
            <a:ext cx="1512888" cy="1014413"/>
          </a:xfrm>
          <a:prstGeom prst="rect">
            <a:avLst/>
          </a:prstGeom>
          <a:noFill/>
          <a:ln w="9525">
            <a:noFill/>
            <a:miter lim="800000"/>
            <a:headEnd/>
            <a:tailEnd/>
          </a:ln>
        </p:spPr>
        <p:txBody>
          <a:bodyPr anchor="ctr">
            <a:spAutoFit/>
          </a:bodyPr>
          <a:lstStyle/>
          <a:p>
            <a:r>
              <a:rPr lang="ja-JP" altLang="en-US" sz="1200">
                <a:latin typeface="HGPｺﾞｼｯｸM"/>
                <a:ea typeface="HGPｺﾞｼｯｸM"/>
                <a:cs typeface="ＭＳ 明朝" pitchFamily="17" charset="-128"/>
              </a:rPr>
              <a:t>　　</a:t>
            </a:r>
            <a:r>
              <a:rPr lang="ja-JP" altLang="ja-JP" sz="1200">
                <a:latin typeface="HGPｺﾞｼｯｸM"/>
                <a:ea typeface="HGPｺﾞｼｯｸM"/>
                <a:cs typeface="ＭＳ 明朝" pitchFamily="17" charset="-128"/>
              </a:rPr>
              <a:t>①</a:t>
            </a:r>
            <a:r>
              <a:rPr lang="ja-JP" altLang="en-US" sz="1200">
                <a:latin typeface="HGPｺﾞｼｯｸM"/>
                <a:ea typeface="HGPｺﾞｼｯｸM"/>
                <a:cs typeface="ＭＳ 明朝" pitchFamily="17" charset="-128"/>
              </a:rPr>
              <a:t>観察の機会</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・朝の会</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・休憩時間</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・授業中</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・終わりの会</a:t>
            </a:r>
            <a:endParaRPr lang="ja-JP" altLang="en-US" sz="1200">
              <a:latin typeface="HGPｺﾞｼｯｸM"/>
              <a:ea typeface="HGPｺﾞｼｯｸM"/>
              <a:cs typeface="ＭＳ Ｐゴシック" charset="-128"/>
            </a:endParaRPr>
          </a:p>
        </p:txBody>
      </p:sp>
      <p:sp>
        <p:nvSpPr>
          <p:cNvPr id="32776" name="Rectangle 6"/>
          <p:cNvSpPr>
            <a:spLocks noChangeArrowheads="1"/>
          </p:cNvSpPr>
          <p:nvPr/>
        </p:nvSpPr>
        <p:spPr bwMode="auto">
          <a:xfrm>
            <a:off x="2060575" y="8121650"/>
            <a:ext cx="6858000" cy="1200150"/>
          </a:xfrm>
          <a:prstGeom prst="rect">
            <a:avLst/>
          </a:prstGeom>
          <a:noFill/>
          <a:ln w="9525">
            <a:noFill/>
            <a:miter lim="800000"/>
            <a:headEnd/>
            <a:tailEnd/>
          </a:ln>
        </p:spPr>
        <p:txBody>
          <a:bodyPr anchor="ctr">
            <a:spAutoFit/>
          </a:bodyPr>
          <a:lstStyle/>
          <a:p>
            <a:r>
              <a:rPr lang="ja-JP" altLang="en-US" sz="1200">
                <a:latin typeface="HGPｺﾞｼｯｸM"/>
                <a:ea typeface="HGPｺﾞｼｯｸM"/>
                <a:cs typeface="ＭＳ 明朝" pitchFamily="17" charset="-128"/>
              </a:rPr>
              <a:t>　　　</a:t>
            </a:r>
            <a:r>
              <a:rPr lang="ja-JP" altLang="ja-JP" sz="1200">
                <a:latin typeface="HGPｺﾞｼｯｸM"/>
                <a:ea typeface="HGPｺﾞｼｯｸM"/>
                <a:cs typeface="ＭＳ 明朝" pitchFamily="17" charset="-128"/>
              </a:rPr>
              <a:t>②</a:t>
            </a:r>
            <a:r>
              <a:rPr lang="ja-JP" altLang="en-US" sz="1200">
                <a:latin typeface="HGPｺﾞｼｯｸM"/>
                <a:ea typeface="HGPｺﾞｼｯｸM"/>
                <a:cs typeface="ＭＳ 明朝" pitchFamily="17" charset="-128"/>
              </a:rPr>
              <a:t>観察のポイント</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・全身の状態（ぼんやりしている、落ち着きがない、だるそう）</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・顔面の状態（顔色が悪い、目の充血、耳、鼻、口）</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・皮膚の状態（発疹、かゆみ、むくみ、けが、打撲）</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・頭痛、腹痛など頻繁な訴え、チック、頻尿、など。</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・集団の中で（ひとりぼっち、奇声を発する、泣く、大声を出す）</a:t>
            </a:r>
            <a:endParaRPr lang="ja-JP" altLang="en-US" sz="1200">
              <a:latin typeface="HGPｺﾞｼｯｸM"/>
              <a:ea typeface="HGPｺﾞｼｯｸM"/>
              <a:cs typeface="ＭＳ Ｐゴシック" charset="-128"/>
            </a:endParaRPr>
          </a:p>
        </p:txBody>
      </p:sp>
      <p:sp>
        <p:nvSpPr>
          <p:cNvPr id="14" name="対角する 2 つの角を切り取った四角形 13"/>
          <p:cNvSpPr/>
          <p:nvPr/>
        </p:nvSpPr>
        <p:spPr>
          <a:xfrm>
            <a:off x="836613" y="7689850"/>
            <a:ext cx="1439862" cy="1008063"/>
          </a:xfrm>
          <a:prstGeom prst="snip2DiagRect">
            <a:avLst>
              <a:gd name="adj1" fmla="val 0"/>
              <a:gd name="adj2" fmla="val 29508"/>
            </a:avLst>
          </a:prstGeom>
          <a:solidFill>
            <a:schemeClr val="bg1">
              <a:alpha val="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正方形/長方形 15"/>
          <p:cNvSpPr/>
          <p:nvPr/>
        </p:nvSpPr>
        <p:spPr>
          <a:xfrm>
            <a:off x="2349500" y="8121650"/>
            <a:ext cx="4248150" cy="1295400"/>
          </a:xfrm>
          <a:prstGeom prst="rect">
            <a:avLst/>
          </a:prstGeom>
          <a:solidFill>
            <a:schemeClr val="bg1">
              <a:alpha val="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779" name="テキスト ボックス 12"/>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-13-</a:t>
            </a:r>
            <a:endParaRPr lang="ja-JP" altLang="en-US" sz="1200">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549275" y="406400"/>
            <a:ext cx="6021388" cy="1735138"/>
          </a:xfrm>
          <a:prstGeom prst="rect">
            <a:avLst/>
          </a:prstGeom>
          <a:noFill/>
          <a:ln w="9525">
            <a:noFill/>
            <a:miter lim="800000"/>
            <a:headEnd/>
            <a:tailEnd/>
          </a:ln>
        </p:spPr>
        <p:txBody>
          <a:bodyPr anchor="ctr">
            <a:spAutoFit/>
          </a:bodyPr>
          <a:lstStyle/>
          <a:p>
            <a:r>
              <a:rPr lang="ja-JP" altLang="en-US" sz="1000">
                <a:latin typeface="Times New Roman" pitchFamily="18" charset="0"/>
                <a:ea typeface="ＭＳ 明朝" pitchFamily="17" charset="-128"/>
              </a:rPr>
              <a:t>　</a:t>
            </a:r>
            <a:r>
              <a:rPr lang="en-US" altLang="ja-JP" sz="1200">
                <a:latin typeface="HGPｺﾞｼｯｸM"/>
                <a:ea typeface="HGPｺﾞｼｯｸM"/>
                <a:cs typeface="ＭＳ 明朝" pitchFamily="17" charset="-128"/>
              </a:rPr>
              <a:t>③</a:t>
            </a:r>
            <a:r>
              <a:rPr lang="ja-JP" altLang="en-US" sz="1200" b="1">
                <a:latin typeface="HGPｺﾞｼｯｸM"/>
                <a:ea typeface="HGPｺﾞｼｯｸM"/>
                <a:cs typeface="ＭＳ 明朝" pitchFamily="17" charset="-128"/>
              </a:rPr>
              <a:t>「朝の健康しらべ」</a:t>
            </a:r>
            <a:r>
              <a:rPr lang="ja-JP" altLang="en-US" sz="1200">
                <a:latin typeface="HGPｺﾞｼｯｸM"/>
                <a:ea typeface="HGPｺﾞｼｯｸM"/>
                <a:cs typeface="ＭＳ 明朝" pitchFamily="17" charset="-128"/>
              </a:rPr>
              <a:t>の実施</a:t>
            </a:r>
          </a:p>
          <a:p>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　　・欠席者や遅刻、体調不良児童を把握する。</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　　　朝の会で調べ、９時までに職員室へ提出する。欠席理由は（　　）で。かぜ症状</a:t>
            </a:r>
            <a:endParaRPr lang="en-US" altLang="ja-JP" sz="1200">
              <a:latin typeface="HGPｺﾞｼｯｸM"/>
              <a:ea typeface="HGPｺﾞｼｯｸM"/>
              <a:cs typeface="ＭＳ 明朝" pitchFamily="17" charset="-128"/>
            </a:endParaRPr>
          </a:p>
          <a:p>
            <a:pPr eaLnBrk="0" hangingPunct="0"/>
            <a:r>
              <a:rPr lang="ja-JP" altLang="en-US" sz="1200">
                <a:latin typeface="HGPｺﾞｼｯｸM"/>
                <a:ea typeface="HGPｺﾞｼｯｸM"/>
                <a:cs typeface="ＭＳ 明朝" pitchFamily="17" charset="-128"/>
              </a:rPr>
              <a:t>　　　　　　による熱がある場合は「ネツ」と記入。　　（</a:t>
            </a:r>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毎日のサーベイランス報告に必要</a:t>
            </a:r>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　　　　・不登校の早期発見に努める。</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家庭からの連絡が無い場合は電話をする。</a:t>
            </a:r>
            <a:endParaRPr lang="en-US" altLang="ja-JP" sz="1200">
              <a:latin typeface="HGPｺﾞｼｯｸM"/>
              <a:ea typeface="HGPｺﾞｼｯｸM"/>
              <a:cs typeface="ＭＳ 明朝" pitchFamily="17" charset="-128"/>
            </a:endParaRPr>
          </a:p>
          <a:p>
            <a:pPr eaLnBrk="0" hangingPunct="0"/>
            <a:r>
              <a:rPr lang="ja-JP" altLang="en-US" sz="1200">
                <a:latin typeface="HGPｺﾞｼｯｸM"/>
                <a:ea typeface="HGPｺﾞｼｯｸM"/>
                <a:cs typeface="ＭＳ 明朝" pitchFamily="17" charset="-128"/>
              </a:rPr>
              <a:t>　　　　　　理由のはっきりしない休み方（連続、特定曜日、、、など）には注意</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・感染症の早期発見、把握をする。</a:t>
            </a:r>
            <a:endParaRPr lang="ja-JP" altLang="en-US" sz="1200">
              <a:latin typeface="HGPｺﾞｼｯｸM"/>
              <a:ea typeface="HGPｺﾞｼｯｸM"/>
              <a:cs typeface="ＭＳ Ｐゴシック" charset="-128"/>
            </a:endParaRPr>
          </a:p>
        </p:txBody>
      </p:sp>
      <p:sp>
        <p:nvSpPr>
          <p:cNvPr id="4" name="正方形/長方形 3"/>
          <p:cNvSpPr/>
          <p:nvPr/>
        </p:nvSpPr>
        <p:spPr>
          <a:xfrm>
            <a:off x="981075" y="720725"/>
            <a:ext cx="5327650" cy="1423988"/>
          </a:xfrm>
          <a:prstGeom prst="rect">
            <a:avLst/>
          </a:prstGeom>
          <a:solidFill>
            <a:schemeClr val="bg1">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795" name="Rectangle 2"/>
          <p:cNvSpPr>
            <a:spLocks noChangeArrowheads="1"/>
          </p:cNvSpPr>
          <p:nvPr/>
        </p:nvSpPr>
        <p:spPr bwMode="auto">
          <a:xfrm>
            <a:off x="404813" y="2268538"/>
            <a:ext cx="6264275" cy="2400300"/>
          </a:xfrm>
          <a:prstGeom prst="rect">
            <a:avLst/>
          </a:prstGeom>
          <a:noFill/>
          <a:ln w="9525">
            <a:noFill/>
            <a:miter lim="800000"/>
            <a:headEnd/>
            <a:tailEnd/>
          </a:ln>
        </p:spPr>
        <p:txBody>
          <a:bodyPr anchor="ctr">
            <a:spAutoFit/>
          </a:bodyPr>
          <a:lstStyle/>
          <a:p>
            <a:r>
              <a:rPr lang="ja-JP" altLang="en-US" sz="1200" b="1">
                <a:latin typeface="Times New Roman" pitchFamily="18" charset="0"/>
                <a:ea typeface="ＭＳ 明朝" pitchFamily="17" charset="-128"/>
              </a:rPr>
              <a:t>（３）学校、学年行事等の実施における留意事項</a:t>
            </a:r>
            <a:endParaRPr lang="ja-JP" altLang="en-US" sz="1200" b="1"/>
          </a:p>
          <a:p>
            <a:pPr eaLnBrk="0" hangingPunct="0"/>
            <a:r>
              <a:rPr lang="ja-JP" altLang="en-US" sz="1200">
                <a:latin typeface="Times New Roman" pitchFamily="18" charset="0"/>
                <a:ea typeface="ＭＳ 明朝" pitchFamily="17" charset="-128"/>
              </a:rPr>
              <a:t>　　　　　　　＊事故無く、無事に行事が終わるための配慮</a:t>
            </a:r>
            <a:endParaRPr lang="en-US" altLang="ja-JP" sz="1200">
              <a:latin typeface="Times New Roman" pitchFamily="18" charset="0"/>
              <a:ea typeface="ＭＳ 明朝" pitchFamily="17" charset="-128"/>
            </a:endParaRPr>
          </a:p>
          <a:p>
            <a:pPr eaLnBrk="0" hangingPunct="0"/>
            <a:endParaRPr lang="ja-JP" altLang="en-US" sz="1200"/>
          </a:p>
          <a:p>
            <a:pPr eaLnBrk="0" hangingPunct="0"/>
            <a:r>
              <a:rPr lang="ja-JP" altLang="en-US" sz="1200">
                <a:latin typeface="Century" pitchFamily="18" charset="0"/>
                <a:ea typeface="ＭＳ 明朝" pitchFamily="17" charset="-128"/>
                <a:cs typeface="Times New Roman" pitchFamily="18" charset="0"/>
              </a:rPr>
              <a:t>   </a:t>
            </a:r>
            <a:r>
              <a:rPr lang="ja-JP" altLang="en-US" sz="1200">
                <a:latin typeface="Times New Roman" pitchFamily="18" charset="0"/>
                <a:ea typeface="ＭＳ 明朝" pitchFamily="17" charset="-128"/>
                <a:cs typeface="Times New Roman" pitchFamily="18" charset="0"/>
              </a:rPr>
              <a:t>　           </a:t>
            </a:r>
            <a:r>
              <a:rPr lang="ja-JP" altLang="en-US" sz="1200">
                <a:latin typeface="HGPｺﾞｼｯｸM"/>
                <a:ea typeface="HGPｺﾞｼｯｸM"/>
                <a:cs typeface="Times New Roman" pitchFamily="18" charset="0"/>
              </a:rPr>
              <a:t>①計画に無理が無いようにする。（潜在的危機の予知）</a:t>
            </a:r>
            <a:endParaRPr lang="ja-JP" altLang="en-US" sz="1200">
              <a:latin typeface="HGPｺﾞｼｯｸM"/>
              <a:ea typeface="HGPｺﾞｼｯｸM"/>
              <a:cs typeface="ＭＳ 明朝" pitchFamily="17" charset="-128"/>
            </a:endParaRPr>
          </a:p>
          <a:p>
            <a:pPr eaLnBrk="0" hangingPunct="0"/>
            <a:r>
              <a:rPr lang="ja-JP" altLang="en-US" sz="1200">
                <a:latin typeface="HGPｺﾞｼｯｸM"/>
                <a:ea typeface="HGPｺﾞｼｯｸM"/>
                <a:cs typeface="ＭＳ Ｐゴシック" charset="-128"/>
              </a:rPr>
              <a:t>    </a:t>
            </a:r>
            <a:r>
              <a:rPr lang="ja-JP" altLang="en-US" sz="1200">
                <a:latin typeface="HGPｺﾞｼｯｸM"/>
                <a:ea typeface="HGPｺﾞｼｯｸM"/>
                <a:cs typeface="Times New Roman" pitchFamily="18" charset="0"/>
              </a:rPr>
              <a:t>　        ②事前、実施中、事後の保健、安全指導</a:t>
            </a:r>
            <a:endParaRPr lang="ja-JP" altLang="en-US" sz="1200">
              <a:latin typeface="HGPｺﾞｼｯｸM"/>
              <a:ea typeface="HGPｺﾞｼｯｸM"/>
              <a:cs typeface="ＭＳ 明朝" pitchFamily="17" charset="-128"/>
            </a:endParaRPr>
          </a:p>
          <a:p>
            <a:pPr eaLnBrk="0" hangingPunct="0"/>
            <a:r>
              <a:rPr lang="ja-JP" altLang="en-US" sz="1200">
                <a:latin typeface="HGPｺﾞｼｯｸM"/>
                <a:ea typeface="HGPｺﾞｼｯｸM"/>
                <a:cs typeface="ＭＳ Ｐゴシック" charset="-128"/>
              </a:rPr>
              <a:t>　            ③事前の健康調査（参加困難な児童の参加についても保護者とよく相談をする）</a:t>
            </a:r>
            <a:endParaRPr lang="ja-JP" altLang="en-US" sz="1200">
              <a:latin typeface="HGPｺﾞｼｯｸM"/>
              <a:ea typeface="HGPｺﾞｼｯｸM"/>
              <a:cs typeface="HGPｺﾞｼｯｸM"/>
            </a:endParaRPr>
          </a:p>
          <a:p>
            <a:pPr eaLnBrk="0" hangingPunct="0"/>
            <a:r>
              <a:rPr lang="ja-JP" altLang="en-US" sz="1200">
                <a:latin typeface="HGPｺﾞｼｯｸM"/>
                <a:ea typeface="HGPｺﾞｼｯｸM"/>
                <a:cs typeface="HGPｺﾞｼｯｸM"/>
              </a:rPr>
              <a:t>            　④事前の健康診断（修学旅行、自然学校など、個人においては主治医の受診）</a:t>
            </a:r>
          </a:p>
          <a:p>
            <a:pPr eaLnBrk="0" hangingPunct="0"/>
            <a:r>
              <a:rPr lang="ja-JP" altLang="en-US" sz="1200">
                <a:latin typeface="HGPｺﾞｼｯｸM"/>
                <a:ea typeface="HGPｺﾞｼｯｸM"/>
                <a:cs typeface="HGPｺﾞｼｯｸM"/>
              </a:rPr>
              <a:t>   　         ⑤当日の児童の体調把握、健康観察</a:t>
            </a:r>
          </a:p>
          <a:p>
            <a:pPr eaLnBrk="0" hangingPunct="0"/>
            <a:r>
              <a:rPr lang="ja-JP" altLang="en-US" sz="1200">
                <a:latin typeface="HGPｺﾞｼｯｸM"/>
                <a:ea typeface="HGPｺﾞｼｯｸM"/>
                <a:cs typeface="HGPｺﾞｼｯｸM"/>
              </a:rPr>
              <a:t>   　         ⑥応急手当の準備（救急医薬品）</a:t>
            </a:r>
          </a:p>
          <a:p>
            <a:pPr eaLnBrk="0" hangingPunct="0"/>
            <a:r>
              <a:rPr lang="ja-JP" altLang="en-US" sz="1200">
                <a:latin typeface="HGPｺﾞｼｯｸM"/>
                <a:ea typeface="HGPｺﾞｼｯｸM"/>
                <a:cs typeface="HGPｺﾞｼｯｸM"/>
              </a:rPr>
              <a:t>   　         ⑦医療機関の連絡確認、保護者の緊急連絡先の確認</a:t>
            </a:r>
          </a:p>
          <a:p>
            <a:pPr eaLnBrk="0" hangingPunct="0"/>
            <a:r>
              <a:rPr lang="ja-JP" altLang="en-US" sz="1200">
                <a:latin typeface="HGPｺﾞｼｯｸM"/>
                <a:ea typeface="HGPｺﾞｼｯｸM"/>
                <a:cs typeface="HGPｺﾞｼｯｸM"/>
              </a:rPr>
              <a:t>   　         ⑧救急体制の確認</a:t>
            </a:r>
          </a:p>
          <a:p>
            <a:pPr eaLnBrk="0" hangingPunct="0"/>
            <a:endParaRPr lang="ja-JP" altLang="en-US">
              <a:latin typeface="HGPｺﾞｼｯｸM"/>
              <a:ea typeface="HGPｺﾞｼｯｸM"/>
              <a:cs typeface="HGPｺﾞｼｯｸM"/>
            </a:endParaRPr>
          </a:p>
        </p:txBody>
      </p:sp>
      <p:sp>
        <p:nvSpPr>
          <p:cNvPr id="33796" name="Rectangle 3"/>
          <p:cNvSpPr>
            <a:spLocks noChangeArrowheads="1"/>
          </p:cNvSpPr>
          <p:nvPr/>
        </p:nvSpPr>
        <p:spPr bwMode="auto">
          <a:xfrm>
            <a:off x="476250" y="4645025"/>
            <a:ext cx="6858000" cy="1754188"/>
          </a:xfrm>
          <a:prstGeom prst="rect">
            <a:avLst/>
          </a:prstGeom>
          <a:noFill/>
          <a:ln w="9525">
            <a:noFill/>
            <a:miter lim="800000"/>
            <a:headEnd/>
            <a:tailEnd/>
          </a:ln>
        </p:spPr>
        <p:txBody>
          <a:bodyPr anchor="ctr">
            <a:spAutoFit/>
          </a:bodyPr>
          <a:lstStyle/>
          <a:p>
            <a:r>
              <a:rPr lang="ja-JP" altLang="en-US" sz="1200" b="1">
                <a:latin typeface="Times New Roman" pitchFamily="18" charset="0"/>
                <a:ea typeface="ＭＳ 明朝" pitchFamily="17" charset="-128"/>
              </a:rPr>
              <a:t>（４）その他</a:t>
            </a:r>
            <a:endParaRPr lang="en-US" altLang="ja-JP" sz="1200" b="1">
              <a:latin typeface="Times New Roman" pitchFamily="18" charset="0"/>
              <a:ea typeface="ＭＳ 明朝" pitchFamily="17" charset="-128"/>
            </a:endParaRPr>
          </a:p>
          <a:p>
            <a:pPr eaLnBrk="0" hangingPunct="0"/>
            <a:r>
              <a:rPr lang="ja-JP" altLang="en-US" sz="1200">
                <a:latin typeface="HGPｺﾞｼｯｸM"/>
                <a:ea typeface="HGPｺﾞｼｯｸM"/>
                <a:cs typeface="Times New Roman" pitchFamily="18" charset="0"/>
              </a:rPr>
              <a:t>     </a:t>
            </a:r>
            <a:r>
              <a:rPr lang="ja-JP" altLang="en-US" sz="1200" b="1">
                <a:latin typeface="HGPｺﾞｼｯｸM"/>
                <a:ea typeface="HGPｺﾞｼｯｸM"/>
                <a:cs typeface="ＭＳ 明朝" pitchFamily="17" charset="-128"/>
              </a:rPr>
              <a:t>○「健康のきろく」カード</a:t>
            </a:r>
            <a:r>
              <a:rPr lang="ja-JP" altLang="en-US" sz="1200">
                <a:latin typeface="HGPｺﾞｼｯｸM"/>
                <a:ea typeface="HGPｺﾞｼｯｸM"/>
                <a:cs typeface="ＭＳ 明朝" pitchFamily="17" charset="-128"/>
              </a:rPr>
              <a:t>について</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１学期・・・４月の身体計測結果・視力・歯科検診の結果を記入する。（７月）</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２学期・・・９月の身体計測結果と秋の視力検査の結果を記入する。（１２月）</a:t>
            </a:r>
            <a:endParaRPr lang="ja-JP" altLang="en-US" sz="1200">
              <a:latin typeface="HGPｺﾞｼｯｸM"/>
              <a:ea typeface="HGPｺﾞｼｯｸM"/>
              <a:cs typeface="ＭＳ Ｐゴシック" charset="-128"/>
            </a:endParaRPr>
          </a:p>
          <a:p>
            <a:pPr eaLnBrk="0" hangingPunct="0"/>
            <a:r>
              <a:rPr lang="ja-JP" altLang="en-US" sz="1200">
                <a:latin typeface="HGPｺﾞｼｯｸM"/>
                <a:ea typeface="HGPｺﾞｼｯｸM"/>
                <a:cs typeface="Times New Roman" pitchFamily="18" charset="0"/>
              </a:rPr>
              <a:t>            </a:t>
            </a:r>
            <a:r>
              <a:rPr lang="ja-JP" altLang="en-US" sz="1200">
                <a:latin typeface="HGPｺﾞｼｯｸM"/>
                <a:ea typeface="HGPｺﾞｼｯｸM"/>
                <a:cs typeface="ＭＳ 明朝" pitchFamily="17" charset="-128"/>
              </a:rPr>
              <a:t>３学期・・・１月の身体計測の結果を記入後、返す。</a:t>
            </a:r>
            <a:endParaRPr lang="en-US" altLang="ja-JP" sz="1200">
              <a:latin typeface="HGPｺﾞｼｯｸM"/>
              <a:ea typeface="HGPｺﾞｼｯｸM"/>
              <a:cs typeface="ＭＳ 明朝" pitchFamily="17" charset="-128"/>
            </a:endParaRPr>
          </a:p>
          <a:p>
            <a:pPr eaLnBrk="0" hangingPunct="0"/>
            <a:endParaRPr lang="ja-JP" altLang="en-US" sz="1200">
              <a:cs typeface="Times New Roman" pitchFamily="18" charset="0"/>
            </a:endParaRPr>
          </a:p>
          <a:p>
            <a:pPr eaLnBrk="0" hangingPunct="0"/>
            <a:r>
              <a:rPr lang="ja-JP" altLang="en-US" sz="1200">
                <a:latin typeface="Century" pitchFamily="18" charset="0"/>
                <a:ea typeface="ＭＳ 明朝" pitchFamily="17" charset="-128"/>
              </a:rPr>
              <a:t>         </a:t>
            </a:r>
            <a:r>
              <a:rPr lang="ja-JP" altLang="en-US" sz="1200">
                <a:latin typeface="Times New Roman" pitchFamily="18" charset="0"/>
                <a:ea typeface="ＭＳ 明朝" pitchFamily="17" charset="-128"/>
              </a:rPr>
              <a:t>・学期初めの身体計測の際に使用し、直接数値を記録する。</a:t>
            </a:r>
            <a:endParaRPr lang="ja-JP" altLang="en-US" sz="1200"/>
          </a:p>
          <a:p>
            <a:pPr eaLnBrk="0" hangingPunct="0"/>
            <a:r>
              <a:rPr lang="ja-JP" altLang="en-US" sz="1200">
                <a:latin typeface="Century" pitchFamily="18" charset="0"/>
                <a:ea typeface="ＭＳ 明朝" pitchFamily="17" charset="-128"/>
              </a:rPr>
              <a:t>         </a:t>
            </a:r>
            <a:r>
              <a:rPr lang="ja-JP" altLang="en-US" sz="1200">
                <a:latin typeface="Times New Roman" pitchFamily="18" charset="0"/>
                <a:ea typeface="ＭＳ 明朝" pitchFamily="17" charset="-128"/>
              </a:rPr>
              <a:t>・１、２学期は家庭へ通知して押印をもらい、集めて保健室保管する。</a:t>
            </a:r>
            <a:endParaRPr lang="ja-JP" altLang="en-US" sz="1200"/>
          </a:p>
          <a:p>
            <a:pPr eaLnBrk="0" hangingPunct="0"/>
            <a:r>
              <a:rPr lang="ja-JP" altLang="en-US" sz="1200">
                <a:latin typeface="Century" pitchFamily="18" charset="0"/>
                <a:ea typeface="ＭＳ 明朝" pitchFamily="17" charset="-128"/>
              </a:rPr>
              <a:t>         </a:t>
            </a:r>
            <a:r>
              <a:rPr lang="ja-JP" altLang="en-US" sz="1200">
                <a:latin typeface="Times New Roman" pitchFamily="18" charset="0"/>
                <a:ea typeface="ＭＳ 明朝" pitchFamily="17" charset="-128"/>
              </a:rPr>
              <a:t>・１年ごとに新規とする。</a:t>
            </a:r>
            <a:endParaRPr lang="ja-JP" altLang="en-US" sz="1200"/>
          </a:p>
        </p:txBody>
      </p:sp>
      <p:sp>
        <p:nvSpPr>
          <p:cNvPr id="33797" name="テキスト ボックス 8"/>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-14-</a:t>
            </a:r>
            <a:endParaRPr lang="ja-JP" altLang="en-US" sz="1200">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爆発 1 74"/>
          <p:cNvSpPr/>
          <p:nvPr/>
        </p:nvSpPr>
        <p:spPr>
          <a:xfrm>
            <a:off x="2781300" y="6465888"/>
            <a:ext cx="1295400" cy="790575"/>
          </a:xfrm>
          <a:prstGeom prst="irregularSeal1">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 name="角丸四角形 47"/>
          <p:cNvSpPr/>
          <p:nvPr/>
        </p:nvSpPr>
        <p:spPr>
          <a:xfrm>
            <a:off x="549275" y="3081338"/>
            <a:ext cx="1800225" cy="6477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角丸四角形 46"/>
          <p:cNvSpPr/>
          <p:nvPr/>
        </p:nvSpPr>
        <p:spPr>
          <a:xfrm>
            <a:off x="4508500" y="4808538"/>
            <a:ext cx="1657350" cy="1223962"/>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0" name="角丸四角形 39"/>
          <p:cNvSpPr/>
          <p:nvPr/>
        </p:nvSpPr>
        <p:spPr>
          <a:xfrm>
            <a:off x="4365625" y="3081338"/>
            <a:ext cx="1584325" cy="6477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9" name="正方形/長方形 38"/>
          <p:cNvSpPr/>
          <p:nvPr/>
        </p:nvSpPr>
        <p:spPr>
          <a:xfrm>
            <a:off x="2852738" y="5240338"/>
            <a:ext cx="1081087" cy="360362"/>
          </a:xfrm>
          <a:prstGeom prst="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正方形/長方形 34"/>
          <p:cNvSpPr/>
          <p:nvPr/>
        </p:nvSpPr>
        <p:spPr>
          <a:xfrm>
            <a:off x="2781300" y="4089400"/>
            <a:ext cx="1223963" cy="358775"/>
          </a:xfrm>
          <a:prstGeom prst="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角丸四角形 33"/>
          <p:cNvSpPr/>
          <p:nvPr/>
        </p:nvSpPr>
        <p:spPr>
          <a:xfrm>
            <a:off x="2708275" y="3224213"/>
            <a:ext cx="1296988" cy="36036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校長・教頭</a:t>
            </a:r>
          </a:p>
        </p:txBody>
      </p:sp>
      <p:sp>
        <p:nvSpPr>
          <p:cNvPr id="33" name="角丸四角形 32"/>
          <p:cNvSpPr/>
          <p:nvPr/>
        </p:nvSpPr>
        <p:spPr>
          <a:xfrm>
            <a:off x="2852738" y="2360613"/>
            <a:ext cx="1008062" cy="360362"/>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形吹き出し 31"/>
          <p:cNvSpPr/>
          <p:nvPr/>
        </p:nvSpPr>
        <p:spPr>
          <a:xfrm>
            <a:off x="4076700" y="1784350"/>
            <a:ext cx="1800225" cy="792163"/>
          </a:xfrm>
          <a:prstGeom prst="wedgeEllipseCallout">
            <a:avLst>
              <a:gd name="adj1" fmla="val -62427"/>
              <a:gd name="adj2" fmla="val 23196"/>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476250" y="344488"/>
            <a:ext cx="2438400" cy="595312"/>
          </a:xfrm>
        </p:spPr>
        <p:txBody>
          <a:bodyPr rtlCol="0">
            <a:normAutofit/>
          </a:bodyPr>
          <a:lstStyle/>
          <a:p>
            <a:pPr eaLnBrk="1" fontAlgn="auto" hangingPunct="1">
              <a:spcAft>
                <a:spcPts val="0"/>
              </a:spcAft>
              <a:defRPr/>
            </a:pPr>
            <a:r>
              <a:rPr lang="ja-JP" altLang="en-US" sz="2800" b="1" dirty="0" smtClean="0">
                <a:latin typeface="+mn-ea"/>
                <a:ea typeface="+mn-ea"/>
              </a:rPr>
              <a:t>救  急  対  応</a:t>
            </a:r>
            <a:endParaRPr lang="ja-JP" altLang="en-US" sz="2800" b="1" dirty="0">
              <a:latin typeface="+mn-ea"/>
              <a:ea typeface="+mn-ea"/>
            </a:endParaRPr>
          </a:p>
        </p:txBody>
      </p:sp>
      <p:sp>
        <p:nvSpPr>
          <p:cNvPr id="34827" name="Rectangle 1"/>
          <p:cNvSpPr>
            <a:spLocks noChangeArrowheads="1"/>
          </p:cNvSpPr>
          <p:nvPr/>
        </p:nvSpPr>
        <p:spPr bwMode="auto">
          <a:xfrm>
            <a:off x="0" y="1136650"/>
            <a:ext cx="6858000" cy="338138"/>
          </a:xfrm>
          <a:prstGeom prst="rect">
            <a:avLst/>
          </a:prstGeom>
          <a:noFill/>
          <a:ln w="9525">
            <a:noFill/>
            <a:miter lim="800000"/>
            <a:headEnd/>
            <a:tailEnd/>
          </a:ln>
        </p:spPr>
        <p:txBody>
          <a:bodyPr anchor="ctr">
            <a:spAutoFit/>
          </a:bodyPr>
          <a:lstStyle/>
          <a:p>
            <a:pPr algn="ctr"/>
            <a:r>
              <a:rPr lang="ja-JP" altLang="en-US" sz="1600" b="1">
                <a:latin typeface="Times New Roman" pitchFamily="18" charset="0"/>
                <a:ea typeface="ＭＳ 明朝" pitchFamily="17" charset="-128"/>
              </a:rPr>
              <a:t>事故発生時の対応について</a:t>
            </a:r>
            <a:endParaRPr lang="ja-JP" altLang="en-US"/>
          </a:p>
        </p:txBody>
      </p:sp>
      <p:sp>
        <p:nvSpPr>
          <p:cNvPr id="5" name="正方形/長方形 4"/>
          <p:cNvSpPr/>
          <p:nvPr/>
        </p:nvSpPr>
        <p:spPr>
          <a:xfrm>
            <a:off x="476250" y="1497013"/>
            <a:ext cx="1889125" cy="368300"/>
          </a:xfrm>
          <a:prstGeom prst="rect">
            <a:avLst/>
          </a:prstGeom>
        </p:spPr>
        <p:txBody>
          <a:bodyPr wrap="none">
            <a:spAutoFit/>
          </a:bodyPr>
          <a:lstStyle/>
          <a:p>
            <a:pPr fontAlgn="auto">
              <a:spcBef>
                <a:spcPts val="0"/>
              </a:spcBef>
              <a:spcAft>
                <a:spcPts val="0"/>
              </a:spcAft>
              <a:defRPr/>
            </a:pPr>
            <a:r>
              <a:rPr lang="ja-JP" altLang="en-US" b="1" dirty="0">
                <a:latin typeface="+mn-ea"/>
                <a:ea typeface="+mn-ea"/>
              </a:rPr>
              <a:t>１．</a:t>
            </a:r>
            <a:r>
              <a:rPr lang="ja-JP" altLang="ja-JP" b="1" dirty="0">
                <a:latin typeface="+mn-ea"/>
                <a:ea typeface="+mn-ea"/>
              </a:rPr>
              <a:t>救</a:t>
            </a:r>
            <a:r>
              <a:rPr lang="ja-JP" altLang="en-US" b="1" dirty="0">
                <a:latin typeface="+mn-ea"/>
                <a:ea typeface="+mn-ea"/>
              </a:rPr>
              <a:t>　</a:t>
            </a:r>
            <a:r>
              <a:rPr lang="ja-JP" altLang="ja-JP" b="1" dirty="0">
                <a:latin typeface="+mn-ea"/>
                <a:ea typeface="+mn-ea"/>
              </a:rPr>
              <a:t>急</a:t>
            </a:r>
            <a:r>
              <a:rPr lang="ja-JP" altLang="en-US" b="1" dirty="0">
                <a:latin typeface="+mn-ea"/>
                <a:ea typeface="+mn-ea"/>
              </a:rPr>
              <a:t>　</a:t>
            </a:r>
            <a:r>
              <a:rPr lang="ja-JP" altLang="ja-JP" b="1" dirty="0">
                <a:latin typeface="+mn-ea"/>
                <a:ea typeface="+mn-ea"/>
              </a:rPr>
              <a:t>体</a:t>
            </a:r>
            <a:r>
              <a:rPr lang="ja-JP" altLang="en-US" b="1" dirty="0">
                <a:latin typeface="+mn-ea"/>
                <a:ea typeface="+mn-ea"/>
              </a:rPr>
              <a:t>　</a:t>
            </a:r>
            <a:r>
              <a:rPr lang="ja-JP" altLang="ja-JP" b="1" dirty="0">
                <a:latin typeface="+mn-ea"/>
                <a:ea typeface="+mn-ea"/>
              </a:rPr>
              <a:t>制</a:t>
            </a:r>
            <a:endParaRPr lang="ja-JP" altLang="en-US" dirty="0">
              <a:latin typeface="+mn-ea"/>
              <a:ea typeface="+mn-ea"/>
            </a:endParaRPr>
          </a:p>
        </p:txBody>
      </p:sp>
      <p:sp>
        <p:nvSpPr>
          <p:cNvPr id="7" name="正方形/長方形 6"/>
          <p:cNvSpPr/>
          <p:nvPr/>
        </p:nvSpPr>
        <p:spPr>
          <a:xfrm>
            <a:off x="2781300" y="1712913"/>
            <a:ext cx="1108075" cy="368300"/>
          </a:xfrm>
          <a:prstGeom prst="rect">
            <a:avLst/>
          </a:prstGeom>
        </p:spPr>
        <p:txBody>
          <a:bodyPr wrap="none">
            <a:spAutoFit/>
          </a:bodyPr>
          <a:lstStyle/>
          <a:p>
            <a:pPr fontAlgn="auto">
              <a:spcBef>
                <a:spcPts val="0"/>
              </a:spcBef>
              <a:spcAft>
                <a:spcPts val="0"/>
              </a:spcAft>
              <a:defRPr/>
            </a:pPr>
            <a:r>
              <a:rPr lang="ja-JP" altLang="ja-JP" dirty="0">
                <a:latin typeface="+mn-ea"/>
                <a:ea typeface="+mn-ea"/>
              </a:rPr>
              <a:t>事故発生</a:t>
            </a:r>
            <a:endParaRPr lang="ja-JP" altLang="en-US" dirty="0">
              <a:latin typeface="+mn-ea"/>
              <a:ea typeface="+mn-ea"/>
            </a:endParaRPr>
          </a:p>
        </p:txBody>
      </p:sp>
      <p:sp>
        <p:nvSpPr>
          <p:cNvPr id="34830" name="正方形/長方形 9"/>
          <p:cNvSpPr>
            <a:spLocks noChangeArrowheads="1"/>
          </p:cNvSpPr>
          <p:nvPr/>
        </p:nvSpPr>
        <p:spPr bwMode="auto">
          <a:xfrm>
            <a:off x="2852738" y="2360613"/>
            <a:ext cx="1036637" cy="369887"/>
          </a:xfrm>
          <a:prstGeom prst="rect">
            <a:avLst/>
          </a:prstGeom>
          <a:noFill/>
          <a:ln w="9525">
            <a:noFill/>
            <a:miter lim="800000"/>
            <a:headEnd/>
            <a:tailEnd/>
          </a:ln>
        </p:spPr>
        <p:txBody>
          <a:bodyPr wrap="none">
            <a:spAutoFit/>
          </a:bodyPr>
          <a:lstStyle/>
          <a:p>
            <a:r>
              <a:rPr lang="ja-JP" altLang="ja-JP">
                <a:latin typeface="Calibri" pitchFamily="34" charset="0"/>
              </a:rPr>
              <a:t> 発 見 者</a:t>
            </a:r>
            <a:endParaRPr lang="ja-JP" altLang="en-US">
              <a:latin typeface="Calibri" pitchFamily="34" charset="0"/>
            </a:endParaRPr>
          </a:p>
        </p:txBody>
      </p:sp>
      <p:sp>
        <p:nvSpPr>
          <p:cNvPr id="34831" name="Rectangle 3"/>
          <p:cNvSpPr>
            <a:spLocks noChangeArrowheads="1"/>
          </p:cNvSpPr>
          <p:nvPr/>
        </p:nvSpPr>
        <p:spPr bwMode="auto">
          <a:xfrm>
            <a:off x="549275" y="3081338"/>
            <a:ext cx="1800225" cy="630237"/>
          </a:xfrm>
          <a:prstGeom prst="rect">
            <a:avLst/>
          </a:prstGeom>
          <a:noFill/>
          <a:ln w="9525">
            <a:noFill/>
            <a:miter lim="800000"/>
            <a:headEnd/>
            <a:tailEnd/>
          </a:ln>
        </p:spPr>
        <p:txBody>
          <a:bodyPr anchor="ctr">
            <a:spAutoFit/>
          </a:bodyPr>
          <a:lstStyle/>
          <a:p>
            <a:r>
              <a:rPr lang="ja-JP" altLang="en-US" sz="1300" b="1">
                <a:latin typeface="Times New Roman" pitchFamily="18" charset="0"/>
                <a:ea typeface="ＭＳ 明朝" pitchFamily="17" charset="-128"/>
              </a:rPr>
              <a:t>養護教諭</a:t>
            </a:r>
            <a:r>
              <a:rPr lang="ja-JP" altLang="en-US" sz="1100" b="1">
                <a:latin typeface="Century" pitchFamily="18" charset="0"/>
                <a:ea typeface="ＭＳ 明朝" pitchFamily="17" charset="-128"/>
                <a:cs typeface="Times New Roman" pitchFamily="18" charset="0"/>
              </a:rPr>
              <a:t> 　　</a:t>
            </a:r>
            <a:r>
              <a:rPr lang="ja-JP" altLang="en-US" sz="1200" b="1">
                <a:latin typeface="Times New Roman" pitchFamily="18" charset="0"/>
                <a:ea typeface="ＭＳ 明朝" pitchFamily="17" charset="-128"/>
              </a:rPr>
              <a:t>教職員</a:t>
            </a:r>
            <a:endParaRPr lang="ja-JP" altLang="en-US" sz="1100">
              <a:ea typeface="ＭＳ 明朝" pitchFamily="17" charset="-128"/>
            </a:endParaRPr>
          </a:p>
          <a:p>
            <a:pPr eaLnBrk="0" hangingPunct="0"/>
            <a:r>
              <a:rPr lang="ja-JP" altLang="en-US" sz="1100">
                <a:ea typeface="ＭＳ 明朝" pitchFamily="17" charset="-128"/>
              </a:rPr>
              <a:t>　</a:t>
            </a:r>
            <a:r>
              <a:rPr lang="en-US" altLang="ja-JP" sz="1100">
                <a:ea typeface="ＭＳ 明朝" pitchFamily="17" charset="-128"/>
              </a:rPr>
              <a:t>(</a:t>
            </a:r>
            <a:r>
              <a:rPr lang="ja-JP" altLang="en-US" sz="1100">
                <a:latin typeface="Times New Roman" pitchFamily="18" charset="0"/>
                <a:ea typeface="ＭＳ 明朝" pitchFamily="17" charset="-128"/>
              </a:rPr>
              <a:t>応急手当、</a:t>
            </a:r>
            <a:endParaRPr lang="en-US" altLang="ja-JP" sz="1100">
              <a:latin typeface="Times New Roman" pitchFamily="18" charset="0"/>
              <a:ea typeface="ＭＳ 明朝" pitchFamily="17" charset="-128"/>
            </a:endParaRPr>
          </a:p>
          <a:p>
            <a:pPr eaLnBrk="0" hangingPunct="0"/>
            <a:r>
              <a:rPr lang="ja-JP" altLang="en-US" sz="1100">
                <a:latin typeface="Times New Roman" pitchFamily="18" charset="0"/>
                <a:ea typeface="ＭＳ 明朝" pitchFamily="17" charset="-128"/>
              </a:rPr>
              <a:t>　その他の役割に当たる）</a:t>
            </a:r>
            <a:r>
              <a:rPr lang="ja-JP" altLang="en-US" sz="600"/>
              <a:t> </a:t>
            </a:r>
            <a:endParaRPr lang="ja-JP" altLang="en-US"/>
          </a:p>
        </p:txBody>
      </p:sp>
      <p:sp>
        <p:nvSpPr>
          <p:cNvPr id="34832" name="Rectangle 4"/>
          <p:cNvSpPr>
            <a:spLocks noChangeArrowheads="1"/>
          </p:cNvSpPr>
          <p:nvPr/>
        </p:nvSpPr>
        <p:spPr bwMode="auto">
          <a:xfrm>
            <a:off x="4292600" y="3081338"/>
            <a:ext cx="1728788" cy="647700"/>
          </a:xfrm>
          <a:prstGeom prst="rect">
            <a:avLst/>
          </a:prstGeom>
          <a:noFill/>
          <a:ln w="9525">
            <a:noFill/>
            <a:miter lim="800000"/>
            <a:headEnd/>
            <a:tailEnd/>
          </a:ln>
        </p:spPr>
        <p:txBody>
          <a:bodyPr anchor="ctr">
            <a:spAutoFit/>
          </a:bodyPr>
          <a:lstStyle/>
          <a:p>
            <a:r>
              <a:rPr lang="ja-JP" altLang="ja-JP" sz="1100">
                <a:latin typeface="Century" pitchFamily="18" charset="0"/>
                <a:ea typeface="ＭＳ 明朝" pitchFamily="17" charset="-128"/>
                <a:cs typeface="Times New Roman" pitchFamily="18" charset="0"/>
              </a:rPr>
              <a:t> </a:t>
            </a:r>
            <a:r>
              <a:rPr lang="ja-JP" altLang="en-US" sz="1300">
                <a:latin typeface="Times New Roman" pitchFamily="18" charset="0"/>
                <a:ea typeface="ＭＳ 明朝" pitchFamily="17" charset="-128"/>
                <a:cs typeface="Times New Roman" pitchFamily="18" charset="0"/>
              </a:rPr>
              <a:t>　</a:t>
            </a:r>
            <a:r>
              <a:rPr lang="en-US" altLang="ja-JP" sz="1300">
                <a:latin typeface="Times New Roman" pitchFamily="18" charset="0"/>
                <a:ea typeface="ＭＳ 明朝" pitchFamily="17" charset="-128"/>
                <a:cs typeface="Times New Roman" pitchFamily="18" charset="0"/>
              </a:rPr>
              <a:t>    </a:t>
            </a:r>
            <a:r>
              <a:rPr lang="ja-JP" altLang="en-US" sz="1300" b="1">
                <a:latin typeface="ＭＳ Ｐゴシック" charset="-128"/>
                <a:ea typeface="ＭＳ 明朝" pitchFamily="17" charset="-128"/>
                <a:cs typeface="Times New Roman" pitchFamily="18" charset="0"/>
              </a:rPr>
              <a:t>担　　　任</a:t>
            </a:r>
            <a:r>
              <a:rPr lang="ja-JP" altLang="en-US" sz="600">
                <a:latin typeface="ＭＳ Ｐゴシック" charset="-128"/>
                <a:ea typeface="ＭＳ 明朝" pitchFamily="17" charset="-128"/>
                <a:cs typeface="Times New Roman" pitchFamily="18" charset="0"/>
              </a:rPr>
              <a:t>　　　　　　　　</a:t>
            </a:r>
            <a:r>
              <a:rPr lang="ja-JP" altLang="en-US" sz="1100">
                <a:latin typeface="Times New Roman" pitchFamily="18" charset="0"/>
                <a:ea typeface="ＭＳ 明朝" pitchFamily="17" charset="-128"/>
                <a:cs typeface="Times New Roman" pitchFamily="18" charset="0"/>
              </a:rPr>
              <a:t>（事故発生状況の把握）</a:t>
            </a:r>
          </a:p>
          <a:p>
            <a:pPr eaLnBrk="0" hangingPunct="0"/>
            <a:r>
              <a:rPr lang="ja-JP" altLang="en-US" sz="1100">
                <a:latin typeface="Times New Roman" pitchFamily="18" charset="0"/>
                <a:ea typeface="ＭＳ 明朝" pitchFamily="17" charset="-128"/>
                <a:cs typeface="Times New Roman" pitchFamily="18" charset="0"/>
              </a:rPr>
              <a:t>   （学級管理の依頼）</a:t>
            </a:r>
            <a:r>
              <a:rPr lang="ja-JP" altLang="en-US" sz="600">
                <a:ea typeface="ＭＳ 明朝" pitchFamily="17" charset="-128"/>
                <a:cs typeface="Times New Roman" pitchFamily="18" charset="0"/>
              </a:rPr>
              <a:t> </a:t>
            </a:r>
            <a:endParaRPr lang="ja-JP" altLang="en-US">
              <a:ea typeface="ＭＳ 明朝" pitchFamily="17" charset="-128"/>
              <a:cs typeface="Times New Roman" pitchFamily="18" charset="0"/>
            </a:endParaRPr>
          </a:p>
        </p:txBody>
      </p:sp>
      <p:sp>
        <p:nvSpPr>
          <p:cNvPr id="34833" name="正方形/長方形 15"/>
          <p:cNvSpPr>
            <a:spLocks noChangeArrowheads="1"/>
          </p:cNvSpPr>
          <p:nvPr/>
        </p:nvSpPr>
        <p:spPr bwMode="auto">
          <a:xfrm>
            <a:off x="2708275" y="4089400"/>
            <a:ext cx="1316038" cy="368300"/>
          </a:xfrm>
          <a:prstGeom prst="rect">
            <a:avLst/>
          </a:prstGeom>
          <a:noFill/>
          <a:ln w="9525">
            <a:noFill/>
            <a:miter lim="800000"/>
            <a:headEnd/>
            <a:tailEnd/>
          </a:ln>
        </p:spPr>
        <p:txBody>
          <a:bodyPr>
            <a:spAutoFit/>
          </a:bodyPr>
          <a:lstStyle/>
          <a:p>
            <a:r>
              <a:rPr lang="ja-JP" altLang="ja-JP">
                <a:latin typeface="Calibri" pitchFamily="34" charset="0"/>
              </a:rPr>
              <a:t> </a:t>
            </a:r>
            <a:r>
              <a:rPr lang="ja-JP" altLang="ja-JP" sz="1400" b="1">
                <a:latin typeface="Calibri" pitchFamily="34" charset="0"/>
              </a:rPr>
              <a:t>市教委へ連絡</a:t>
            </a:r>
            <a:endParaRPr lang="ja-JP" altLang="en-US" sz="1400" b="1">
              <a:latin typeface="Calibri" pitchFamily="34" charset="0"/>
            </a:endParaRPr>
          </a:p>
        </p:txBody>
      </p:sp>
      <p:sp>
        <p:nvSpPr>
          <p:cNvPr id="34834" name="Rectangle 5"/>
          <p:cNvSpPr>
            <a:spLocks noChangeArrowheads="1"/>
          </p:cNvSpPr>
          <p:nvPr/>
        </p:nvSpPr>
        <p:spPr bwMode="auto">
          <a:xfrm>
            <a:off x="2565400" y="4448175"/>
            <a:ext cx="1628775" cy="431800"/>
          </a:xfrm>
          <a:prstGeom prst="rect">
            <a:avLst/>
          </a:prstGeom>
          <a:noFill/>
          <a:ln w="9525">
            <a:noFill/>
            <a:miter lim="800000"/>
            <a:headEnd/>
            <a:tailEnd/>
          </a:ln>
        </p:spPr>
        <p:txBody>
          <a:bodyPr anchor="ctr">
            <a:spAutoFit/>
          </a:bodyPr>
          <a:lstStyle/>
          <a:p>
            <a:r>
              <a:rPr lang="ja-JP" altLang="ja-JP" sz="1100">
                <a:latin typeface="Century" pitchFamily="18" charset="0"/>
                <a:ea typeface="ＭＳ 明朝" pitchFamily="17" charset="-128"/>
                <a:cs typeface="Times New Roman" pitchFamily="18" charset="0"/>
              </a:rPr>
              <a:t> </a:t>
            </a:r>
            <a:r>
              <a:rPr lang="ja-JP" altLang="en-US" sz="1100" b="1">
                <a:latin typeface="ＭＳ Ｐゴシック" charset="-128"/>
                <a:ea typeface="ＭＳ 明朝" pitchFamily="17" charset="-128"/>
                <a:cs typeface="Times New Roman" pitchFamily="18" charset="0"/>
              </a:rPr>
              <a:t>＊</a:t>
            </a:r>
            <a:r>
              <a:rPr lang="ja-JP" altLang="en-US" sz="1100">
                <a:latin typeface="ＭＳ Ｐゴシック" charset="-128"/>
                <a:ea typeface="ＭＳ 明朝" pitchFamily="17" charset="-128"/>
                <a:cs typeface="Times New Roman" pitchFamily="18" charset="0"/>
              </a:rPr>
              <a:t>とりあえずはＴＥＬ</a:t>
            </a:r>
            <a:r>
              <a:rPr lang="ja-JP" altLang="en-US" sz="1100" b="1">
                <a:latin typeface="ＭＳ Ｐゴシック" charset="-128"/>
                <a:ea typeface="ＭＳ 明朝" pitchFamily="17" charset="-128"/>
                <a:cs typeface="Times New Roman" pitchFamily="18" charset="0"/>
              </a:rPr>
              <a:t>＊</a:t>
            </a:r>
          </a:p>
          <a:p>
            <a:pPr eaLnBrk="0" hangingPunct="0"/>
            <a:r>
              <a:rPr lang="ja-JP" altLang="en-US" sz="1100">
                <a:latin typeface="ＭＳ Ｐゴシック" charset="-128"/>
                <a:ea typeface="ＭＳ 明朝" pitchFamily="17" charset="-128"/>
                <a:cs typeface="Times New Roman" pitchFamily="18" charset="0"/>
              </a:rPr>
              <a:t>     後で報告書提出</a:t>
            </a:r>
            <a:r>
              <a:rPr lang="ja-JP" altLang="en-US" sz="600">
                <a:latin typeface="ＭＳ Ｐゴシック" charset="-128"/>
                <a:ea typeface="ＭＳ 明朝" pitchFamily="17" charset="-128"/>
                <a:cs typeface="Times New Roman" pitchFamily="18" charset="0"/>
              </a:rPr>
              <a:t> </a:t>
            </a:r>
            <a:endParaRPr lang="ja-JP" altLang="en-US">
              <a:latin typeface="ＭＳ Ｐゴシック" charset="-128"/>
              <a:ea typeface="ＭＳ 明朝" pitchFamily="17" charset="-128"/>
              <a:cs typeface="Times New Roman" pitchFamily="18" charset="0"/>
            </a:endParaRPr>
          </a:p>
        </p:txBody>
      </p:sp>
      <p:sp>
        <p:nvSpPr>
          <p:cNvPr id="34835" name="Rectangle 6"/>
          <p:cNvSpPr>
            <a:spLocks noChangeArrowheads="1"/>
          </p:cNvSpPr>
          <p:nvPr/>
        </p:nvSpPr>
        <p:spPr bwMode="auto">
          <a:xfrm>
            <a:off x="549275" y="3729038"/>
            <a:ext cx="1800225" cy="600075"/>
          </a:xfrm>
          <a:prstGeom prst="rect">
            <a:avLst/>
          </a:prstGeom>
          <a:noFill/>
          <a:ln w="9525">
            <a:noFill/>
            <a:miter lim="800000"/>
            <a:headEnd/>
            <a:tailEnd/>
          </a:ln>
        </p:spPr>
        <p:txBody>
          <a:bodyPr anchor="ctr">
            <a:spAutoFit/>
          </a:bodyPr>
          <a:lstStyle/>
          <a:p>
            <a:r>
              <a:rPr lang="ja-JP" altLang="en-US" sz="1100">
                <a:latin typeface="Times New Roman" pitchFamily="18" charset="0"/>
                <a:ea typeface="ＭＳ 明朝" pitchFamily="17" charset="-128"/>
              </a:rPr>
              <a:t>必要に応じ救急車の手配</a:t>
            </a:r>
            <a:endParaRPr lang="ja-JP" altLang="en-US" sz="600"/>
          </a:p>
          <a:p>
            <a:pPr eaLnBrk="0" hangingPunct="0"/>
            <a:r>
              <a:rPr lang="ja-JP" altLang="en-US" sz="1100">
                <a:latin typeface="Century" pitchFamily="18" charset="0"/>
                <a:ea typeface="ＭＳ 明朝" pitchFamily="17" charset="-128"/>
                <a:cs typeface="Times New Roman" pitchFamily="18" charset="0"/>
              </a:rPr>
              <a:t> </a:t>
            </a:r>
            <a:r>
              <a:rPr lang="ja-JP" altLang="en-US" sz="1100">
                <a:latin typeface="Times New Roman" pitchFamily="18" charset="0"/>
                <a:ea typeface="ＭＳ 明朝" pitchFamily="17" charset="-128"/>
              </a:rPr>
              <a:t>病院連絡</a:t>
            </a:r>
          </a:p>
          <a:p>
            <a:pPr eaLnBrk="0" hangingPunct="0"/>
            <a:r>
              <a:rPr lang="ja-JP" altLang="en-US" sz="1100">
                <a:latin typeface="Times New Roman" pitchFamily="18" charset="0"/>
                <a:ea typeface="ＭＳ 明朝" pitchFamily="17" charset="-128"/>
              </a:rPr>
              <a:t> 必要に応じ学校医に連絡</a:t>
            </a:r>
            <a:r>
              <a:rPr lang="ja-JP" altLang="en-US" sz="600"/>
              <a:t> </a:t>
            </a:r>
            <a:endParaRPr lang="ja-JP" altLang="en-US"/>
          </a:p>
        </p:txBody>
      </p:sp>
      <p:sp>
        <p:nvSpPr>
          <p:cNvPr id="34836" name="正方形/長方形 18"/>
          <p:cNvSpPr>
            <a:spLocks noChangeArrowheads="1"/>
          </p:cNvSpPr>
          <p:nvPr/>
        </p:nvSpPr>
        <p:spPr bwMode="auto">
          <a:xfrm>
            <a:off x="4868863" y="4808538"/>
            <a:ext cx="1223962" cy="307975"/>
          </a:xfrm>
          <a:prstGeom prst="rect">
            <a:avLst/>
          </a:prstGeom>
          <a:noFill/>
          <a:ln w="9525">
            <a:noFill/>
            <a:miter lim="800000"/>
            <a:headEnd/>
            <a:tailEnd/>
          </a:ln>
        </p:spPr>
        <p:txBody>
          <a:bodyPr>
            <a:spAutoFit/>
          </a:bodyPr>
          <a:lstStyle/>
          <a:p>
            <a:r>
              <a:rPr lang="ja-JP" altLang="ja-JP" sz="1400" b="1">
                <a:latin typeface="Calibri" pitchFamily="34" charset="0"/>
              </a:rPr>
              <a:t>保　護　者</a:t>
            </a:r>
            <a:endParaRPr lang="ja-JP" altLang="en-US" sz="1400" b="1">
              <a:latin typeface="Calibri" pitchFamily="34" charset="0"/>
            </a:endParaRPr>
          </a:p>
        </p:txBody>
      </p:sp>
      <p:sp>
        <p:nvSpPr>
          <p:cNvPr id="34837" name="Rectangle 7"/>
          <p:cNvSpPr>
            <a:spLocks noChangeArrowheads="1"/>
          </p:cNvSpPr>
          <p:nvPr/>
        </p:nvSpPr>
        <p:spPr bwMode="auto">
          <a:xfrm>
            <a:off x="4508500" y="5097463"/>
            <a:ext cx="1773238" cy="938212"/>
          </a:xfrm>
          <a:prstGeom prst="rect">
            <a:avLst/>
          </a:prstGeom>
          <a:noFill/>
          <a:ln w="9525">
            <a:noFill/>
            <a:miter lim="800000"/>
            <a:headEnd/>
            <a:tailEnd/>
          </a:ln>
        </p:spPr>
        <p:txBody>
          <a:bodyPr anchor="ctr">
            <a:spAutoFit/>
          </a:bodyPr>
          <a:lstStyle/>
          <a:p>
            <a:r>
              <a:rPr lang="ja-JP" altLang="en-US" sz="1100">
                <a:latin typeface="Times New Roman" pitchFamily="18" charset="0"/>
                <a:ea typeface="ＭＳ 明朝" pitchFamily="17" charset="-128"/>
              </a:rPr>
              <a:t>傷病状況を知らせる</a:t>
            </a:r>
            <a:endParaRPr lang="ja-JP" altLang="en-US" sz="600"/>
          </a:p>
          <a:p>
            <a:pPr eaLnBrk="0" hangingPunct="0"/>
            <a:r>
              <a:rPr lang="ja-JP" altLang="en-US" sz="1100">
                <a:latin typeface="Century" pitchFamily="18" charset="0"/>
                <a:ea typeface="ＭＳ 明朝" pitchFamily="17" charset="-128"/>
                <a:cs typeface="Times New Roman" pitchFamily="18" charset="0"/>
              </a:rPr>
              <a:t> </a:t>
            </a:r>
            <a:r>
              <a:rPr lang="ja-JP" altLang="en-US" sz="1100">
                <a:latin typeface="Times New Roman" pitchFamily="18" charset="0"/>
                <a:ea typeface="ＭＳ 明朝" pitchFamily="17" charset="-128"/>
              </a:rPr>
              <a:t>希望する病院の確認</a:t>
            </a:r>
            <a:endParaRPr lang="ja-JP" altLang="en-US" sz="600"/>
          </a:p>
          <a:p>
            <a:pPr eaLnBrk="0" hangingPunct="0"/>
            <a:r>
              <a:rPr lang="ja-JP" altLang="en-US" sz="1100">
                <a:latin typeface="Century" pitchFamily="18" charset="0"/>
                <a:ea typeface="ＭＳ 明朝" pitchFamily="17" charset="-128"/>
              </a:rPr>
              <a:t> </a:t>
            </a:r>
            <a:r>
              <a:rPr lang="ja-JP" altLang="en-US" sz="1100">
                <a:latin typeface="Times New Roman" pitchFamily="18" charset="0"/>
                <a:ea typeface="ＭＳ 明朝" pitchFamily="17" charset="-128"/>
              </a:rPr>
              <a:t>来院または来校の有無</a:t>
            </a:r>
            <a:endParaRPr lang="ja-JP" altLang="en-US" sz="600"/>
          </a:p>
          <a:p>
            <a:pPr eaLnBrk="0" hangingPunct="0"/>
            <a:r>
              <a:rPr lang="ja-JP" altLang="en-US" sz="1100">
                <a:latin typeface="Century" pitchFamily="18" charset="0"/>
                <a:ea typeface="ＭＳ 明朝" pitchFamily="17" charset="-128"/>
              </a:rPr>
              <a:t> </a:t>
            </a:r>
            <a:r>
              <a:rPr lang="ja-JP" altLang="en-US" sz="1100">
                <a:latin typeface="Times New Roman" pitchFamily="18" charset="0"/>
                <a:ea typeface="ＭＳ 明朝" pitchFamily="17" charset="-128"/>
              </a:rPr>
              <a:t>及び確認</a:t>
            </a:r>
          </a:p>
          <a:p>
            <a:pPr eaLnBrk="0" hangingPunct="0"/>
            <a:r>
              <a:rPr lang="ja-JP" altLang="en-US" sz="1100">
                <a:latin typeface="Times New Roman" pitchFamily="18" charset="0"/>
                <a:ea typeface="ＭＳ 明朝" pitchFamily="17" charset="-128"/>
              </a:rPr>
              <a:t> 保険証持参依頼</a:t>
            </a:r>
            <a:r>
              <a:rPr lang="ja-JP" altLang="en-US" sz="600"/>
              <a:t> </a:t>
            </a:r>
            <a:endParaRPr lang="ja-JP" altLang="en-US"/>
          </a:p>
        </p:txBody>
      </p:sp>
      <p:sp>
        <p:nvSpPr>
          <p:cNvPr id="34838" name="正方形/長方形 21"/>
          <p:cNvSpPr>
            <a:spLocks noChangeArrowheads="1"/>
          </p:cNvSpPr>
          <p:nvPr/>
        </p:nvSpPr>
        <p:spPr bwMode="auto">
          <a:xfrm>
            <a:off x="2852738" y="5240338"/>
            <a:ext cx="1108075" cy="369887"/>
          </a:xfrm>
          <a:prstGeom prst="rect">
            <a:avLst/>
          </a:prstGeom>
          <a:noFill/>
          <a:ln w="9525">
            <a:noFill/>
            <a:miter lim="800000"/>
            <a:headEnd/>
            <a:tailEnd/>
          </a:ln>
        </p:spPr>
        <p:txBody>
          <a:bodyPr wrap="none">
            <a:spAutoFit/>
          </a:bodyPr>
          <a:lstStyle/>
          <a:p>
            <a:r>
              <a:rPr lang="ja-JP" altLang="ja-JP">
                <a:latin typeface="Calibri" pitchFamily="34" charset="0"/>
              </a:rPr>
              <a:t>医療機関</a:t>
            </a:r>
            <a:endParaRPr lang="ja-JP" altLang="en-US">
              <a:latin typeface="Calibri" pitchFamily="34" charset="0"/>
            </a:endParaRPr>
          </a:p>
        </p:txBody>
      </p:sp>
      <p:sp>
        <p:nvSpPr>
          <p:cNvPr id="23" name="正方形/長方形 22"/>
          <p:cNvSpPr/>
          <p:nvPr/>
        </p:nvSpPr>
        <p:spPr>
          <a:xfrm>
            <a:off x="2349500" y="2936875"/>
            <a:ext cx="1366838" cy="307975"/>
          </a:xfrm>
          <a:prstGeom prst="rect">
            <a:avLst/>
          </a:prstGeom>
        </p:spPr>
        <p:txBody>
          <a:bodyPr>
            <a:spAutoFit/>
          </a:bodyPr>
          <a:lstStyle/>
          <a:p>
            <a:pPr fontAlgn="auto">
              <a:spcBef>
                <a:spcPts val="0"/>
              </a:spcBef>
              <a:spcAft>
                <a:spcPts val="0"/>
              </a:spcAft>
              <a:defRPr/>
            </a:pPr>
            <a:r>
              <a:rPr lang="ja-JP" altLang="ja-JP" sz="1400" dirty="0">
                <a:latin typeface="+mn-ea"/>
                <a:ea typeface="+mn-ea"/>
              </a:rPr>
              <a:t>救急車要請</a:t>
            </a:r>
            <a:endParaRPr lang="ja-JP" altLang="en-US" sz="1400" dirty="0">
              <a:latin typeface="+mn-ea"/>
              <a:ea typeface="+mn-ea"/>
            </a:endParaRPr>
          </a:p>
        </p:txBody>
      </p:sp>
      <p:sp>
        <p:nvSpPr>
          <p:cNvPr id="24" name="正方形/長方形 23"/>
          <p:cNvSpPr/>
          <p:nvPr/>
        </p:nvSpPr>
        <p:spPr>
          <a:xfrm>
            <a:off x="3357563" y="2936875"/>
            <a:ext cx="901700" cy="307975"/>
          </a:xfrm>
          <a:prstGeom prst="rect">
            <a:avLst/>
          </a:prstGeom>
        </p:spPr>
        <p:txBody>
          <a:bodyPr wrap="none">
            <a:spAutoFit/>
          </a:bodyPr>
          <a:lstStyle/>
          <a:p>
            <a:pPr fontAlgn="auto">
              <a:spcBef>
                <a:spcPts val="0"/>
              </a:spcBef>
              <a:spcAft>
                <a:spcPts val="0"/>
              </a:spcAft>
              <a:defRPr/>
            </a:pPr>
            <a:r>
              <a:rPr lang="ja-JP" altLang="ja-JP" sz="1400" dirty="0">
                <a:latin typeface="+mn-ea"/>
                <a:ea typeface="+mn-ea"/>
              </a:rPr>
              <a:t>現場指揮</a:t>
            </a:r>
            <a:endParaRPr lang="ja-JP" altLang="en-US" sz="1400" dirty="0">
              <a:latin typeface="+mn-ea"/>
              <a:ea typeface="+mn-ea"/>
            </a:endParaRPr>
          </a:p>
        </p:txBody>
      </p:sp>
      <p:sp>
        <p:nvSpPr>
          <p:cNvPr id="34841" name="正方形/長方形 24"/>
          <p:cNvSpPr>
            <a:spLocks noChangeArrowheads="1"/>
          </p:cNvSpPr>
          <p:nvPr/>
        </p:nvSpPr>
        <p:spPr bwMode="auto">
          <a:xfrm>
            <a:off x="4365625" y="1857375"/>
            <a:ext cx="1063625" cy="306388"/>
          </a:xfrm>
          <a:prstGeom prst="rect">
            <a:avLst/>
          </a:prstGeom>
          <a:noFill/>
          <a:ln w="9525">
            <a:noFill/>
            <a:miter lim="800000"/>
            <a:headEnd/>
            <a:tailEnd/>
          </a:ln>
        </p:spPr>
        <p:txBody>
          <a:bodyPr wrap="none">
            <a:spAutoFit/>
          </a:bodyPr>
          <a:lstStyle/>
          <a:p>
            <a:r>
              <a:rPr lang="ja-JP" altLang="ja-JP" sz="1400" b="1">
                <a:latin typeface="HGP創英角ﾎﾟｯﾌﾟ体" pitchFamily="50" charset="-128"/>
                <a:ea typeface="HGP創英角ﾎﾟｯﾌﾟ体" pitchFamily="50" charset="-128"/>
              </a:rPr>
              <a:t>誰か来て！</a:t>
            </a:r>
            <a:endParaRPr lang="ja-JP" altLang="en-US" sz="1400" b="1">
              <a:latin typeface="HGP創英角ﾎﾟｯﾌﾟ体" pitchFamily="50" charset="-128"/>
              <a:ea typeface="HGP創英角ﾎﾟｯﾌﾟ体" pitchFamily="50" charset="-128"/>
            </a:endParaRPr>
          </a:p>
        </p:txBody>
      </p:sp>
      <p:sp>
        <p:nvSpPr>
          <p:cNvPr id="34842" name="正方形/長方形 25"/>
          <p:cNvSpPr>
            <a:spLocks noChangeArrowheads="1"/>
          </p:cNvSpPr>
          <p:nvPr/>
        </p:nvSpPr>
        <p:spPr bwMode="auto">
          <a:xfrm>
            <a:off x="4076700" y="2144713"/>
            <a:ext cx="1717675" cy="307975"/>
          </a:xfrm>
          <a:prstGeom prst="rect">
            <a:avLst/>
          </a:prstGeom>
          <a:noFill/>
          <a:ln w="9525">
            <a:noFill/>
            <a:miter lim="800000"/>
            <a:headEnd/>
            <a:tailEnd/>
          </a:ln>
        </p:spPr>
        <p:txBody>
          <a:bodyPr wrap="none">
            <a:spAutoFit/>
          </a:bodyPr>
          <a:lstStyle/>
          <a:p>
            <a:r>
              <a:rPr lang="ja-JP" altLang="ja-JP" sz="1400" b="1">
                <a:latin typeface="HGP創英角ﾎﾟｯﾌﾟ体" pitchFamily="50" charset="-128"/>
                <a:ea typeface="HGP創英角ﾎﾟｯﾌﾟ体" pitchFamily="50" charset="-128"/>
              </a:rPr>
              <a:t>＊</a:t>
            </a:r>
            <a:r>
              <a:rPr lang="ja-JP" altLang="ja-JP" sz="1400">
                <a:latin typeface="HGP創英角ﾎﾟｯﾌﾟ体" pitchFamily="50" charset="-128"/>
                <a:ea typeface="HGP創英角ﾎﾟｯﾌﾟ体" pitchFamily="50" charset="-128"/>
              </a:rPr>
              <a:t>「ＡＥＤ」と「１１９」</a:t>
            </a:r>
            <a:endParaRPr lang="ja-JP" altLang="en-US" sz="1400">
              <a:latin typeface="HGP創英角ﾎﾟｯﾌﾟ体" pitchFamily="50" charset="-128"/>
              <a:ea typeface="HGP創英角ﾎﾟｯﾌﾟ体" pitchFamily="50" charset="-128"/>
            </a:endParaRPr>
          </a:p>
        </p:txBody>
      </p:sp>
      <p:sp>
        <p:nvSpPr>
          <p:cNvPr id="31" name="フレーム 30"/>
          <p:cNvSpPr/>
          <p:nvPr/>
        </p:nvSpPr>
        <p:spPr>
          <a:xfrm>
            <a:off x="2781300" y="1712913"/>
            <a:ext cx="1152525" cy="431800"/>
          </a:xfrm>
          <a:prstGeom prst="fram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34844" name="正方形/長方形 35"/>
          <p:cNvSpPr>
            <a:spLocks noChangeArrowheads="1"/>
          </p:cNvSpPr>
          <p:nvPr/>
        </p:nvSpPr>
        <p:spPr bwMode="auto">
          <a:xfrm>
            <a:off x="981075" y="6105525"/>
            <a:ext cx="4608513" cy="368300"/>
          </a:xfrm>
          <a:prstGeom prst="rect">
            <a:avLst/>
          </a:prstGeom>
          <a:noFill/>
          <a:ln w="9525">
            <a:noFill/>
            <a:miter lim="800000"/>
            <a:headEnd/>
            <a:tailEnd/>
          </a:ln>
        </p:spPr>
        <p:txBody>
          <a:bodyPr>
            <a:spAutoFit/>
          </a:bodyPr>
          <a:lstStyle/>
          <a:p>
            <a:r>
              <a:rPr lang="ja-JP" altLang="ja-JP" b="1">
                <a:latin typeface="Calibri" pitchFamily="34" charset="0"/>
              </a:rPr>
              <a:t>救急車の呼び方（現場確認後、落ち着いて）</a:t>
            </a:r>
            <a:endParaRPr lang="ja-JP" altLang="en-US">
              <a:latin typeface="Calibri" pitchFamily="34" charset="0"/>
            </a:endParaRPr>
          </a:p>
        </p:txBody>
      </p:sp>
      <p:sp>
        <p:nvSpPr>
          <p:cNvPr id="34845" name="正方形/長方形 36"/>
          <p:cNvSpPr>
            <a:spLocks noChangeArrowheads="1"/>
          </p:cNvSpPr>
          <p:nvPr/>
        </p:nvSpPr>
        <p:spPr bwMode="auto">
          <a:xfrm>
            <a:off x="2852738" y="6681788"/>
            <a:ext cx="1152525" cy="368300"/>
          </a:xfrm>
          <a:prstGeom prst="rect">
            <a:avLst/>
          </a:prstGeom>
          <a:noFill/>
          <a:ln w="9525">
            <a:noFill/>
            <a:miter lim="800000"/>
            <a:headEnd/>
            <a:tailEnd/>
          </a:ln>
        </p:spPr>
        <p:txBody>
          <a:bodyPr>
            <a:spAutoFit/>
          </a:bodyPr>
          <a:lstStyle/>
          <a:p>
            <a:r>
              <a:rPr lang="ja-JP" altLang="en-US" b="1">
                <a:latin typeface="Calibri" pitchFamily="34" charset="0"/>
              </a:rPr>
              <a:t>  </a:t>
            </a:r>
            <a:r>
              <a:rPr lang="ja-JP" altLang="ja-JP" b="1">
                <a:latin typeface="Calibri" pitchFamily="34" charset="0"/>
              </a:rPr>
              <a:t>１１９</a:t>
            </a:r>
            <a:r>
              <a:rPr lang="ja-JP" altLang="en-US" b="1">
                <a:latin typeface="Calibri" pitchFamily="34" charset="0"/>
              </a:rPr>
              <a:t>番</a:t>
            </a:r>
            <a:r>
              <a:rPr lang="ja-JP" altLang="ja-JP" b="1">
                <a:latin typeface="Calibri" pitchFamily="34" charset="0"/>
              </a:rPr>
              <a:t> </a:t>
            </a:r>
            <a:endParaRPr lang="ja-JP" altLang="en-US">
              <a:latin typeface="Calibri" pitchFamily="34" charset="0"/>
            </a:endParaRPr>
          </a:p>
        </p:txBody>
      </p:sp>
      <p:sp>
        <p:nvSpPr>
          <p:cNvPr id="34846" name="Rectangle 8"/>
          <p:cNvSpPr>
            <a:spLocks noChangeArrowheads="1"/>
          </p:cNvSpPr>
          <p:nvPr/>
        </p:nvSpPr>
        <p:spPr bwMode="auto">
          <a:xfrm>
            <a:off x="836613" y="7256463"/>
            <a:ext cx="5761037" cy="1939925"/>
          </a:xfrm>
          <a:prstGeom prst="rect">
            <a:avLst/>
          </a:prstGeom>
          <a:noFill/>
          <a:ln w="9525">
            <a:noFill/>
            <a:miter lim="800000"/>
            <a:headEnd/>
            <a:tailEnd/>
          </a:ln>
        </p:spPr>
        <p:txBody>
          <a:bodyPr anchor="ctr">
            <a:spAutoFit/>
          </a:bodyPr>
          <a:lstStyle/>
          <a:p>
            <a:r>
              <a:rPr lang="ja-JP" altLang="ja-JP" sz="1200" b="1">
                <a:latin typeface="ＭＳ Ｐゴシック" charset="-128"/>
                <a:ea typeface="ＭＳ 明朝" pitchFamily="17" charset="-128"/>
              </a:rPr>
              <a:t>①</a:t>
            </a:r>
            <a:r>
              <a:rPr lang="ja-JP" altLang="en-US" sz="1200" b="1">
                <a:latin typeface="ＭＳ Ｐゴシック" charset="-128"/>
                <a:ea typeface="ＭＳ 明朝" pitchFamily="17" charset="-128"/>
              </a:rPr>
              <a:t>火事ですか救急ですか　　　「救急車をお願いします」</a:t>
            </a:r>
            <a:endParaRPr lang="ja-JP" altLang="en-US" sz="1200" b="1">
              <a:latin typeface="ＭＳ Ｐゴシック" charset="-128"/>
            </a:endParaRPr>
          </a:p>
          <a:p>
            <a:pPr eaLnBrk="0" hangingPunct="0"/>
            <a:r>
              <a:rPr lang="en-US" altLang="ja-JP" sz="1200" b="1">
                <a:latin typeface="ＭＳ Ｐゴシック" charset="-128"/>
                <a:ea typeface="ＭＳ 明朝" pitchFamily="17" charset="-128"/>
              </a:rPr>
              <a:t>②</a:t>
            </a:r>
            <a:r>
              <a:rPr lang="ja-JP" altLang="en-US" sz="1200" b="1">
                <a:latin typeface="ＭＳ Ｐゴシック" charset="-128"/>
                <a:ea typeface="ＭＳ 明朝" pitchFamily="17" charset="-128"/>
              </a:rPr>
              <a:t>名称、住所　　　「五荘小学校」　「豊岡市中陰１番地」</a:t>
            </a:r>
            <a:endParaRPr lang="ja-JP" altLang="en-US" sz="1200" b="1">
              <a:latin typeface="ＭＳ Ｐゴシック" charset="-128"/>
            </a:endParaRPr>
          </a:p>
          <a:p>
            <a:pPr eaLnBrk="0" hangingPunct="0"/>
            <a:r>
              <a:rPr lang="en-US" altLang="ja-JP" sz="1200" b="1">
                <a:latin typeface="ＭＳ Ｐゴシック" charset="-128"/>
                <a:ea typeface="ＭＳ 明朝" pitchFamily="17" charset="-128"/>
              </a:rPr>
              <a:t>③</a:t>
            </a:r>
            <a:r>
              <a:rPr lang="ja-JP" altLang="en-US" sz="1200" b="1">
                <a:latin typeface="ＭＳ Ｐゴシック" charset="-128"/>
                <a:ea typeface="ＭＳ 明朝" pitchFamily="17" charset="-128"/>
              </a:rPr>
              <a:t>電話　　　　　　　（０７９６）　２２－２５３４</a:t>
            </a:r>
            <a:endParaRPr lang="ja-JP" altLang="en-US" sz="1200" b="1">
              <a:latin typeface="ＭＳ Ｐゴシック" charset="-128"/>
            </a:endParaRPr>
          </a:p>
          <a:p>
            <a:pPr eaLnBrk="0" hangingPunct="0"/>
            <a:r>
              <a:rPr lang="en-US" altLang="ja-JP" sz="1200" b="1">
                <a:latin typeface="ＭＳ Ｐゴシック" charset="-128"/>
                <a:ea typeface="ＭＳ 明朝" pitchFamily="17" charset="-128"/>
              </a:rPr>
              <a:t>④</a:t>
            </a:r>
            <a:r>
              <a:rPr lang="ja-JP" altLang="en-US" sz="1200" b="1">
                <a:latin typeface="ＭＳ Ｐゴシック" charset="-128"/>
                <a:ea typeface="ＭＳ 明朝" pitchFamily="17" charset="-128"/>
              </a:rPr>
              <a:t>本人は普段どのような児童か。性別、年齢、持病、体質、病気、けがの既往など。</a:t>
            </a:r>
            <a:endParaRPr lang="en-US" altLang="ja-JP" sz="1200" b="1">
              <a:latin typeface="ＭＳ Ｐゴシック" charset="-128"/>
              <a:ea typeface="ＭＳ 明朝" pitchFamily="17" charset="-128"/>
            </a:endParaRPr>
          </a:p>
          <a:p>
            <a:pPr eaLnBrk="0" hangingPunct="0"/>
            <a:r>
              <a:rPr lang="en-US" altLang="ja-JP" sz="1200" b="1">
                <a:latin typeface="ＭＳ Ｐゴシック" charset="-128"/>
                <a:ea typeface="ＭＳ 明朝" pitchFamily="17" charset="-128"/>
              </a:rPr>
              <a:t>⑤</a:t>
            </a:r>
            <a:r>
              <a:rPr lang="ja-JP" altLang="en-US" sz="1200" b="1">
                <a:latin typeface="ＭＳ Ｐゴシック" charset="-128"/>
                <a:ea typeface="ＭＳ 明朝" pitchFamily="17" charset="-128"/>
              </a:rPr>
              <a:t>事故の概要「いつ、どこで、だれが、どうして、今の状態・症状は」</a:t>
            </a:r>
            <a:endParaRPr lang="ja-JP" altLang="en-US" sz="1200" b="1">
              <a:latin typeface="ＭＳ Ｐゴシック" charset="-128"/>
            </a:endParaRPr>
          </a:p>
          <a:p>
            <a:pPr eaLnBrk="0" hangingPunct="0"/>
            <a:r>
              <a:rPr lang="en-US" altLang="ja-JP" sz="1200" b="1">
                <a:latin typeface="ＭＳ Ｐゴシック" charset="-128"/>
                <a:ea typeface="ＭＳ 明朝" pitchFamily="17" charset="-128"/>
              </a:rPr>
              <a:t>⑥</a:t>
            </a:r>
            <a:r>
              <a:rPr lang="ja-JP" altLang="en-US" sz="1200" b="1">
                <a:latin typeface="ＭＳ Ｐゴシック" charset="-128"/>
                <a:ea typeface="ＭＳ 明朝" pitchFamily="17" charset="-128"/>
              </a:rPr>
              <a:t>傷病者にした応急手当を知らせ、次に何をすればよいかを聞く。</a:t>
            </a:r>
            <a:endParaRPr lang="ja-JP" altLang="en-US" sz="1200" b="1">
              <a:latin typeface="ＭＳ Ｐゴシック" charset="-128"/>
            </a:endParaRPr>
          </a:p>
          <a:p>
            <a:pPr eaLnBrk="0" hangingPunct="0"/>
            <a:r>
              <a:rPr lang="en-US" altLang="ja-JP" sz="1200" b="1">
                <a:latin typeface="ＭＳ Ｐゴシック" charset="-128"/>
                <a:ea typeface="ＭＳ 明朝" pitchFamily="17" charset="-128"/>
              </a:rPr>
              <a:t>⑦</a:t>
            </a:r>
            <a:r>
              <a:rPr lang="ja-JP" altLang="en-US" sz="1200" b="1">
                <a:latin typeface="ＭＳ Ｐゴシック" charset="-128"/>
                <a:ea typeface="ＭＳ 明朝" pitchFamily="17" charset="-128"/>
              </a:rPr>
              <a:t>救急車の進入口（決めた場所まで職員が迎え、救急車を誘導する）</a:t>
            </a:r>
            <a:endParaRPr lang="ja-JP" altLang="en-US" sz="1200" b="1">
              <a:latin typeface="ＭＳ Ｐゴシック" charset="-128"/>
            </a:endParaRPr>
          </a:p>
          <a:p>
            <a:pPr eaLnBrk="0" hangingPunct="0"/>
            <a:r>
              <a:rPr lang="ja-JP" altLang="en-US" sz="1200" b="1">
                <a:latin typeface="ＭＳ Ｐゴシック" charset="-128"/>
                <a:cs typeface="Times New Roman" pitchFamily="18" charset="0"/>
              </a:rPr>
              <a:t>                </a:t>
            </a:r>
            <a:r>
              <a:rPr lang="ja-JP" altLang="en-US" sz="1200" b="1">
                <a:latin typeface="ＭＳ Ｐゴシック" charset="-128"/>
                <a:ea typeface="ＭＳ 明朝" pitchFamily="17" charset="-128"/>
              </a:rPr>
              <a:t>（学校の近くに来たら、サイレンを止めてください）</a:t>
            </a:r>
            <a:endParaRPr lang="ja-JP" altLang="en-US" sz="1200" b="1">
              <a:latin typeface="ＭＳ Ｐゴシック" charset="-128"/>
            </a:endParaRPr>
          </a:p>
          <a:p>
            <a:pPr eaLnBrk="0" hangingPunct="0"/>
            <a:r>
              <a:rPr lang="ja-JP" altLang="en-US" sz="1200" b="1">
                <a:latin typeface="ＭＳ Ｐゴシック" charset="-128"/>
                <a:ea typeface="ＭＳ 明朝" pitchFamily="17" charset="-128"/>
              </a:rPr>
              <a:t>＊</a:t>
            </a:r>
            <a:r>
              <a:rPr lang="ja-JP" altLang="en-US" sz="1200" b="1">
                <a:latin typeface="ＭＳ Ｐゴシック" charset="-128"/>
                <a:cs typeface="Times New Roman" pitchFamily="18" charset="0"/>
              </a:rPr>
              <a:t> </a:t>
            </a:r>
            <a:r>
              <a:rPr lang="ja-JP" altLang="en-US" sz="1200" b="1">
                <a:latin typeface="ＭＳ Ｐゴシック" charset="-128"/>
                <a:ea typeface="ＭＳ 明朝" pitchFamily="17" charset="-128"/>
              </a:rPr>
              <a:t>救急車には１名同乗する（できるだけ事故の様子がわかる人）。</a:t>
            </a:r>
            <a:endParaRPr lang="ja-JP" altLang="en-US" sz="1200" b="1">
              <a:latin typeface="ＭＳ Ｐゴシック" charset="-128"/>
            </a:endParaRPr>
          </a:p>
          <a:p>
            <a:pPr eaLnBrk="0" hangingPunct="0"/>
            <a:r>
              <a:rPr lang="ja-JP" altLang="en-US" sz="1200" b="1">
                <a:latin typeface="ＭＳ Ｐゴシック" charset="-128"/>
                <a:ea typeface="ＭＳ 明朝" pitchFamily="17" charset="-128"/>
              </a:rPr>
              <a:t>　１名は、自家用車で病院に行く。家庭環境調査票（保健調査票）を持参する。</a:t>
            </a:r>
            <a:endParaRPr lang="ja-JP" altLang="en-US" sz="1200" b="1">
              <a:latin typeface="ＭＳ Ｐゴシック" charset="-128"/>
            </a:endParaRPr>
          </a:p>
        </p:txBody>
      </p:sp>
      <p:cxnSp>
        <p:nvCxnSpPr>
          <p:cNvPr id="42" name="直線コネクタ 41"/>
          <p:cNvCxnSpPr>
            <a:stCxn id="31" idx="2"/>
            <a:endCxn id="33" idx="0"/>
          </p:cNvCxnSpPr>
          <p:nvPr/>
        </p:nvCxnSpPr>
        <p:spPr>
          <a:xfrm rot="5400000">
            <a:off x="3249613" y="2252663"/>
            <a:ext cx="2159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stCxn id="34830" idx="2"/>
          </p:cNvCxnSpPr>
          <p:nvPr/>
        </p:nvCxnSpPr>
        <p:spPr>
          <a:xfrm rot="16200000" flipH="1">
            <a:off x="3134519" y="2966244"/>
            <a:ext cx="493713" cy="2222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rot="16200000" flipH="1">
            <a:off x="3109913" y="3832225"/>
            <a:ext cx="504825" cy="952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stCxn id="34830" idx="1"/>
          </p:cNvCxnSpPr>
          <p:nvPr/>
        </p:nvCxnSpPr>
        <p:spPr>
          <a:xfrm rot="10800000" flipV="1">
            <a:off x="1412875" y="2544763"/>
            <a:ext cx="1439863" cy="4953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stCxn id="33" idx="3"/>
          </p:cNvCxnSpPr>
          <p:nvPr/>
        </p:nvCxnSpPr>
        <p:spPr>
          <a:xfrm>
            <a:off x="3860800" y="2540000"/>
            <a:ext cx="1296988" cy="468313"/>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40" idx="2"/>
          </p:cNvCxnSpPr>
          <p:nvPr/>
        </p:nvCxnSpPr>
        <p:spPr>
          <a:xfrm rot="5400000">
            <a:off x="4616450" y="4268788"/>
            <a:ext cx="1081087"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47" idx="1"/>
            <a:endCxn id="34838" idx="3"/>
          </p:cNvCxnSpPr>
          <p:nvPr/>
        </p:nvCxnSpPr>
        <p:spPr>
          <a:xfrm rot="10800000" flipV="1">
            <a:off x="3960813" y="5421313"/>
            <a:ext cx="547687" cy="476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V="1">
            <a:off x="4005263" y="3368675"/>
            <a:ext cx="360362" cy="1270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stCxn id="34831" idx="3"/>
          </p:cNvCxnSpPr>
          <p:nvPr/>
        </p:nvCxnSpPr>
        <p:spPr>
          <a:xfrm>
            <a:off x="2349500" y="3395663"/>
            <a:ext cx="358775" cy="14287"/>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4856" name="正方形/長方形 71"/>
          <p:cNvSpPr>
            <a:spLocks noChangeArrowheads="1"/>
          </p:cNvSpPr>
          <p:nvPr/>
        </p:nvSpPr>
        <p:spPr bwMode="auto">
          <a:xfrm>
            <a:off x="404813" y="2073275"/>
            <a:ext cx="2092325" cy="338138"/>
          </a:xfrm>
          <a:prstGeom prst="rect">
            <a:avLst/>
          </a:prstGeom>
          <a:noFill/>
          <a:ln w="9525">
            <a:noFill/>
            <a:miter lim="800000"/>
            <a:headEnd/>
            <a:tailEnd/>
          </a:ln>
        </p:spPr>
        <p:txBody>
          <a:bodyPr wrap="none">
            <a:spAutoFit/>
          </a:bodyPr>
          <a:lstStyle/>
          <a:p>
            <a:r>
              <a:rPr lang="ja-JP" altLang="ja-JP" sz="1600">
                <a:latin typeface="HGPｺﾞｼｯｸE" pitchFamily="50" charset="-128"/>
                <a:ea typeface="HGPｺﾞｼｯｸE" pitchFamily="50" charset="-128"/>
              </a:rPr>
              <a:t>「とっさの手当」を実施</a:t>
            </a:r>
            <a:endParaRPr lang="ja-JP" altLang="en-US" sz="1600">
              <a:latin typeface="HGPｺﾞｼｯｸE" pitchFamily="50" charset="-128"/>
              <a:ea typeface="HGPｺﾞｼｯｸE" pitchFamily="50" charset="-128"/>
            </a:endParaRPr>
          </a:p>
        </p:txBody>
      </p:sp>
      <p:sp>
        <p:nvSpPr>
          <p:cNvPr id="34857" name="正方形/長方形 72"/>
          <p:cNvSpPr>
            <a:spLocks noChangeArrowheads="1"/>
          </p:cNvSpPr>
          <p:nvPr/>
        </p:nvSpPr>
        <p:spPr bwMode="auto">
          <a:xfrm>
            <a:off x="404813" y="2360613"/>
            <a:ext cx="2168525" cy="338137"/>
          </a:xfrm>
          <a:prstGeom prst="rect">
            <a:avLst/>
          </a:prstGeom>
          <a:noFill/>
          <a:ln w="9525">
            <a:noFill/>
            <a:miter lim="800000"/>
            <a:headEnd/>
            <a:tailEnd/>
          </a:ln>
        </p:spPr>
        <p:txBody>
          <a:bodyPr wrap="none">
            <a:spAutoFit/>
          </a:bodyPr>
          <a:lstStyle/>
          <a:p>
            <a:r>
              <a:rPr lang="ja-JP" altLang="ja-JP" sz="1600">
                <a:latin typeface="HGPｺﾞｼｯｸE" pitchFamily="50" charset="-128"/>
                <a:ea typeface="HGPｺﾞｼｯｸE" pitchFamily="50" charset="-128"/>
              </a:rPr>
              <a:t>「緊急事故です」と連絡</a:t>
            </a:r>
            <a:endParaRPr lang="ja-JP" altLang="en-US" sz="1600">
              <a:latin typeface="HGPｺﾞｼｯｸE" pitchFamily="50" charset="-128"/>
              <a:ea typeface="HGPｺﾞｼｯｸE" pitchFamily="50" charset="-128"/>
            </a:endParaRPr>
          </a:p>
        </p:txBody>
      </p:sp>
      <p:sp>
        <p:nvSpPr>
          <p:cNvPr id="74" name="角丸四角形 73"/>
          <p:cNvSpPr/>
          <p:nvPr/>
        </p:nvSpPr>
        <p:spPr>
          <a:xfrm flipV="1">
            <a:off x="549275" y="1857375"/>
            <a:ext cx="1800225" cy="71438"/>
          </a:xfrm>
          <a:prstGeom prst="roundRect">
            <a:avLst/>
          </a:prstGeom>
          <a:solidFill>
            <a:schemeClr val="accent2">
              <a:lumMod val="60000"/>
              <a:lumOff val="40000"/>
            </a:schemeClr>
          </a:solidFill>
          <a:ln w="317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69" name="図形 68"/>
          <p:cNvCxnSpPr>
            <a:stCxn id="34835" idx="2"/>
            <a:endCxn id="34838" idx="1"/>
          </p:cNvCxnSpPr>
          <p:nvPr/>
        </p:nvCxnSpPr>
        <p:spPr>
          <a:xfrm rot="16200000" flipH="1">
            <a:off x="1602582" y="4175919"/>
            <a:ext cx="1096962" cy="1403350"/>
          </a:xfrm>
          <a:prstGeom prst="bentConnector2">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860" name="テキスト ボックス 48"/>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-15-</a:t>
            </a:r>
            <a:endParaRPr lang="ja-JP" altLang="en-US" sz="1200">
              <a:latin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844675" y="6897688"/>
            <a:ext cx="4105275" cy="57626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正方形/長方形 19"/>
          <p:cNvSpPr/>
          <p:nvPr/>
        </p:nvSpPr>
        <p:spPr>
          <a:xfrm>
            <a:off x="1916113" y="7977188"/>
            <a:ext cx="4033837" cy="86360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843" name="Rectangle 1"/>
          <p:cNvSpPr>
            <a:spLocks noChangeArrowheads="1"/>
          </p:cNvSpPr>
          <p:nvPr/>
        </p:nvSpPr>
        <p:spPr bwMode="auto">
          <a:xfrm>
            <a:off x="404813" y="704850"/>
            <a:ext cx="4608512" cy="368300"/>
          </a:xfrm>
          <a:prstGeom prst="rect">
            <a:avLst/>
          </a:prstGeom>
          <a:noFill/>
          <a:ln w="9525">
            <a:noFill/>
            <a:miter lim="800000"/>
            <a:headEnd/>
            <a:tailEnd/>
          </a:ln>
        </p:spPr>
        <p:txBody>
          <a:bodyPr anchor="ctr">
            <a:spAutoFit/>
          </a:bodyPr>
          <a:lstStyle/>
          <a:p>
            <a:r>
              <a:rPr lang="ja-JP" altLang="en-US" b="1">
                <a:latin typeface="ＭＳ Ｐゴシック" charset="-128"/>
                <a:ea typeface="ＭＳ 明朝" pitchFamily="17" charset="-128"/>
              </a:rPr>
              <a:t>２．緊急かつ重傷事故における職員の役割</a:t>
            </a:r>
            <a:endParaRPr lang="ja-JP" altLang="en-US">
              <a:latin typeface="ＭＳ Ｐゴシック" charset="-128"/>
            </a:endParaRPr>
          </a:p>
        </p:txBody>
      </p:sp>
      <p:sp>
        <p:nvSpPr>
          <p:cNvPr id="4" name="角丸四角形 3"/>
          <p:cNvSpPr/>
          <p:nvPr/>
        </p:nvSpPr>
        <p:spPr>
          <a:xfrm>
            <a:off x="404813" y="1065213"/>
            <a:ext cx="4319587" cy="71437"/>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845" name="Rectangle 2"/>
          <p:cNvSpPr>
            <a:spLocks noChangeArrowheads="1"/>
          </p:cNvSpPr>
          <p:nvPr/>
        </p:nvSpPr>
        <p:spPr bwMode="auto">
          <a:xfrm>
            <a:off x="692150" y="1576388"/>
            <a:ext cx="5976938" cy="1552575"/>
          </a:xfrm>
          <a:prstGeom prst="rect">
            <a:avLst/>
          </a:prstGeom>
          <a:noFill/>
          <a:ln w="9525">
            <a:noFill/>
            <a:miter lim="800000"/>
            <a:headEnd/>
            <a:tailEnd/>
          </a:ln>
        </p:spPr>
        <p:txBody>
          <a:bodyPr anchor="ctr">
            <a:spAutoFit/>
          </a:bodyPr>
          <a:lstStyle/>
          <a:p>
            <a:pPr eaLnBrk="0" hangingPunct="0"/>
            <a:r>
              <a:rPr lang="ja-JP" altLang="en-US" sz="1200">
                <a:latin typeface="ＭＳ Ｐゴシック" charset="-128"/>
                <a:ea typeface="ＭＳ 明朝" pitchFamily="17" charset="-128"/>
              </a:rPr>
              <a:t>　（１）校長・教頭･････救急車要請、指揮。</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　　　（２）担任・教職員･････現場へかけつける　　</a:t>
            </a:r>
            <a:endParaRPr lang="en-US" altLang="ja-JP" sz="1200">
              <a:latin typeface="ＭＳ Ｐゴシック" charset="-128"/>
              <a:ea typeface="ＭＳ 明朝" pitchFamily="17" charset="-128"/>
            </a:endParaRPr>
          </a:p>
          <a:p>
            <a:pPr eaLnBrk="0" hangingPunct="0"/>
            <a:r>
              <a:rPr lang="ja-JP" altLang="en-US" sz="1200">
                <a:latin typeface="ＭＳ Ｐゴシック" charset="-128"/>
                <a:ea typeface="ＭＳ 明朝" pitchFamily="17" charset="-128"/>
              </a:rPr>
              <a:t>　　　　　　　　　☆周辺児童への対応　　　　☆状況の把握（</a:t>
            </a:r>
            <a:r>
              <a:rPr lang="en-US" altLang="ja-JP" sz="1200">
                <a:latin typeface="ＭＳ Ｐゴシック" charset="-128"/>
                <a:ea typeface="ＭＳ 明朝" pitchFamily="17" charset="-128"/>
              </a:rPr>
              <a:t>5</a:t>
            </a:r>
            <a:r>
              <a:rPr lang="ja-JP" altLang="en-US" sz="1200">
                <a:latin typeface="ＭＳ Ｐゴシック" charset="-128"/>
                <a:ea typeface="ＭＳ 明朝" pitchFamily="17" charset="-128"/>
              </a:rPr>
              <a:t>、</a:t>
            </a:r>
            <a:r>
              <a:rPr lang="en-US" altLang="ja-JP" sz="1200">
                <a:latin typeface="ＭＳ Ｐゴシック" charset="-128"/>
                <a:ea typeface="ＭＳ 明朝" pitchFamily="17" charset="-128"/>
              </a:rPr>
              <a:t>6</a:t>
            </a:r>
            <a:r>
              <a:rPr lang="ja-JP" altLang="en-US" sz="1200">
                <a:latin typeface="ＭＳ Ｐゴシック" charset="-128"/>
                <a:ea typeface="ＭＳ 明朝" pitchFamily="17" charset="-128"/>
              </a:rPr>
              <a:t>人は必要）　</a:t>
            </a:r>
            <a:endParaRPr lang="en-US" altLang="ja-JP" sz="1200">
              <a:latin typeface="ＭＳ Ｐゴシック" charset="-128"/>
              <a:ea typeface="ＭＳ 明朝" pitchFamily="17" charset="-128"/>
            </a:endParaRPr>
          </a:p>
          <a:p>
            <a:pPr eaLnBrk="0" hangingPunct="0"/>
            <a:r>
              <a:rPr lang="ja-JP" altLang="en-US" sz="1200">
                <a:latin typeface="ＭＳ Ｐゴシック" charset="-128"/>
                <a:ea typeface="ＭＳ 明朝" pitchFamily="17" charset="-128"/>
              </a:rPr>
              <a:t>　　　　　　　　　☆応急処置及び補助　　　　☆救急車の誘導、</a:t>
            </a:r>
            <a:endParaRPr lang="en-US" altLang="ja-JP" sz="1200">
              <a:latin typeface="ＭＳ Ｐゴシック" charset="-128"/>
              <a:ea typeface="ＭＳ 明朝" pitchFamily="17" charset="-128"/>
            </a:endParaRPr>
          </a:p>
          <a:p>
            <a:pPr eaLnBrk="0" hangingPunct="0"/>
            <a:r>
              <a:rPr lang="ja-JP" altLang="en-US" sz="1200">
                <a:latin typeface="ＭＳ Ｐゴシック" charset="-128"/>
                <a:ea typeface="ＭＳ 明朝" pitchFamily="17" charset="-128"/>
              </a:rPr>
              <a:t>　　　　　　　　　☆連絡　　　　　　　　　　　　　☆記録等</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　　　（３）養護教諭･････負傷者の応急処置に当たる。（負傷者から放れない）</a:t>
            </a:r>
            <a:endParaRPr lang="en-US" altLang="ja-JP" sz="1200">
              <a:latin typeface="ＭＳ Ｐゴシック" charset="-128"/>
              <a:ea typeface="ＭＳ 明朝" pitchFamily="17" charset="-128"/>
            </a:endParaRPr>
          </a:p>
          <a:p>
            <a:pPr eaLnBrk="0" hangingPunct="0"/>
            <a:r>
              <a:rPr lang="ja-JP" altLang="en-US" sz="1200">
                <a:latin typeface="ＭＳ Ｐゴシック" charset="-128"/>
                <a:ea typeface="ＭＳ 明朝" pitchFamily="17" charset="-128"/>
              </a:rPr>
              <a:t>　　　　　　　　　　　　 適切な指示をし、協力を得る。</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   　　　　　　　　　　　　　　　　　　　　　　　　　</a:t>
            </a:r>
            <a:r>
              <a:rPr lang="ja-JP" altLang="en-US" sz="1200" b="1">
                <a:latin typeface="ＭＳ Ｐゴシック" charset="-128"/>
                <a:ea typeface="ＭＳ 明朝" pitchFamily="17" charset="-128"/>
              </a:rPr>
              <a:t>＊事故最優先で対処する。</a:t>
            </a:r>
            <a:endParaRPr lang="ja-JP" altLang="en-US" sz="1200" b="1">
              <a:latin typeface="ＭＳ Ｐゴシック" charset="-128"/>
            </a:endParaRPr>
          </a:p>
        </p:txBody>
      </p:sp>
      <p:sp>
        <p:nvSpPr>
          <p:cNvPr id="35846" name="Rectangle 3"/>
          <p:cNvSpPr>
            <a:spLocks noChangeArrowheads="1"/>
          </p:cNvSpPr>
          <p:nvPr/>
        </p:nvSpPr>
        <p:spPr bwMode="auto">
          <a:xfrm>
            <a:off x="549275" y="3297238"/>
            <a:ext cx="2447925" cy="368300"/>
          </a:xfrm>
          <a:prstGeom prst="rect">
            <a:avLst/>
          </a:prstGeom>
          <a:noFill/>
          <a:ln w="9525">
            <a:noFill/>
            <a:miter lim="800000"/>
            <a:headEnd/>
            <a:tailEnd/>
          </a:ln>
        </p:spPr>
        <p:txBody>
          <a:bodyPr anchor="ctr">
            <a:spAutoFit/>
          </a:bodyPr>
          <a:lstStyle/>
          <a:p>
            <a:r>
              <a:rPr lang="ja-JP" altLang="en-US" b="1">
                <a:latin typeface="ＭＳ Ｐゴシック" charset="-128"/>
                <a:ea typeface="ＭＳ 明朝" pitchFamily="17" charset="-128"/>
              </a:rPr>
              <a:t>３．連絡について</a:t>
            </a:r>
            <a:endParaRPr lang="ja-JP" altLang="en-US">
              <a:latin typeface="ＭＳ Ｐゴシック" charset="-128"/>
            </a:endParaRPr>
          </a:p>
        </p:txBody>
      </p:sp>
      <p:sp>
        <p:nvSpPr>
          <p:cNvPr id="13" name="角丸四角形 12"/>
          <p:cNvSpPr/>
          <p:nvPr/>
        </p:nvSpPr>
        <p:spPr>
          <a:xfrm>
            <a:off x="549275" y="3657600"/>
            <a:ext cx="1943100" cy="71438"/>
          </a:xfrm>
          <a:prstGeom prst="roundRect">
            <a:avLst/>
          </a:prstGeom>
          <a:solidFill>
            <a:srgbClr val="FFC000"/>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848" name="Rectangle 4"/>
          <p:cNvSpPr>
            <a:spLocks noChangeArrowheads="1"/>
          </p:cNvSpPr>
          <p:nvPr/>
        </p:nvSpPr>
        <p:spPr bwMode="auto">
          <a:xfrm>
            <a:off x="692150" y="3944938"/>
            <a:ext cx="5976938" cy="2520950"/>
          </a:xfrm>
          <a:prstGeom prst="rect">
            <a:avLst/>
          </a:prstGeom>
          <a:noFill/>
          <a:ln w="9525">
            <a:noFill/>
            <a:miter lim="800000"/>
            <a:headEnd/>
            <a:tailEnd/>
          </a:ln>
        </p:spPr>
        <p:txBody>
          <a:bodyPr anchor="ctr">
            <a:spAutoFit/>
          </a:bodyPr>
          <a:lstStyle/>
          <a:p>
            <a:r>
              <a:rPr lang="ja-JP" altLang="en-US" sz="1400" b="1">
                <a:latin typeface="Century" pitchFamily="18" charset="0"/>
                <a:ea typeface="ＭＳ 明朝" pitchFamily="17" charset="-128"/>
              </a:rPr>
              <a:t>（</a:t>
            </a:r>
            <a:r>
              <a:rPr lang="ja-JP" altLang="en-US" sz="1200" b="1">
                <a:latin typeface="Century" pitchFamily="18" charset="0"/>
                <a:ea typeface="ＭＳ 明朝" pitchFamily="17" charset="-128"/>
              </a:rPr>
              <a:t>１）保護者への連絡（担任）</a:t>
            </a:r>
            <a:endParaRPr lang="ja-JP" altLang="en-US" sz="1200"/>
          </a:p>
          <a:p>
            <a:pPr eaLnBrk="0" hangingPunct="0"/>
            <a:r>
              <a:rPr lang="ja-JP" altLang="en-US" sz="1000">
                <a:latin typeface="Century" pitchFamily="18" charset="0"/>
                <a:ea typeface="ＭＳ 明朝" pitchFamily="17" charset="-128"/>
              </a:rPr>
              <a:t>  　　  </a:t>
            </a:r>
            <a:r>
              <a:rPr lang="ja-JP" altLang="en-US" sz="1200">
                <a:latin typeface="ＭＳ 明朝" pitchFamily="17" charset="-128"/>
                <a:ea typeface="ＭＳ 明朝" pitchFamily="17" charset="-128"/>
              </a:rPr>
              <a:t>①発生したときの状況を話す。</a:t>
            </a:r>
            <a:endParaRPr lang="en-US" altLang="ja-JP" sz="1200">
              <a:latin typeface="ＭＳ 明朝" pitchFamily="17" charset="-128"/>
              <a:ea typeface="ＭＳ 明朝" pitchFamily="17" charset="-128"/>
            </a:endParaRPr>
          </a:p>
          <a:p>
            <a:pPr eaLnBrk="0" hangingPunct="0"/>
            <a:r>
              <a:rPr lang="ja-JP" altLang="en-US" sz="1200">
                <a:latin typeface="ＭＳ 明朝" pitchFamily="17" charset="-128"/>
                <a:ea typeface="ＭＳ 明朝" pitchFamily="17" charset="-128"/>
              </a:rPr>
              <a:t>　　　　　（いつ、どこで、どのように、けがをしたのか、本人の状態は今どうか）</a:t>
            </a:r>
            <a:endParaRPr lang="en-US" altLang="ja-JP" sz="1200">
              <a:latin typeface="ＭＳ 明朝" pitchFamily="17" charset="-128"/>
              <a:ea typeface="ＭＳ 明朝" pitchFamily="17" charset="-128"/>
            </a:endParaRPr>
          </a:p>
          <a:p>
            <a:pPr eaLnBrk="0" hangingPunct="0"/>
            <a:r>
              <a:rPr lang="ja-JP" altLang="en-US" sz="1200">
                <a:latin typeface="ＭＳ 明朝" pitchFamily="17" charset="-128"/>
                <a:ea typeface="ＭＳ 明朝" pitchFamily="17" charset="-128"/>
              </a:rPr>
              <a:t>　　　　ショックを与えないように。</a:t>
            </a:r>
            <a:endParaRPr lang="ja-JP" altLang="en-US" sz="1200">
              <a:latin typeface="ＭＳ 明朝" pitchFamily="17" charset="-128"/>
              <a:ea typeface="ＭＳ 明朝" pitchFamily="17" charset="-128"/>
              <a:cs typeface="ＭＳ Ｐゴシック" charset="-128"/>
            </a:endParaRPr>
          </a:p>
          <a:p>
            <a:pPr eaLnBrk="0" hangingPunct="0"/>
            <a:r>
              <a:rPr lang="ja-JP" altLang="en-US" sz="1200">
                <a:latin typeface="ＭＳ 明朝" pitchFamily="17" charset="-128"/>
                <a:ea typeface="ＭＳ 明朝" pitchFamily="17" charset="-128"/>
              </a:rPr>
              <a:t>  　 ②搬送先の了解を得る。（救急車の場合は、任せる）</a:t>
            </a:r>
            <a:endParaRPr lang="en-US" altLang="ja-JP" sz="1200">
              <a:latin typeface="ＭＳ 明朝" pitchFamily="17" charset="-128"/>
              <a:ea typeface="ＭＳ 明朝" pitchFamily="17" charset="-128"/>
            </a:endParaRPr>
          </a:p>
          <a:p>
            <a:pPr eaLnBrk="0" hangingPunct="0"/>
            <a:r>
              <a:rPr lang="ja-JP" altLang="en-US" sz="1200">
                <a:latin typeface="ＭＳ 明朝" pitchFamily="17" charset="-128"/>
                <a:ea typeface="ＭＳ 明朝" pitchFamily="17" charset="-128"/>
              </a:rPr>
              <a:t>　　　 かかりつけの医療機関を確認し希望する所へ搬送する。ない場合は、学校が</a:t>
            </a:r>
            <a:endParaRPr lang="en-US" altLang="ja-JP" sz="1200">
              <a:latin typeface="ＭＳ 明朝" pitchFamily="17" charset="-128"/>
              <a:ea typeface="ＭＳ 明朝" pitchFamily="17" charset="-128"/>
            </a:endParaRPr>
          </a:p>
          <a:p>
            <a:pPr eaLnBrk="0" hangingPunct="0"/>
            <a:r>
              <a:rPr lang="ja-JP" altLang="en-US" sz="1200">
                <a:latin typeface="ＭＳ 明朝" pitchFamily="17" charset="-128"/>
                <a:ea typeface="ＭＳ 明朝" pitchFamily="17" charset="-128"/>
              </a:rPr>
              <a:t>　　　 常時受診する医院、もしくは豊岡病院でもよいか確認する。</a:t>
            </a:r>
            <a:endParaRPr lang="en-US" altLang="ja-JP" sz="1200">
              <a:latin typeface="ＭＳ 明朝" pitchFamily="17" charset="-128"/>
              <a:ea typeface="ＭＳ 明朝" pitchFamily="17" charset="-128"/>
            </a:endParaRPr>
          </a:p>
          <a:p>
            <a:pPr eaLnBrk="0" hangingPunct="0"/>
            <a:endParaRPr lang="ja-JP" altLang="en-US" sz="1200">
              <a:latin typeface="ＭＳ 明朝" pitchFamily="17" charset="-128"/>
              <a:ea typeface="ＭＳ 明朝" pitchFamily="17" charset="-128"/>
            </a:endParaRPr>
          </a:p>
          <a:p>
            <a:pPr eaLnBrk="0" hangingPunct="0"/>
            <a:r>
              <a:rPr lang="ja-JP" altLang="en-US" sz="1200" b="1">
                <a:latin typeface="Century" pitchFamily="18" charset="0"/>
                <a:ea typeface="ＭＳ 明朝" pitchFamily="17" charset="-128"/>
              </a:rPr>
              <a:t>（２）医療機関への連絡（養護教諭他）</a:t>
            </a:r>
            <a:endParaRPr lang="en-US" altLang="ja-JP" sz="1200" b="1">
              <a:latin typeface="Century" pitchFamily="18" charset="0"/>
              <a:ea typeface="ＭＳ 明朝" pitchFamily="17" charset="-128"/>
            </a:endParaRPr>
          </a:p>
          <a:p>
            <a:pPr eaLnBrk="0" hangingPunct="0"/>
            <a:r>
              <a:rPr lang="ja-JP" altLang="en-US" sz="1200" b="1">
                <a:latin typeface="Century" pitchFamily="18" charset="0"/>
                <a:ea typeface="ＭＳ 明朝" pitchFamily="17" charset="-128"/>
              </a:rPr>
              <a:t>　</a:t>
            </a:r>
            <a:r>
              <a:rPr lang="ja-JP" altLang="en-US" sz="1000" b="1">
                <a:latin typeface="Century" pitchFamily="18" charset="0"/>
                <a:ea typeface="ＭＳ 明朝" pitchFamily="17" charset="-128"/>
              </a:rPr>
              <a:t>　  </a:t>
            </a:r>
            <a:r>
              <a:rPr lang="ja-JP" altLang="en-US" sz="1200">
                <a:latin typeface="ＭＳ 明朝" pitchFamily="17" charset="-128"/>
                <a:ea typeface="ＭＳ 明朝" pitchFamily="17" charset="-128"/>
              </a:rPr>
              <a:t>①学校名と学年男女別の児童名、生年月日を告げる。</a:t>
            </a:r>
            <a:endParaRPr lang="en-US" altLang="ja-JP" sz="1200">
              <a:latin typeface="ＭＳ 明朝" pitchFamily="17" charset="-128"/>
              <a:ea typeface="ＭＳ 明朝" pitchFamily="17" charset="-128"/>
            </a:endParaRPr>
          </a:p>
          <a:p>
            <a:pPr eaLnBrk="0" hangingPunct="0"/>
            <a:r>
              <a:rPr lang="ja-JP" altLang="en-US" sz="1200">
                <a:latin typeface="ＭＳ 明朝" pitchFamily="17" charset="-128"/>
                <a:ea typeface="ＭＳ 明朝" pitchFamily="17" charset="-128"/>
              </a:rPr>
              <a:t>     ②けが、病気の状況を要領よく説明し、診療の受け入れを依頼する。</a:t>
            </a:r>
            <a:endParaRPr lang="en-US" altLang="ja-JP" sz="1200">
              <a:latin typeface="ＭＳ 明朝" pitchFamily="17" charset="-128"/>
              <a:ea typeface="ＭＳ 明朝" pitchFamily="17" charset="-128"/>
            </a:endParaRPr>
          </a:p>
          <a:p>
            <a:pPr eaLnBrk="0" hangingPunct="0"/>
            <a:endParaRPr lang="ja-JP" altLang="en-US" sz="1200">
              <a:latin typeface="ＭＳ 明朝" pitchFamily="17" charset="-128"/>
              <a:ea typeface="ＭＳ 明朝" pitchFamily="17" charset="-128"/>
            </a:endParaRPr>
          </a:p>
          <a:p>
            <a:pPr eaLnBrk="0" hangingPunct="0"/>
            <a:r>
              <a:rPr lang="ja-JP" altLang="en-US" sz="1200">
                <a:latin typeface="ＭＳ 明朝" pitchFamily="17" charset="-128"/>
                <a:ea typeface="ＭＳ 明朝" pitchFamily="17" charset="-128"/>
              </a:rPr>
              <a:t>   　　　　　　        </a:t>
            </a:r>
            <a:r>
              <a:rPr lang="ja-JP" altLang="en-US" sz="1200" b="1">
                <a:latin typeface="ＭＳ 明朝" pitchFamily="17" charset="-128"/>
                <a:ea typeface="ＭＳ 明朝" pitchFamily="17" charset="-128"/>
              </a:rPr>
              <a:t>－受け入れの了解が得られたら－</a:t>
            </a:r>
            <a:endParaRPr lang="ja-JP" altLang="en-US" sz="1200">
              <a:latin typeface="ＭＳ 明朝" pitchFamily="17" charset="-128"/>
              <a:ea typeface="ＭＳ 明朝" pitchFamily="17" charset="-128"/>
            </a:endParaRPr>
          </a:p>
        </p:txBody>
      </p:sp>
      <p:sp>
        <p:nvSpPr>
          <p:cNvPr id="35849" name="Rectangle 5"/>
          <p:cNvSpPr>
            <a:spLocks noChangeArrowheads="1"/>
          </p:cNvSpPr>
          <p:nvPr/>
        </p:nvSpPr>
        <p:spPr bwMode="auto">
          <a:xfrm>
            <a:off x="620713" y="1208088"/>
            <a:ext cx="5300662" cy="277812"/>
          </a:xfrm>
          <a:prstGeom prst="rect">
            <a:avLst/>
          </a:prstGeom>
          <a:noFill/>
          <a:ln w="9525">
            <a:noFill/>
            <a:miter lim="800000"/>
            <a:headEnd/>
            <a:tailEnd/>
          </a:ln>
        </p:spPr>
        <p:txBody>
          <a:bodyPr anchor="ctr">
            <a:spAutoFit/>
          </a:bodyPr>
          <a:lstStyle/>
          <a:p>
            <a:r>
              <a:rPr lang="ja-JP" altLang="en-US" sz="1200" b="1" u="sng">
                <a:latin typeface="Century" pitchFamily="18" charset="0"/>
                <a:ea typeface="ＭＳ 明朝" pitchFamily="17" charset="-128"/>
              </a:rPr>
              <a:t>☆</a:t>
            </a:r>
            <a:r>
              <a:rPr lang="ja-JP" altLang="ja-JP" sz="1200" b="1" u="sng">
                <a:latin typeface="Century" pitchFamily="18" charset="0"/>
                <a:ea typeface="ＭＳ 明朝" pitchFamily="17" charset="-128"/>
              </a:rPr>
              <a:t> </a:t>
            </a:r>
            <a:r>
              <a:rPr lang="ja-JP" altLang="en-US" sz="1200" b="1" u="sng">
                <a:latin typeface="Century" pitchFamily="18" charset="0"/>
                <a:ea typeface="ＭＳ 明朝" pitchFamily="17" charset="-128"/>
              </a:rPr>
              <a:t>意識がない場合、居合わせた者がすぐ心肺蘇生に取りかかること</a:t>
            </a:r>
            <a:endParaRPr lang="ja-JP" altLang="en-US" sz="1200" b="1" u="sng"/>
          </a:p>
        </p:txBody>
      </p:sp>
      <p:sp>
        <p:nvSpPr>
          <p:cNvPr id="35850" name="Rectangle 6"/>
          <p:cNvSpPr>
            <a:spLocks noChangeArrowheads="1"/>
          </p:cNvSpPr>
          <p:nvPr/>
        </p:nvSpPr>
        <p:spPr bwMode="auto">
          <a:xfrm>
            <a:off x="1844675" y="6969125"/>
            <a:ext cx="4248150" cy="461963"/>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rPr>
              <a:t>＊</a:t>
            </a:r>
            <a:r>
              <a:rPr lang="ja-JP" altLang="en-US" sz="1200">
                <a:latin typeface="Century" pitchFamily="18" charset="0"/>
                <a:ea typeface="ＭＳ 明朝" pitchFamily="17" charset="-128"/>
              </a:rPr>
              <a:t>保護者へ保険証や診察券を持って学校へきてもらうか、医療機関の方へ直接行ってもらうよう連絡する。（担任）</a:t>
            </a:r>
            <a:endParaRPr lang="ja-JP" altLang="en-US" sz="1200"/>
          </a:p>
        </p:txBody>
      </p:sp>
      <p:sp>
        <p:nvSpPr>
          <p:cNvPr id="35851" name="Rectangle 8"/>
          <p:cNvSpPr>
            <a:spLocks noChangeArrowheads="1"/>
          </p:cNvSpPr>
          <p:nvPr/>
        </p:nvSpPr>
        <p:spPr bwMode="auto">
          <a:xfrm>
            <a:off x="1916113" y="8086725"/>
            <a:ext cx="4105275" cy="646113"/>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rPr>
              <a:t>＊</a:t>
            </a:r>
            <a:r>
              <a:rPr lang="ja-JP" altLang="en-US" sz="1200">
                <a:latin typeface="Century" pitchFamily="18" charset="0"/>
                <a:ea typeface="ＭＳ 明朝" pitchFamily="17" charset="-128"/>
              </a:rPr>
              <a:t>学校からは、「保健調査票」（保健室保管）もしくは「家庭環境調査票」を持参し、原則として担任が付き添い受診させる</a:t>
            </a:r>
            <a:r>
              <a:rPr lang="ja-JP" altLang="en-US" sz="1000">
                <a:latin typeface="Century" pitchFamily="18" charset="0"/>
                <a:ea typeface="ＭＳ 明朝" pitchFamily="17" charset="-128"/>
              </a:rPr>
              <a:t>。</a:t>
            </a:r>
            <a:endParaRPr lang="ja-JP" altLang="en-US"/>
          </a:p>
        </p:txBody>
      </p:sp>
      <p:cxnSp>
        <p:nvCxnSpPr>
          <p:cNvPr id="23" name="直線矢印コネクタ 22"/>
          <p:cNvCxnSpPr>
            <a:stCxn id="35848" idx="2"/>
          </p:cNvCxnSpPr>
          <p:nvPr/>
        </p:nvCxnSpPr>
        <p:spPr>
          <a:xfrm rot="5400000">
            <a:off x="3502025" y="6643688"/>
            <a:ext cx="357187" cy="158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rot="5400000">
            <a:off x="3538538" y="7723188"/>
            <a:ext cx="357187" cy="1587"/>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854" name="テキスト ボックス 16"/>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-16-</a:t>
            </a:r>
            <a:endParaRPr lang="ja-JP" altLang="en-US" sz="1200">
              <a:latin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476250" y="488950"/>
            <a:ext cx="2493963" cy="368300"/>
          </a:xfrm>
          <a:prstGeom prst="rect">
            <a:avLst/>
          </a:prstGeom>
          <a:noFill/>
          <a:ln w="9525">
            <a:noFill/>
            <a:miter lim="800000"/>
            <a:headEnd/>
            <a:tailEnd/>
          </a:ln>
        </p:spPr>
        <p:txBody>
          <a:bodyPr anchor="ctr">
            <a:spAutoFit/>
          </a:bodyPr>
          <a:lstStyle/>
          <a:p>
            <a:r>
              <a:rPr lang="ja-JP" altLang="en-US" b="1">
                <a:latin typeface="ＭＳ Ｐゴシック" charset="-128"/>
                <a:ea typeface="ＭＳ 明朝" pitchFamily="17" charset="-128"/>
              </a:rPr>
              <a:t>４．搬送について</a:t>
            </a:r>
            <a:endParaRPr lang="ja-JP" altLang="en-US">
              <a:latin typeface="ＭＳ Ｐゴシック" charset="-128"/>
            </a:endParaRPr>
          </a:p>
        </p:txBody>
      </p:sp>
      <p:sp>
        <p:nvSpPr>
          <p:cNvPr id="4" name="角丸四角形 3"/>
          <p:cNvSpPr/>
          <p:nvPr/>
        </p:nvSpPr>
        <p:spPr>
          <a:xfrm>
            <a:off x="476250" y="849313"/>
            <a:ext cx="1944688" cy="71437"/>
          </a:xfrm>
          <a:prstGeom prst="roundRect">
            <a:avLst/>
          </a:prstGeom>
          <a:solidFill>
            <a:schemeClr val="accent5">
              <a:lumMod val="60000"/>
              <a:lumOff val="40000"/>
            </a:schemeClr>
          </a:solid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867" name="Rectangle 2"/>
          <p:cNvSpPr>
            <a:spLocks noChangeArrowheads="1"/>
          </p:cNvSpPr>
          <p:nvPr/>
        </p:nvSpPr>
        <p:spPr bwMode="auto">
          <a:xfrm>
            <a:off x="549275" y="920750"/>
            <a:ext cx="1700213" cy="276225"/>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rPr>
              <a:t>（１）学校対応</a:t>
            </a:r>
            <a:endParaRPr lang="ja-JP" altLang="en-US" sz="1200"/>
          </a:p>
        </p:txBody>
      </p:sp>
      <p:sp>
        <p:nvSpPr>
          <p:cNvPr id="36868" name="Rectangle 3"/>
          <p:cNvSpPr>
            <a:spLocks noChangeArrowheads="1"/>
          </p:cNvSpPr>
          <p:nvPr/>
        </p:nvSpPr>
        <p:spPr bwMode="auto">
          <a:xfrm>
            <a:off x="765175" y="1208088"/>
            <a:ext cx="3384550" cy="277812"/>
          </a:xfrm>
          <a:prstGeom prst="rect">
            <a:avLst/>
          </a:prstGeom>
          <a:noFill/>
          <a:ln w="9525">
            <a:noFill/>
            <a:miter lim="800000"/>
            <a:headEnd/>
            <a:tailEnd/>
          </a:ln>
        </p:spPr>
        <p:txBody>
          <a:bodyPr anchor="ctr">
            <a:spAutoFit/>
          </a:bodyPr>
          <a:lstStyle/>
          <a:p>
            <a:r>
              <a:rPr lang="ja-JP" altLang="ja-JP" sz="1200" b="1">
                <a:latin typeface="ＭＳ Ｐゴシック" charset="-128"/>
                <a:ea typeface="ＭＳ 明朝" pitchFamily="17" charset="-128"/>
              </a:rPr>
              <a:t>①</a:t>
            </a:r>
            <a:r>
              <a:rPr lang="ja-JP" altLang="en-US" sz="1200" b="1">
                <a:latin typeface="ＭＳ Ｐゴシック" charset="-128"/>
                <a:ea typeface="ＭＳ 明朝" pitchFamily="17" charset="-128"/>
              </a:rPr>
              <a:t>救急車要請の場合</a:t>
            </a:r>
            <a:r>
              <a:rPr lang="ja-JP" altLang="en-US" sz="1200">
                <a:latin typeface="ＭＳ Ｐゴシック" charset="-128"/>
                <a:ea typeface="ＭＳ 明朝" pitchFamily="17" charset="-128"/>
              </a:rPr>
              <a:t>（緊急かつ重傷の場合）</a:t>
            </a:r>
            <a:endParaRPr lang="ja-JP" altLang="en-US" sz="1200">
              <a:latin typeface="ＭＳ Ｐゴシック" charset="-128"/>
            </a:endParaRPr>
          </a:p>
        </p:txBody>
      </p:sp>
      <p:sp>
        <p:nvSpPr>
          <p:cNvPr id="36869" name="Rectangle 4"/>
          <p:cNvSpPr>
            <a:spLocks noChangeArrowheads="1"/>
          </p:cNvSpPr>
          <p:nvPr/>
        </p:nvSpPr>
        <p:spPr bwMode="auto">
          <a:xfrm>
            <a:off x="908050" y="1497013"/>
            <a:ext cx="3502025" cy="1200150"/>
          </a:xfrm>
          <a:prstGeom prst="rect">
            <a:avLst/>
          </a:prstGeom>
          <a:noFill/>
          <a:ln w="9525">
            <a:noFill/>
            <a:miter lim="800000"/>
            <a:headEnd/>
            <a:tailEnd/>
          </a:ln>
        </p:spPr>
        <p:txBody>
          <a:bodyPr anchor="ctr">
            <a:spAutoFit/>
          </a:bodyPr>
          <a:lstStyle/>
          <a:p>
            <a:r>
              <a:rPr lang="ja-JP" altLang="en-US" sz="1200">
                <a:latin typeface="ＭＳ Ｐゴシック" charset="-128"/>
                <a:ea typeface="ＭＳ 明朝" pitchFamily="17" charset="-128"/>
              </a:rPr>
              <a:t>・意識がはっきりしていないとき</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・ショック症状（冷や汗、顔面蒼白）の持続するとき</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・痙攣の持続するとき</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・激痛の持続するとき</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・出血が続いているとき</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・骨の変形を起こしたとき</a:t>
            </a:r>
            <a:endParaRPr lang="ja-JP" altLang="en-US" sz="1200">
              <a:latin typeface="ＭＳ Ｐゴシック" charset="-128"/>
            </a:endParaRPr>
          </a:p>
        </p:txBody>
      </p:sp>
      <p:sp>
        <p:nvSpPr>
          <p:cNvPr id="36870" name="Rectangle 5"/>
          <p:cNvSpPr>
            <a:spLocks noChangeArrowheads="1"/>
          </p:cNvSpPr>
          <p:nvPr/>
        </p:nvSpPr>
        <p:spPr bwMode="auto">
          <a:xfrm>
            <a:off x="908050" y="2649538"/>
            <a:ext cx="5662613" cy="1014412"/>
          </a:xfrm>
          <a:prstGeom prst="rect">
            <a:avLst/>
          </a:prstGeom>
          <a:noFill/>
          <a:ln w="9525">
            <a:noFill/>
            <a:miter lim="800000"/>
            <a:headEnd/>
            <a:tailEnd/>
          </a:ln>
        </p:spPr>
        <p:txBody>
          <a:bodyPr anchor="ctr">
            <a:spAutoFit/>
          </a:bodyPr>
          <a:lstStyle/>
          <a:p>
            <a:r>
              <a:rPr lang="ja-JP" altLang="en-US" sz="1200">
                <a:latin typeface="ＭＳ Ｐゴシック" charset="-128"/>
                <a:ea typeface="ＭＳ 明朝" pitchFamily="17" charset="-128"/>
              </a:rPr>
              <a:t>・大きな開放創を持つとき</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・広範囲のやけどを受けたとき</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・頭部を強打していると思われるとき</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a:t>
            </a:r>
            <a:r>
              <a:rPr lang="ja-JP" altLang="ja-JP" sz="1200">
                <a:latin typeface="ＭＳ Ｐゴシック" charset="-128"/>
                <a:ea typeface="ＭＳ 明朝" pitchFamily="17" charset="-128"/>
              </a:rPr>
              <a:t>｢</a:t>
            </a:r>
            <a:r>
              <a:rPr lang="ja-JP" altLang="en-US" sz="1200">
                <a:latin typeface="ＭＳ Ｐゴシック" charset="-128"/>
                <a:ea typeface="ＭＳ 明朝" pitchFamily="17" charset="-128"/>
              </a:rPr>
              <a:t>高エネルギー受傷」のとき</a:t>
            </a:r>
            <a:endParaRPr lang="en-US" altLang="ja-JP" sz="1200">
              <a:latin typeface="ＭＳ Ｐゴシック" charset="-128"/>
              <a:ea typeface="ＭＳ 明朝" pitchFamily="17" charset="-128"/>
            </a:endParaRPr>
          </a:p>
          <a:p>
            <a:pPr eaLnBrk="0" hangingPunct="0"/>
            <a:r>
              <a:rPr lang="ja-JP" altLang="en-US" sz="1200">
                <a:latin typeface="ＭＳ Ｐゴシック" charset="-128"/>
                <a:ea typeface="ＭＳ 明朝" pitchFamily="17" charset="-128"/>
              </a:rPr>
              <a:t>（５ｍ以上の高い所からの転落、階段からの転落、衝突で５ｍ以上飛ばされた場合等）</a:t>
            </a:r>
            <a:endParaRPr lang="ja-JP" altLang="en-US" sz="1200">
              <a:latin typeface="ＭＳ Ｐゴシック" charset="-128"/>
            </a:endParaRPr>
          </a:p>
        </p:txBody>
      </p:sp>
      <p:sp>
        <p:nvSpPr>
          <p:cNvPr id="36871" name="Rectangle 6"/>
          <p:cNvSpPr>
            <a:spLocks noChangeArrowheads="1"/>
          </p:cNvSpPr>
          <p:nvPr/>
        </p:nvSpPr>
        <p:spPr bwMode="auto">
          <a:xfrm>
            <a:off x="620713" y="3729038"/>
            <a:ext cx="5472112" cy="830262"/>
          </a:xfrm>
          <a:prstGeom prst="rect">
            <a:avLst/>
          </a:prstGeom>
          <a:noFill/>
          <a:ln w="9525">
            <a:noFill/>
            <a:miter lim="800000"/>
            <a:headEnd/>
            <a:tailEnd/>
          </a:ln>
        </p:spPr>
        <p:txBody>
          <a:bodyPr anchor="ctr">
            <a:spAutoFit/>
          </a:bodyPr>
          <a:lstStyle/>
          <a:p>
            <a:r>
              <a:rPr lang="ja-JP" altLang="en-US" sz="1000">
                <a:latin typeface="Century" pitchFamily="18" charset="0"/>
                <a:ea typeface="ＭＳ 明朝" pitchFamily="17" charset="-128"/>
              </a:rPr>
              <a:t>　</a:t>
            </a:r>
            <a:r>
              <a:rPr lang="en-US" altLang="ja-JP" sz="1200" b="1">
                <a:latin typeface="Century" pitchFamily="18" charset="0"/>
                <a:ea typeface="ＭＳ 明朝" pitchFamily="17" charset="-128"/>
              </a:rPr>
              <a:t>②</a:t>
            </a:r>
            <a:r>
              <a:rPr lang="ja-JP" altLang="en-US" sz="1200" b="1">
                <a:latin typeface="Century" pitchFamily="18" charset="0"/>
                <a:ea typeface="ＭＳ 明朝" pitchFamily="17" charset="-128"/>
              </a:rPr>
              <a:t>タクシーで搬送する場合</a:t>
            </a:r>
            <a:endParaRPr lang="en-US" altLang="ja-JP" sz="1200" b="1">
              <a:latin typeface="Century" pitchFamily="18" charset="0"/>
              <a:ea typeface="ＭＳ 明朝" pitchFamily="17" charset="-128"/>
            </a:endParaRPr>
          </a:p>
          <a:p>
            <a:endParaRPr lang="ja-JP" altLang="en-US" sz="1200"/>
          </a:p>
          <a:p>
            <a:pPr eaLnBrk="0" hangingPunct="0"/>
            <a:r>
              <a:rPr lang="ja-JP" altLang="en-US" sz="1200">
                <a:latin typeface="ＭＳ Ｐゴシック" charset="-128"/>
                <a:ea typeface="ＭＳ 明朝" pitchFamily="17" charset="-128"/>
              </a:rPr>
              <a:t>      ・救急車で搬送するほどではないが、速やかな受診を必要とするもの</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　　  ・往路のみとする。復路は原則として公共交通機関を利用する。</a:t>
            </a:r>
            <a:endParaRPr lang="ja-JP" altLang="en-US" sz="1200">
              <a:latin typeface="ＭＳ Ｐゴシック" charset="-128"/>
            </a:endParaRPr>
          </a:p>
        </p:txBody>
      </p:sp>
      <p:sp>
        <p:nvSpPr>
          <p:cNvPr id="36872" name="Rectangle 7"/>
          <p:cNvSpPr>
            <a:spLocks noChangeArrowheads="1"/>
          </p:cNvSpPr>
          <p:nvPr/>
        </p:nvSpPr>
        <p:spPr bwMode="auto">
          <a:xfrm>
            <a:off x="404813" y="4670425"/>
            <a:ext cx="5545137" cy="1187450"/>
          </a:xfrm>
          <a:prstGeom prst="rect">
            <a:avLst/>
          </a:prstGeom>
          <a:noFill/>
          <a:ln w="9525">
            <a:noFill/>
            <a:miter lim="800000"/>
            <a:headEnd/>
            <a:tailEnd/>
          </a:ln>
        </p:spPr>
        <p:txBody>
          <a:bodyPr anchor="ctr">
            <a:spAutoFit/>
          </a:bodyPr>
          <a:lstStyle/>
          <a:p>
            <a:pPr indent="282575"/>
            <a:r>
              <a:rPr lang="ja-JP" altLang="ja-JP" sz="1000">
                <a:latin typeface="Century" pitchFamily="18" charset="0"/>
                <a:ea typeface="ＭＳ 明朝" pitchFamily="17" charset="-128"/>
              </a:rPr>
              <a:t> </a:t>
            </a:r>
            <a:r>
              <a:rPr lang="ja-JP" altLang="ja-JP" sz="1200" b="1">
                <a:latin typeface="Century" pitchFamily="18" charset="0"/>
                <a:ea typeface="ＭＳ 明朝" pitchFamily="17" charset="-128"/>
              </a:rPr>
              <a:t>③</a:t>
            </a:r>
            <a:r>
              <a:rPr lang="ja-JP" altLang="en-US" sz="1200" b="1">
                <a:latin typeface="Century" pitchFamily="18" charset="0"/>
                <a:ea typeface="ＭＳ 明朝" pitchFamily="17" charset="-128"/>
              </a:rPr>
              <a:t>教師の車で搬送する場合</a:t>
            </a:r>
            <a:endParaRPr lang="en-US" altLang="ja-JP" sz="1200" b="1">
              <a:latin typeface="Century" pitchFamily="18" charset="0"/>
              <a:ea typeface="ＭＳ 明朝" pitchFamily="17" charset="-128"/>
            </a:endParaRPr>
          </a:p>
          <a:p>
            <a:pPr indent="282575"/>
            <a:endParaRPr lang="ja-JP" altLang="en-US" sz="1200"/>
          </a:p>
          <a:p>
            <a:pPr indent="282575" eaLnBrk="0" hangingPunct="0"/>
            <a:r>
              <a:rPr lang="ja-JP" altLang="en-US" sz="1200">
                <a:latin typeface="ＭＳ Ｐゴシック" charset="-128"/>
                <a:ea typeface="ＭＳ 明朝" pitchFamily="17" charset="-128"/>
              </a:rPr>
              <a:t>  ・やむを得ないと学校長が判断したとき。</a:t>
            </a:r>
            <a:endParaRPr lang="ja-JP" altLang="en-US" sz="1200">
              <a:latin typeface="ＭＳ Ｐゴシック" charset="-128"/>
            </a:endParaRPr>
          </a:p>
          <a:p>
            <a:pPr indent="282575" eaLnBrk="0" hangingPunct="0"/>
            <a:r>
              <a:rPr lang="ja-JP" altLang="en-US" sz="1200">
                <a:latin typeface="ＭＳ Ｐゴシック" charset="-128"/>
                <a:ea typeface="ＭＳ 明朝" pitchFamily="17" charset="-128"/>
              </a:rPr>
              <a:t>　 ＊管理職、学年等で、付き添い教師の不在時間を担当協力する。</a:t>
            </a:r>
            <a:endParaRPr lang="ja-JP" altLang="en-US" sz="1200">
              <a:latin typeface="ＭＳ Ｐゴシック" charset="-128"/>
            </a:endParaRPr>
          </a:p>
          <a:p>
            <a:pPr indent="282575" eaLnBrk="0" hangingPunct="0"/>
            <a:r>
              <a:rPr lang="ja-JP" altLang="en-US" sz="1200">
                <a:latin typeface="ＭＳ Ｐゴシック" charset="-128"/>
                <a:ea typeface="ＭＳ 明朝" pitchFamily="17" charset="-128"/>
              </a:rPr>
              <a:t>    ＊タクシーか教師の車かは、傷害の程度・緊急性等の状況で判断する。</a:t>
            </a:r>
            <a:endParaRPr lang="ja-JP" altLang="en-US" sz="1200">
              <a:latin typeface="ＭＳ Ｐゴシック" charset="-128"/>
            </a:endParaRPr>
          </a:p>
          <a:p>
            <a:pPr indent="282575" eaLnBrk="0" hangingPunct="0"/>
            <a:r>
              <a:rPr lang="ja-JP" altLang="en-US" sz="1200">
                <a:latin typeface="ＭＳ Ｐゴシック" charset="-128"/>
                <a:ea typeface="ＭＳ 明朝" pitchFamily="17" charset="-128"/>
              </a:rPr>
              <a:t> 　＊長引く場合は、途中交替をする。</a:t>
            </a:r>
            <a:endParaRPr lang="ja-JP" altLang="en-US" sz="1200">
              <a:latin typeface="ＭＳ Ｐゴシック" charset="-128"/>
            </a:endParaRPr>
          </a:p>
        </p:txBody>
      </p:sp>
      <p:sp>
        <p:nvSpPr>
          <p:cNvPr id="36873" name="Rectangle 8"/>
          <p:cNvSpPr>
            <a:spLocks noChangeArrowheads="1"/>
          </p:cNvSpPr>
          <p:nvPr/>
        </p:nvSpPr>
        <p:spPr bwMode="auto">
          <a:xfrm>
            <a:off x="908050" y="6469063"/>
            <a:ext cx="5734050" cy="822325"/>
          </a:xfrm>
          <a:prstGeom prst="rect">
            <a:avLst/>
          </a:prstGeom>
          <a:noFill/>
          <a:ln w="9525">
            <a:noFill/>
            <a:miter lim="800000"/>
            <a:headEnd/>
            <a:tailEnd/>
          </a:ln>
        </p:spPr>
        <p:txBody>
          <a:bodyPr anchor="ctr">
            <a:spAutoFit/>
          </a:bodyPr>
          <a:lstStyle/>
          <a:p>
            <a:pPr eaLnBrk="0" hangingPunct="0"/>
            <a:r>
              <a:rPr lang="ja-JP" altLang="en-US" sz="1200">
                <a:latin typeface="ＭＳ Ｐゴシック" charset="-128"/>
                <a:ea typeface="ＭＳ 明朝" pitchFamily="17" charset="-128"/>
              </a:rPr>
              <a:t>・軽傷であり緊急を要さないが、その日の内（または翌日）に受診しておいた方が良いと判断したとき</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・学校生活が直接の原因と考えにくいもの</a:t>
            </a:r>
          </a:p>
          <a:p>
            <a:pPr eaLnBrk="0" hangingPunct="0"/>
            <a:r>
              <a:rPr lang="ja-JP" altLang="en-US" sz="1200">
                <a:latin typeface="ＭＳ Ｐゴシック" charset="-128"/>
                <a:ea typeface="ＭＳ 明朝" pitchFamily="17" charset="-128"/>
              </a:rPr>
              <a:t>　　　　 ＊保護者との十分な意思の疎通をはかり誠意が伝わるようにする。　　　　　　</a:t>
            </a:r>
            <a:r>
              <a:rPr lang="ja-JP" altLang="en-US" sz="1200">
                <a:latin typeface="ＭＳ Ｐゴシック" charset="-128"/>
              </a:rPr>
              <a:t> </a:t>
            </a:r>
          </a:p>
        </p:txBody>
      </p:sp>
      <p:sp>
        <p:nvSpPr>
          <p:cNvPr id="36874" name="Rectangle 1"/>
          <p:cNvSpPr>
            <a:spLocks noChangeArrowheads="1"/>
          </p:cNvSpPr>
          <p:nvPr/>
        </p:nvSpPr>
        <p:spPr bwMode="auto">
          <a:xfrm>
            <a:off x="549275" y="6176963"/>
            <a:ext cx="2347913" cy="277812"/>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rPr>
              <a:t>（２）保護者対応</a:t>
            </a:r>
            <a:endParaRPr lang="ja-JP" altLang="en-US" sz="1200"/>
          </a:p>
        </p:txBody>
      </p:sp>
      <p:sp>
        <p:nvSpPr>
          <p:cNvPr id="36875" name="Rectangle 2"/>
          <p:cNvSpPr>
            <a:spLocks noChangeArrowheads="1"/>
          </p:cNvSpPr>
          <p:nvPr/>
        </p:nvSpPr>
        <p:spPr bwMode="auto">
          <a:xfrm>
            <a:off x="476250" y="7400925"/>
            <a:ext cx="3357563" cy="369888"/>
          </a:xfrm>
          <a:prstGeom prst="rect">
            <a:avLst/>
          </a:prstGeom>
          <a:noFill/>
          <a:ln w="9525">
            <a:noFill/>
            <a:miter lim="800000"/>
            <a:headEnd/>
            <a:tailEnd/>
          </a:ln>
        </p:spPr>
        <p:txBody>
          <a:bodyPr anchor="ctr">
            <a:spAutoFit/>
          </a:bodyPr>
          <a:lstStyle/>
          <a:p>
            <a:r>
              <a:rPr lang="ja-JP" altLang="en-US" b="1">
                <a:latin typeface="ＭＳ Ｐゴシック" charset="-128"/>
                <a:ea typeface="ＭＳ 明朝" pitchFamily="17" charset="-128"/>
              </a:rPr>
              <a:t>５．事故発生の報告について</a:t>
            </a:r>
            <a:endParaRPr lang="ja-JP" altLang="en-US">
              <a:latin typeface="ＭＳ Ｐゴシック" charset="-128"/>
            </a:endParaRPr>
          </a:p>
        </p:txBody>
      </p:sp>
      <p:sp>
        <p:nvSpPr>
          <p:cNvPr id="36876" name="Rectangle 3"/>
          <p:cNvSpPr>
            <a:spLocks noChangeArrowheads="1"/>
          </p:cNvSpPr>
          <p:nvPr/>
        </p:nvSpPr>
        <p:spPr bwMode="auto">
          <a:xfrm>
            <a:off x="908050" y="7905750"/>
            <a:ext cx="5689600" cy="1384300"/>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rPr>
              <a:t>・担任より速やかに、口頭で校長（教頭）に報告する。</a:t>
            </a:r>
            <a:endParaRPr lang="ja-JP" altLang="en-US" sz="1200" b="1">
              <a:latin typeface="ＭＳ 明朝" pitchFamily="17" charset="-128"/>
              <a:ea typeface="ＭＳ 明朝" pitchFamily="17" charset="-128"/>
              <a:cs typeface="ＭＳ Ｐゴシック" charset="-128"/>
            </a:endParaRPr>
          </a:p>
          <a:p>
            <a:pPr eaLnBrk="0" hangingPunct="0"/>
            <a:r>
              <a:rPr lang="ja-JP" altLang="en-US" sz="1200" b="1">
                <a:latin typeface="ＭＳ 明朝" pitchFamily="17" charset="-128"/>
                <a:ea typeface="ＭＳ 明朝" pitchFamily="17" charset="-128"/>
              </a:rPr>
              <a:t>・重大事故は全職員へ報告し、防止のために共通理解をする。</a:t>
            </a:r>
          </a:p>
          <a:p>
            <a:pPr eaLnBrk="0" hangingPunct="0"/>
            <a:r>
              <a:rPr lang="ja-JP" altLang="en-US" sz="1200" b="1">
                <a:latin typeface="ＭＳ 明朝" pitchFamily="17" charset="-128"/>
                <a:ea typeface="ＭＳ 明朝" pitchFamily="17" charset="-128"/>
              </a:rPr>
              <a:t>・</a:t>
            </a:r>
            <a:r>
              <a:rPr lang="en-US" altLang="ja-JP" sz="1200" b="1">
                <a:latin typeface="ＭＳ 明朝" pitchFamily="17" charset="-128"/>
                <a:ea typeface="ＭＳ 明朝" pitchFamily="17" charset="-128"/>
              </a:rPr>
              <a:t>｢</a:t>
            </a:r>
            <a:r>
              <a:rPr lang="ja-JP" altLang="en-US" sz="1200" b="1">
                <a:latin typeface="ＭＳ 明朝" pitchFamily="17" charset="-128"/>
                <a:ea typeface="ＭＳ 明朝" pitchFamily="17" charset="-128"/>
              </a:rPr>
              <a:t>事故発生について</a:t>
            </a:r>
            <a:r>
              <a:rPr lang="en-US" altLang="ja-JP" sz="1200" b="1">
                <a:latin typeface="ＭＳ 明朝" pitchFamily="17" charset="-128"/>
                <a:ea typeface="ＭＳ 明朝" pitchFamily="17" charset="-128"/>
              </a:rPr>
              <a:t>｣</a:t>
            </a:r>
            <a:r>
              <a:rPr lang="ja-JP" altLang="en-US" sz="1200" b="1">
                <a:latin typeface="ＭＳ 明朝" pitchFamily="17" charset="-128"/>
                <a:ea typeface="ＭＳ 明朝" pitchFamily="17" charset="-128"/>
              </a:rPr>
              <a:t>の用紙に記入し校長、教頭の押印を受け保健室へ提出。</a:t>
            </a:r>
            <a:endParaRPr lang="en-US" altLang="ja-JP" sz="1200" b="1">
              <a:latin typeface="ＭＳ 明朝" pitchFamily="17" charset="-128"/>
              <a:ea typeface="ＭＳ 明朝" pitchFamily="17" charset="-128"/>
            </a:endParaRPr>
          </a:p>
          <a:p>
            <a:pPr eaLnBrk="0" hangingPunct="0"/>
            <a:endParaRPr lang="en-US" altLang="ja-JP" sz="1200" b="1">
              <a:latin typeface="ＭＳ 明朝" pitchFamily="17" charset="-128"/>
              <a:ea typeface="ＭＳ 明朝" pitchFamily="17" charset="-128"/>
            </a:endParaRPr>
          </a:p>
          <a:p>
            <a:pPr eaLnBrk="0" hangingPunct="0"/>
            <a:r>
              <a:rPr lang="ja-JP" altLang="en-US" sz="1200" b="1">
                <a:latin typeface="ＭＳ 明朝" pitchFamily="17" charset="-128"/>
                <a:ea typeface="ＭＳ 明朝" pitchFamily="17" charset="-128"/>
              </a:rPr>
              <a:t>それをもとに養護教諭が「事故報告書」</a:t>
            </a:r>
            <a:endParaRPr lang="en-US" altLang="ja-JP" sz="1200" b="1">
              <a:latin typeface="ＭＳ 明朝" pitchFamily="17" charset="-128"/>
              <a:ea typeface="ＭＳ 明朝" pitchFamily="17" charset="-128"/>
            </a:endParaRPr>
          </a:p>
          <a:p>
            <a:pPr eaLnBrk="0" hangingPunct="0"/>
            <a:r>
              <a:rPr lang="ja-JP" altLang="en-US" sz="1200" b="1">
                <a:latin typeface="ＭＳ 明朝" pitchFamily="17" charset="-128"/>
                <a:ea typeface="ＭＳ 明朝" pitchFamily="17" charset="-128"/>
              </a:rPr>
              <a:t>　　　　　　　　　　　「日本スポーツ振興センター災害報告」作成</a:t>
            </a:r>
          </a:p>
          <a:p>
            <a:pPr eaLnBrk="0" hangingPunct="0"/>
            <a:r>
              <a:rPr lang="ja-JP" altLang="en-US" sz="1200" b="1">
                <a:latin typeface="ＭＳ 明朝" pitchFamily="17" charset="-128"/>
                <a:ea typeface="ＭＳ 明朝" pitchFamily="17" charset="-128"/>
              </a:rPr>
              <a:t>　 </a:t>
            </a:r>
          </a:p>
        </p:txBody>
      </p:sp>
      <p:sp>
        <p:nvSpPr>
          <p:cNvPr id="19" name="角丸四角形 18"/>
          <p:cNvSpPr/>
          <p:nvPr/>
        </p:nvSpPr>
        <p:spPr>
          <a:xfrm>
            <a:off x="549275" y="7761288"/>
            <a:ext cx="2879725" cy="71437"/>
          </a:xfrm>
          <a:prstGeom prst="roundRect">
            <a:avLst/>
          </a:prstGeom>
          <a:solidFill>
            <a:schemeClr val="accent4">
              <a:lumMod val="60000"/>
              <a:lumOff val="40000"/>
            </a:schemeClr>
          </a:solidFill>
          <a:ln w="31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878" name="テキスト ボックス 17"/>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-17-</a:t>
            </a:r>
            <a:endParaRPr lang="ja-JP" altLang="en-US" sz="1200">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1196975" y="704850"/>
            <a:ext cx="576263" cy="144463"/>
          </a:xfrm>
          <a:prstGeom prst="roundRect">
            <a:avLst/>
          </a:prstGeo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lin ang="16200000" scaled="1"/>
            <a:tileRect/>
          </a:gradFill>
          <a:ln w="317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角丸四角形 25"/>
          <p:cNvSpPr/>
          <p:nvPr/>
        </p:nvSpPr>
        <p:spPr>
          <a:xfrm>
            <a:off x="1196975" y="488950"/>
            <a:ext cx="576263" cy="142875"/>
          </a:xfrm>
          <a:prstGeom prst="roundRect">
            <a:avLst/>
          </a:prstGeo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lin ang="5400000" scaled="1"/>
            <a:tileRect/>
          </a:gradFill>
          <a:ln w="317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角丸四角形 30"/>
          <p:cNvSpPr/>
          <p:nvPr/>
        </p:nvSpPr>
        <p:spPr>
          <a:xfrm>
            <a:off x="1773238" y="704850"/>
            <a:ext cx="576262" cy="144463"/>
          </a:xfrm>
          <a:prstGeom prst="roundRect">
            <a:avLst/>
          </a:prstGeo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lin ang="13500000" scaled="1"/>
            <a:tileRect/>
          </a:gradFill>
          <a:ln w="317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角丸四角形 31"/>
          <p:cNvSpPr/>
          <p:nvPr/>
        </p:nvSpPr>
        <p:spPr>
          <a:xfrm>
            <a:off x="1773238" y="488950"/>
            <a:ext cx="576262" cy="142875"/>
          </a:xfrm>
          <a:prstGeom prst="roundRect">
            <a:avLst/>
          </a:prstGeo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lin ang="8100000" scaled="1"/>
            <a:tileRect/>
          </a:gradFill>
          <a:ln w="317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5" name="角丸四角形 34"/>
          <p:cNvSpPr/>
          <p:nvPr/>
        </p:nvSpPr>
        <p:spPr>
          <a:xfrm>
            <a:off x="620713" y="704850"/>
            <a:ext cx="576262" cy="144463"/>
          </a:xfrm>
          <a:prstGeom prst="roundRect">
            <a:avLst/>
          </a:prstGeo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lin ang="18900000" scaled="1"/>
            <a:tileRect/>
          </a:gradFill>
          <a:ln w="3175">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角丸四角形 35"/>
          <p:cNvSpPr/>
          <p:nvPr/>
        </p:nvSpPr>
        <p:spPr>
          <a:xfrm>
            <a:off x="620713" y="488950"/>
            <a:ext cx="576262" cy="142875"/>
          </a:xfrm>
          <a:prstGeom prst="roundRect">
            <a:avLst/>
          </a:prstGeom>
          <a:gradFill flip="none" rotWithShape="1">
            <a:gsLst>
              <a:gs pos="0">
                <a:schemeClr val="accent5">
                  <a:lumMod val="20000"/>
                  <a:lumOff val="80000"/>
                  <a:shade val="30000"/>
                  <a:satMod val="115000"/>
                </a:schemeClr>
              </a:gs>
              <a:gs pos="50000">
                <a:schemeClr val="accent5">
                  <a:lumMod val="20000"/>
                  <a:lumOff val="80000"/>
                  <a:shade val="67500"/>
                  <a:satMod val="115000"/>
                </a:schemeClr>
              </a:gs>
              <a:gs pos="100000">
                <a:schemeClr val="accent5">
                  <a:lumMod val="20000"/>
                  <a:lumOff val="80000"/>
                  <a:shade val="100000"/>
                  <a:satMod val="115000"/>
                </a:schemeClr>
              </a:gs>
            </a:gsLst>
            <a:lin ang="2700000" scaled="1"/>
            <a:tileRect/>
          </a:gradFill>
          <a:ln w="3175">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391" name="テキスト ボックス 37"/>
          <p:cNvSpPr txBox="1">
            <a:spLocks noChangeArrowheads="1"/>
          </p:cNvSpPr>
          <p:nvPr/>
        </p:nvSpPr>
        <p:spPr bwMode="auto">
          <a:xfrm>
            <a:off x="765175" y="488950"/>
            <a:ext cx="1655763" cy="368300"/>
          </a:xfrm>
          <a:prstGeom prst="rect">
            <a:avLst/>
          </a:prstGeom>
          <a:noFill/>
          <a:ln w="9525">
            <a:noFill/>
            <a:miter lim="800000"/>
            <a:headEnd/>
            <a:tailEnd/>
          </a:ln>
        </p:spPr>
        <p:txBody>
          <a:bodyPr>
            <a:spAutoFit/>
          </a:bodyPr>
          <a:lstStyle/>
          <a:p>
            <a:r>
              <a:rPr lang="ja-JP" altLang="en-US">
                <a:latin typeface="HGP創英ﾌﾟﾚｾﾞﾝｽEB" pitchFamily="18" charset="-128"/>
                <a:ea typeface="HGP創英ﾌﾟﾚｾﾞﾝｽEB" pitchFamily="18" charset="-128"/>
              </a:rPr>
              <a:t>目　　　　　次</a:t>
            </a:r>
          </a:p>
        </p:txBody>
      </p:sp>
      <p:sp>
        <p:nvSpPr>
          <p:cNvPr id="39" name="角丸四角形 38"/>
          <p:cNvSpPr/>
          <p:nvPr/>
        </p:nvSpPr>
        <p:spPr>
          <a:xfrm>
            <a:off x="981075" y="1208088"/>
            <a:ext cx="3384550" cy="73025"/>
          </a:xfrm>
          <a:prstGeom prst="roundRect">
            <a:avLst/>
          </a:prstGeom>
          <a:solidFill>
            <a:schemeClr val="accent6">
              <a:lumMod val="20000"/>
              <a:lumOff val="80000"/>
            </a:schemeClr>
          </a:solidFill>
          <a:ln w="317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393" name="テキスト ボックス 39"/>
          <p:cNvSpPr txBox="1">
            <a:spLocks noChangeArrowheads="1"/>
          </p:cNvSpPr>
          <p:nvPr/>
        </p:nvSpPr>
        <p:spPr bwMode="auto">
          <a:xfrm>
            <a:off x="1125538" y="920750"/>
            <a:ext cx="3024187" cy="369888"/>
          </a:xfrm>
          <a:prstGeom prst="rect">
            <a:avLst/>
          </a:prstGeom>
          <a:noFill/>
          <a:ln w="9525">
            <a:noFill/>
            <a:miter lim="800000"/>
            <a:headEnd/>
            <a:tailEnd/>
          </a:ln>
        </p:spPr>
        <p:txBody>
          <a:bodyPr>
            <a:spAutoFit/>
          </a:bodyPr>
          <a:lstStyle/>
          <a:p>
            <a:r>
              <a:rPr lang="ja-JP" altLang="en-US">
                <a:latin typeface="HGPｺﾞｼｯｸE" pitchFamily="50" charset="-128"/>
                <a:ea typeface="HGPｺﾞｼｯｸE" pitchFamily="50" charset="-128"/>
              </a:rPr>
              <a:t>一日の業務の中でのルール</a:t>
            </a:r>
          </a:p>
        </p:txBody>
      </p:sp>
      <p:sp>
        <p:nvSpPr>
          <p:cNvPr id="41" name="角丸四角形 40"/>
          <p:cNvSpPr/>
          <p:nvPr/>
        </p:nvSpPr>
        <p:spPr>
          <a:xfrm>
            <a:off x="1125538" y="4592638"/>
            <a:ext cx="2303462" cy="73025"/>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395" name="テキスト ボックス 41"/>
          <p:cNvSpPr txBox="1">
            <a:spLocks noChangeArrowheads="1"/>
          </p:cNvSpPr>
          <p:nvPr/>
        </p:nvSpPr>
        <p:spPr bwMode="auto">
          <a:xfrm>
            <a:off x="1268413" y="1639888"/>
            <a:ext cx="3889375" cy="2247900"/>
          </a:xfrm>
          <a:prstGeom prst="rect">
            <a:avLst/>
          </a:prstGeom>
          <a:noFill/>
          <a:ln w="9525">
            <a:noFill/>
            <a:miter lim="800000"/>
            <a:headEnd/>
            <a:tailEnd/>
          </a:ln>
        </p:spPr>
        <p:txBody>
          <a:bodyPr>
            <a:spAutoFit/>
          </a:bodyPr>
          <a:lstStyle/>
          <a:p>
            <a:r>
              <a:rPr lang="ja-JP" altLang="en-US" sz="1400">
                <a:latin typeface="ＭＳ ゴシック" pitchFamily="49" charset="-128"/>
                <a:ea typeface="ＭＳ ゴシック" pitchFamily="49" charset="-128"/>
              </a:rPr>
              <a:t>　</a:t>
            </a:r>
            <a:r>
              <a:rPr lang="ja-JP" altLang="en-US" sz="1400" b="1">
                <a:latin typeface="ＭＳ ゴシック" pitchFamily="49" charset="-128"/>
                <a:ea typeface="ＭＳ ゴシック" pitchFamily="49" charset="-128"/>
              </a:rPr>
              <a:t>□　勤務時間に関するルール</a:t>
            </a:r>
            <a:r>
              <a:rPr lang="ja-JP" altLang="en-US" sz="1000" b="1">
                <a:latin typeface="ＭＳ ゴシック" pitchFamily="49" charset="-128"/>
                <a:ea typeface="ＭＳ ゴシック" pitchFamily="49" charset="-128"/>
              </a:rPr>
              <a:t>　</a:t>
            </a:r>
            <a:endParaRPr lang="en-US" altLang="ja-JP" sz="10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　出　　　　　勤</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　集　団　登　校</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　朝　　の　　会</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　休　み　時　間</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　給　　　　　食</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　清　　　　　掃</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　終　わ　り　の　会</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　下　　　　　校</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　退　　　　　勤</a:t>
            </a:r>
          </a:p>
        </p:txBody>
      </p:sp>
      <p:sp>
        <p:nvSpPr>
          <p:cNvPr id="16396" name="テキスト ボックス 43"/>
          <p:cNvSpPr txBox="1">
            <a:spLocks noChangeArrowheads="1"/>
          </p:cNvSpPr>
          <p:nvPr/>
        </p:nvSpPr>
        <p:spPr bwMode="auto">
          <a:xfrm>
            <a:off x="1052513" y="4305300"/>
            <a:ext cx="2592387" cy="368300"/>
          </a:xfrm>
          <a:prstGeom prst="rect">
            <a:avLst/>
          </a:prstGeom>
          <a:noFill/>
          <a:ln w="9525">
            <a:noFill/>
            <a:miter lim="800000"/>
            <a:headEnd/>
            <a:tailEnd/>
          </a:ln>
        </p:spPr>
        <p:txBody>
          <a:bodyPr>
            <a:spAutoFit/>
          </a:bodyPr>
          <a:lstStyle/>
          <a:p>
            <a:r>
              <a:rPr lang="ja-JP" altLang="en-US">
                <a:latin typeface="HGPｺﾞｼｯｸE" pitchFamily="50" charset="-128"/>
                <a:ea typeface="HGPｺﾞｼｯｸE" pitchFamily="50" charset="-128"/>
              </a:rPr>
              <a:t>テーマ別ルール　　</a:t>
            </a:r>
            <a:r>
              <a:rPr lang="en-US" altLang="ja-JP">
                <a:latin typeface="HGPｺﾞｼｯｸE" pitchFamily="50" charset="-128"/>
                <a:ea typeface="HGPｺﾞｼｯｸE" pitchFamily="50" charset="-128"/>
              </a:rPr>
              <a:t>NO.1</a:t>
            </a:r>
            <a:r>
              <a:rPr lang="ja-JP" altLang="en-US">
                <a:latin typeface="HGPｺﾞｼｯｸE" pitchFamily="50" charset="-128"/>
                <a:ea typeface="HGPｺﾞｼｯｸE" pitchFamily="50" charset="-128"/>
              </a:rPr>
              <a:t>　　</a:t>
            </a:r>
          </a:p>
        </p:txBody>
      </p:sp>
      <p:sp>
        <p:nvSpPr>
          <p:cNvPr id="16397" name="正方形/長方形 18"/>
          <p:cNvSpPr>
            <a:spLocks noChangeArrowheads="1"/>
          </p:cNvSpPr>
          <p:nvPr/>
        </p:nvSpPr>
        <p:spPr bwMode="auto">
          <a:xfrm>
            <a:off x="1125538" y="4737100"/>
            <a:ext cx="4319587" cy="1600200"/>
          </a:xfrm>
          <a:prstGeom prst="rect">
            <a:avLst/>
          </a:prstGeom>
          <a:noFill/>
          <a:ln w="9525">
            <a:noFill/>
            <a:miter lim="800000"/>
            <a:headEnd/>
            <a:tailEnd/>
          </a:ln>
        </p:spPr>
        <p:txBody>
          <a:bodyPr>
            <a:spAutoFit/>
          </a:bodyPr>
          <a:lstStyle/>
          <a:p>
            <a:r>
              <a:rPr lang="en-US" altLang="ja-JP" sz="1400" b="1">
                <a:latin typeface="ＭＳ ゴシック" pitchFamily="49" charset="-128"/>
                <a:ea typeface="ＭＳ ゴシック" pitchFamily="49" charset="-128"/>
              </a:rPr>
              <a:t>※</a:t>
            </a:r>
            <a:r>
              <a:rPr lang="ja-JP" altLang="en-US" sz="1400" b="1">
                <a:latin typeface="ＭＳ ゴシック" pitchFamily="49" charset="-128"/>
                <a:ea typeface="ＭＳ ゴシック" pitchFamily="49" charset="-128"/>
              </a:rPr>
              <a:t>　</a:t>
            </a:r>
            <a:r>
              <a:rPr lang="ja-JP" altLang="ja-JP" sz="1400" b="1">
                <a:latin typeface="ＭＳ ゴシック" pitchFamily="49" charset="-128"/>
                <a:ea typeface="ＭＳ ゴシック" pitchFamily="49" charset="-128"/>
              </a:rPr>
              <a:t>非常災害</a:t>
            </a:r>
            <a:r>
              <a:rPr lang="ja-JP" altLang="en-US" sz="1400" b="1">
                <a:latin typeface="ＭＳ ゴシック" pitchFamily="49" charset="-128"/>
                <a:ea typeface="ＭＳ ゴシック" pitchFamily="49" charset="-128"/>
              </a:rPr>
              <a:t>時</a:t>
            </a:r>
            <a:r>
              <a:rPr lang="ja-JP" altLang="ja-JP" sz="1400" b="1">
                <a:latin typeface="ＭＳ ゴシック" pitchFamily="49" charset="-128"/>
                <a:ea typeface="ＭＳ ゴシック" pitchFamily="49" charset="-128"/>
              </a:rPr>
              <a:t>等の児童連絡とその手順</a:t>
            </a:r>
            <a:endParaRPr lang="en-US" altLang="ja-JP" sz="1400" b="1">
              <a:latin typeface="ＭＳ ゴシック" pitchFamily="49" charset="-128"/>
              <a:ea typeface="ＭＳ ゴシック" pitchFamily="49" charset="-128"/>
            </a:endParaRPr>
          </a:p>
          <a:p>
            <a:r>
              <a:rPr lang="en-US" altLang="ja-JP" sz="1400" b="1">
                <a:latin typeface="ＭＳ ゴシック" pitchFamily="49" charset="-128"/>
                <a:ea typeface="ＭＳ ゴシック" pitchFamily="49" charset="-128"/>
              </a:rPr>
              <a:t>※</a:t>
            </a:r>
            <a:r>
              <a:rPr lang="ja-JP" altLang="en-US" sz="1400" b="1">
                <a:latin typeface="ＭＳ ゴシック" pitchFamily="49" charset="-128"/>
                <a:ea typeface="ＭＳ ゴシック" pitchFamily="49" charset="-128"/>
              </a:rPr>
              <a:t>　保健室（保健室経営・救急対応）</a:t>
            </a:r>
            <a:endParaRPr lang="en-US" altLang="ja-JP" sz="1400" b="1">
              <a:latin typeface="ＭＳ ゴシック" pitchFamily="49" charset="-128"/>
              <a:ea typeface="ＭＳ ゴシック" pitchFamily="49" charset="-128"/>
            </a:endParaRPr>
          </a:p>
          <a:p>
            <a:r>
              <a:rPr lang="en-US" altLang="ja-JP" sz="1400" b="1">
                <a:latin typeface="ＭＳ ゴシック" pitchFamily="49" charset="-128"/>
                <a:ea typeface="ＭＳ ゴシック" pitchFamily="49" charset="-128"/>
              </a:rPr>
              <a:t>※</a:t>
            </a:r>
            <a:r>
              <a:rPr lang="ja-JP" altLang="en-US" sz="1400" b="1">
                <a:latin typeface="ＭＳ ゴシック" pitchFamily="49" charset="-128"/>
                <a:ea typeface="ＭＳ ゴシック" pitchFamily="49" charset="-128"/>
              </a:rPr>
              <a:t>　支援を必要とする児童への対応</a:t>
            </a:r>
            <a:endParaRPr lang="en-US" altLang="ja-JP" sz="1400" b="1">
              <a:latin typeface="ＭＳ ゴシック" pitchFamily="49" charset="-128"/>
              <a:ea typeface="ＭＳ ゴシック" pitchFamily="49" charset="-128"/>
            </a:endParaRPr>
          </a:p>
          <a:p>
            <a:endParaRPr lang="en-US" altLang="ja-JP" sz="1400" b="1">
              <a:latin typeface="ＭＳ ゴシック" pitchFamily="49" charset="-128"/>
              <a:ea typeface="ＭＳ ゴシック" pitchFamily="49" charset="-128"/>
            </a:endParaRPr>
          </a:p>
          <a:p>
            <a:r>
              <a:rPr lang="en-US" altLang="ja-JP" sz="1400" b="1">
                <a:latin typeface="ＭＳ ゴシック" pitchFamily="49" charset="-128"/>
                <a:ea typeface="ＭＳ ゴシック" pitchFamily="49" charset="-128"/>
              </a:rPr>
              <a:t>※</a:t>
            </a:r>
            <a:r>
              <a:rPr lang="ja-JP" altLang="en-US" sz="1400" b="1">
                <a:latin typeface="ＭＳ ゴシック" pitchFamily="49" charset="-128"/>
                <a:ea typeface="ＭＳ ゴシック" pitchFamily="49" charset="-128"/>
              </a:rPr>
              <a:t>　給食</a:t>
            </a:r>
            <a:endParaRPr lang="en-US" altLang="ja-JP" sz="1400" b="1">
              <a:latin typeface="ＭＳ ゴシック" pitchFamily="49" charset="-128"/>
              <a:ea typeface="ＭＳ ゴシック" pitchFamily="49" charset="-128"/>
            </a:endParaRPr>
          </a:p>
          <a:p>
            <a:r>
              <a:rPr lang="en-US" altLang="ja-JP" sz="1400" b="1">
                <a:latin typeface="ＭＳ ゴシック" pitchFamily="49" charset="-128"/>
                <a:ea typeface="ＭＳ ゴシック" pitchFamily="49" charset="-128"/>
              </a:rPr>
              <a:t>※</a:t>
            </a:r>
            <a:r>
              <a:rPr lang="ja-JP" altLang="en-US" sz="1400" b="1">
                <a:latin typeface="ＭＳ ゴシック" pitchFamily="49" charset="-128"/>
                <a:ea typeface="ＭＳ ゴシック" pitchFamily="49" charset="-128"/>
              </a:rPr>
              <a:t>　清掃</a:t>
            </a:r>
            <a:endParaRPr lang="en-US" altLang="ja-JP" sz="1400" b="1">
              <a:latin typeface="ＭＳ ゴシック" pitchFamily="49" charset="-128"/>
              <a:ea typeface="ＭＳ ゴシック" pitchFamily="49" charset="-128"/>
            </a:endParaRPr>
          </a:p>
          <a:p>
            <a:r>
              <a:rPr lang="en-US" altLang="ja-JP" sz="1400" b="1">
                <a:latin typeface="ＭＳ ゴシック" pitchFamily="49" charset="-128"/>
                <a:ea typeface="ＭＳ ゴシック" pitchFamily="49" charset="-128"/>
              </a:rPr>
              <a:t>※</a:t>
            </a:r>
            <a:r>
              <a:rPr lang="ja-JP" altLang="en-US" sz="1400" b="1">
                <a:latin typeface="ＭＳ ゴシック" pitchFamily="49" charset="-128"/>
                <a:ea typeface="ＭＳ ゴシック" pitchFamily="49" charset="-128"/>
              </a:rPr>
              <a:t>　朝の会・終わりの会</a:t>
            </a:r>
            <a:endParaRPr lang="en-US" altLang="ja-JP" sz="1400" b="1">
              <a:latin typeface="ＭＳ ゴシック" pitchFamily="49" charset="-128"/>
              <a:ea typeface="ＭＳ ゴシック" pitchFamily="49" charset="-128"/>
            </a:endParaRPr>
          </a:p>
        </p:txBody>
      </p:sp>
      <p:sp>
        <p:nvSpPr>
          <p:cNvPr id="16398" name="正方形/長方形 20"/>
          <p:cNvSpPr>
            <a:spLocks noChangeArrowheads="1"/>
          </p:cNvSpPr>
          <p:nvPr/>
        </p:nvSpPr>
        <p:spPr bwMode="auto">
          <a:xfrm>
            <a:off x="1125538" y="6537325"/>
            <a:ext cx="3429000" cy="954088"/>
          </a:xfrm>
          <a:prstGeom prst="rect">
            <a:avLst/>
          </a:prstGeom>
          <a:noFill/>
          <a:ln w="9525">
            <a:noFill/>
            <a:miter lim="800000"/>
            <a:headEnd/>
            <a:tailEnd/>
          </a:ln>
        </p:spPr>
        <p:txBody>
          <a:bodyPr>
            <a:spAutoFit/>
          </a:bodyPr>
          <a:lstStyle/>
          <a:p>
            <a:r>
              <a:rPr lang="en-US" altLang="ja-JP" sz="1400" b="1">
                <a:latin typeface="ＭＳ ゴシック" pitchFamily="49" charset="-128"/>
                <a:ea typeface="ＭＳ ゴシック" pitchFamily="49" charset="-128"/>
              </a:rPr>
              <a:t>※</a:t>
            </a:r>
            <a:r>
              <a:rPr lang="ja-JP" altLang="en-US" sz="1400" b="1">
                <a:latin typeface="ＭＳ ゴシック" pitchFamily="49" charset="-128"/>
                <a:ea typeface="ＭＳ ゴシック" pitchFamily="49" charset="-128"/>
              </a:rPr>
              <a:t>　下校後の児童</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・学童　　　・キッズ</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・ふれあい体験</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・スポーツ２１</a:t>
            </a:r>
          </a:p>
        </p:txBody>
      </p:sp>
      <p:sp>
        <p:nvSpPr>
          <p:cNvPr id="16399" name="テキスト ボックス 21"/>
          <p:cNvSpPr txBox="1">
            <a:spLocks noChangeArrowheads="1"/>
          </p:cNvSpPr>
          <p:nvPr/>
        </p:nvSpPr>
        <p:spPr bwMode="auto">
          <a:xfrm>
            <a:off x="2997200" y="7761288"/>
            <a:ext cx="3384550" cy="1384300"/>
          </a:xfrm>
          <a:prstGeom prst="rect">
            <a:avLst/>
          </a:prstGeom>
          <a:noFill/>
          <a:ln w="9525">
            <a:noFill/>
            <a:miter lim="800000"/>
            <a:headEnd/>
            <a:tailEnd/>
          </a:ln>
        </p:spPr>
        <p:txBody>
          <a:bodyPr>
            <a:spAutoFit/>
          </a:bodyPr>
          <a:lstStyle/>
          <a:p>
            <a:r>
              <a:rPr lang="ja-JP" altLang="en-US" sz="1400" b="1">
                <a:latin typeface="ＭＳ ゴシック" pitchFamily="49" charset="-128"/>
                <a:ea typeface="ＭＳ ゴシック" pitchFamily="49" charset="-128"/>
              </a:rPr>
              <a:t>☆　危機管理</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個人情報の扱い</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文書管理</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パソコン・サーバーでの文書保存</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学年会計</a:t>
            </a:r>
            <a:endParaRPr lang="en-US" altLang="ja-JP" sz="1400" b="1">
              <a:latin typeface="ＭＳ ゴシック" pitchFamily="49" charset="-128"/>
              <a:ea typeface="ＭＳ ゴシック" pitchFamily="49" charset="-128"/>
            </a:endParaRPr>
          </a:p>
          <a:p>
            <a:endParaRPr lang="ja-JP" altLang="en-US" sz="1400" b="1">
              <a:latin typeface="ＭＳ ゴシック" pitchFamily="49" charset="-128"/>
              <a:ea typeface="ＭＳ ゴシック" pitchFamily="49" charset="-128"/>
            </a:endParaRPr>
          </a:p>
        </p:txBody>
      </p:sp>
      <p:sp>
        <p:nvSpPr>
          <p:cNvPr id="23" name="角丸四角形 22"/>
          <p:cNvSpPr/>
          <p:nvPr/>
        </p:nvSpPr>
        <p:spPr>
          <a:xfrm>
            <a:off x="3068638" y="7689850"/>
            <a:ext cx="2520950" cy="71438"/>
          </a:xfrm>
          <a:prstGeom prst="roundRect">
            <a:avLst/>
          </a:prstGeom>
          <a:solidFill>
            <a:srgbClr val="FFC000"/>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401" name="テキスト ボックス 23"/>
          <p:cNvSpPr txBox="1">
            <a:spLocks noChangeArrowheads="1"/>
          </p:cNvSpPr>
          <p:nvPr/>
        </p:nvSpPr>
        <p:spPr bwMode="auto">
          <a:xfrm>
            <a:off x="3141663" y="7329488"/>
            <a:ext cx="2590800" cy="369887"/>
          </a:xfrm>
          <a:prstGeom prst="rect">
            <a:avLst/>
          </a:prstGeom>
          <a:noFill/>
          <a:ln w="9525">
            <a:noFill/>
            <a:miter lim="800000"/>
            <a:headEnd/>
            <a:tailEnd/>
          </a:ln>
        </p:spPr>
        <p:txBody>
          <a:bodyPr>
            <a:spAutoFit/>
          </a:bodyPr>
          <a:lstStyle/>
          <a:p>
            <a:r>
              <a:rPr lang="ja-JP" altLang="en-US">
                <a:latin typeface="HGPｺﾞｼｯｸE" pitchFamily="50" charset="-128"/>
                <a:ea typeface="HGPｺﾞｼｯｸE" pitchFamily="50" charset="-128"/>
              </a:rPr>
              <a:t>テーマ別ルール　　</a:t>
            </a:r>
            <a:r>
              <a:rPr lang="en-US" altLang="ja-JP">
                <a:latin typeface="HGPｺﾞｼｯｸE" pitchFamily="50" charset="-128"/>
                <a:ea typeface="HGPｺﾞｼｯｸE" pitchFamily="50" charset="-128"/>
              </a:rPr>
              <a:t>NO.</a:t>
            </a:r>
            <a:r>
              <a:rPr lang="ja-JP" altLang="en-US">
                <a:latin typeface="HGPｺﾞｼｯｸE" pitchFamily="50" charset="-128"/>
                <a:ea typeface="HGPｺﾞｼｯｸE" pitchFamily="50" charset="-128"/>
              </a:rPr>
              <a:t>２　　</a:t>
            </a:r>
          </a:p>
        </p:txBody>
      </p:sp>
      <p:pic>
        <p:nvPicPr>
          <p:cNvPr id="16402" name="Picture 2"/>
          <p:cNvPicPr>
            <a:picLocks noChangeAspect="1" noChangeArrowheads="1"/>
          </p:cNvPicPr>
          <p:nvPr/>
        </p:nvPicPr>
        <p:blipFill>
          <a:blip r:embed="rId3"/>
          <a:srcRect/>
          <a:stretch>
            <a:fillRect/>
          </a:stretch>
        </p:blipFill>
        <p:spPr bwMode="auto">
          <a:xfrm>
            <a:off x="2997200" y="9599613"/>
            <a:ext cx="719138" cy="182562"/>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フローチャート : 代替処理 21"/>
          <p:cNvSpPr/>
          <p:nvPr/>
        </p:nvSpPr>
        <p:spPr>
          <a:xfrm>
            <a:off x="1773238" y="4376738"/>
            <a:ext cx="4248150" cy="504825"/>
          </a:xfrm>
          <a:prstGeom prst="flowChartAlternateProcess">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p:nvPr/>
        </p:nvSpPr>
        <p:spPr>
          <a:xfrm>
            <a:off x="333375" y="3440113"/>
            <a:ext cx="2374900" cy="1081087"/>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フローチャート: 処理 17"/>
          <p:cNvSpPr/>
          <p:nvPr/>
        </p:nvSpPr>
        <p:spPr>
          <a:xfrm>
            <a:off x="2852738" y="2865438"/>
            <a:ext cx="3529012" cy="1150937"/>
          </a:xfrm>
          <a:prstGeom prst="flowChartProcess">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フローチャート: 処理 15"/>
          <p:cNvSpPr/>
          <p:nvPr/>
        </p:nvSpPr>
        <p:spPr>
          <a:xfrm>
            <a:off x="4149725" y="1208088"/>
            <a:ext cx="2016125" cy="792162"/>
          </a:xfrm>
          <a:prstGeom prst="flowChartProcess">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直角三角形 14"/>
          <p:cNvSpPr/>
          <p:nvPr/>
        </p:nvSpPr>
        <p:spPr>
          <a:xfrm>
            <a:off x="4292600" y="2073275"/>
            <a:ext cx="1800225" cy="647700"/>
          </a:xfrm>
          <a:prstGeom prst="rtTriangle">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フローチャート: データ 13"/>
          <p:cNvSpPr/>
          <p:nvPr/>
        </p:nvSpPr>
        <p:spPr>
          <a:xfrm>
            <a:off x="549275" y="2289175"/>
            <a:ext cx="2087563" cy="792163"/>
          </a:xfrm>
          <a:prstGeom prst="flowChartInputOutpu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895" name="Rectangle 1"/>
          <p:cNvSpPr>
            <a:spLocks noChangeArrowheads="1"/>
          </p:cNvSpPr>
          <p:nvPr/>
        </p:nvSpPr>
        <p:spPr bwMode="auto">
          <a:xfrm>
            <a:off x="692150" y="488950"/>
            <a:ext cx="2808288" cy="522288"/>
          </a:xfrm>
          <a:prstGeom prst="rect">
            <a:avLst/>
          </a:prstGeom>
          <a:noFill/>
          <a:ln w="9525">
            <a:noFill/>
            <a:miter lim="800000"/>
            <a:headEnd/>
            <a:tailEnd/>
          </a:ln>
        </p:spPr>
        <p:txBody>
          <a:bodyPr anchor="ctr">
            <a:spAutoFit/>
          </a:bodyPr>
          <a:lstStyle/>
          <a:p>
            <a:pPr indent="5368925"/>
            <a:r>
              <a:rPr lang="ja-JP" altLang="en-US" sz="1000" b="1">
                <a:latin typeface="Century" pitchFamily="18" charset="0"/>
                <a:ea typeface="ＭＳ 明朝" pitchFamily="17" charset="-128"/>
              </a:rPr>
              <a:t>　</a:t>
            </a:r>
            <a:r>
              <a:rPr lang="ja-JP" altLang="en-US" b="1">
                <a:latin typeface="ＭＳ Ｐゴシック" charset="-128"/>
                <a:ea typeface="ＭＳ 明朝" pitchFamily="17" charset="-128"/>
              </a:rPr>
              <a:t>６．応　急　処　置</a:t>
            </a:r>
            <a:endParaRPr lang="ja-JP" altLang="en-US">
              <a:latin typeface="ＭＳ Ｐゴシック" charset="-128"/>
            </a:endParaRPr>
          </a:p>
        </p:txBody>
      </p:sp>
      <p:sp>
        <p:nvSpPr>
          <p:cNvPr id="37896" name="正方形/長方形 4"/>
          <p:cNvSpPr>
            <a:spLocks noChangeArrowheads="1"/>
          </p:cNvSpPr>
          <p:nvPr/>
        </p:nvSpPr>
        <p:spPr bwMode="auto">
          <a:xfrm>
            <a:off x="692150" y="3584575"/>
            <a:ext cx="1858963" cy="863600"/>
          </a:xfrm>
          <a:prstGeom prst="rect">
            <a:avLst/>
          </a:prstGeom>
          <a:noFill/>
          <a:ln w="9525">
            <a:noFill/>
            <a:miter lim="800000"/>
            <a:headEnd/>
            <a:tailEnd/>
          </a:ln>
        </p:spPr>
        <p:txBody>
          <a:bodyPr>
            <a:spAutoFit/>
          </a:bodyPr>
          <a:lstStyle/>
          <a:p>
            <a:r>
              <a:rPr lang="ja-JP" altLang="ja-JP" sz="1200" b="1">
                <a:latin typeface="Calibri" pitchFamily="34" charset="0"/>
              </a:rPr>
              <a:t>頭部打撲 </a:t>
            </a:r>
            <a:endParaRPr lang="en-US" altLang="ja-JP" sz="1200">
              <a:latin typeface="Calibri" pitchFamily="34" charset="0"/>
            </a:endParaRPr>
          </a:p>
          <a:p>
            <a:r>
              <a:rPr lang="ja-JP" altLang="ja-JP" sz="1200">
                <a:latin typeface="Calibri" pitchFamily="34" charset="0"/>
              </a:rPr>
              <a:t>転落などで頸部損傷の</a:t>
            </a:r>
            <a:endParaRPr lang="en-US" altLang="ja-JP" sz="1200">
              <a:latin typeface="Calibri" pitchFamily="34" charset="0"/>
            </a:endParaRPr>
          </a:p>
          <a:p>
            <a:r>
              <a:rPr lang="ja-JP" altLang="ja-JP" sz="1200">
                <a:latin typeface="Calibri" pitchFamily="34" charset="0"/>
              </a:rPr>
              <a:t>おそれがあるときは、</a:t>
            </a:r>
            <a:endParaRPr lang="en-US" altLang="ja-JP" sz="1200">
              <a:latin typeface="Calibri" pitchFamily="34" charset="0"/>
            </a:endParaRPr>
          </a:p>
          <a:p>
            <a:r>
              <a:rPr lang="ja-JP" altLang="ja-JP" sz="1200">
                <a:latin typeface="Calibri" pitchFamily="34" charset="0"/>
              </a:rPr>
              <a:t>絶対に患部を動かさな</a:t>
            </a:r>
            <a:r>
              <a:rPr lang="ja-JP" altLang="en-US" sz="1200">
                <a:latin typeface="Calibri" pitchFamily="34" charset="0"/>
              </a:rPr>
              <a:t>い</a:t>
            </a:r>
          </a:p>
        </p:txBody>
      </p:sp>
      <p:sp>
        <p:nvSpPr>
          <p:cNvPr id="6" name="対角する 2 つの角を切り取った四角形 5"/>
          <p:cNvSpPr/>
          <p:nvPr/>
        </p:nvSpPr>
        <p:spPr>
          <a:xfrm>
            <a:off x="1557338" y="1208088"/>
            <a:ext cx="2232025" cy="1008062"/>
          </a:xfrm>
          <a:prstGeom prst="snip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898" name="Rectangle 3"/>
          <p:cNvSpPr>
            <a:spLocks noChangeArrowheads="1"/>
          </p:cNvSpPr>
          <p:nvPr/>
        </p:nvSpPr>
        <p:spPr bwMode="auto">
          <a:xfrm>
            <a:off x="1628775" y="1281113"/>
            <a:ext cx="2160588" cy="830262"/>
          </a:xfrm>
          <a:prstGeom prst="rect">
            <a:avLst/>
          </a:prstGeom>
          <a:noFill/>
          <a:ln w="9525">
            <a:noFill/>
            <a:miter lim="800000"/>
            <a:headEnd/>
            <a:tailEnd/>
          </a:ln>
        </p:spPr>
        <p:txBody>
          <a:bodyPr anchor="ctr">
            <a:spAutoFit/>
          </a:bodyPr>
          <a:lstStyle/>
          <a:p>
            <a:r>
              <a:rPr lang="ja-JP" altLang="en-US" sz="1200" b="1">
                <a:latin typeface="ＭＳ Ｐゴシック" charset="-128"/>
                <a:ea typeface="ＭＳ 明朝" pitchFamily="17" charset="-128"/>
              </a:rPr>
              <a:t>大出血</a:t>
            </a:r>
            <a:endParaRPr lang="en-US" altLang="ja-JP" sz="1100" b="1">
              <a:latin typeface="Times New Roman" pitchFamily="18" charset="0"/>
              <a:ea typeface="ＭＳ 明朝" pitchFamily="17" charset="-128"/>
            </a:endParaRPr>
          </a:p>
          <a:p>
            <a:r>
              <a:rPr lang="ja-JP" altLang="en-US" sz="1200">
                <a:latin typeface="ＭＳ Ｐゴシック" charset="-128"/>
                <a:ea typeface="ＭＳ 明朝" pitchFamily="17" charset="-128"/>
              </a:rPr>
              <a:t>清潔なタオル、ガーゼ等で</a:t>
            </a:r>
            <a:endParaRPr lang="en-US" altLang="ja-JP" sz="1200">
              <a:latin typeface="ＭＳ Ｐゴシック" charset="-128"/>
              <a:ea typeface="ＭＳ 明朝" pitchFamily="17" charset="-128"/>
            </a:endParaRPr>
          </a:p>
          <a:p>
            <a:r>
              <a:rPr lang="ja-JP" altLang="en-US" sz="1200">
                <a:latin typeface="ＭＳ Ｐゴシック" charset="-128"/>
                <a:ea typeface="ＭＳ 明朝" pitchFamily="17" charset="-128"/>
              </a:rPr>
              <a:t>出血部を圧迫止血</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心臓より出血部を高位にする</a:t>
            </a:r>
            <a:endParaRPr lang="ja-JP" altLang="en-US" sz="1200">
              <a:latin typeface="ＭＳ Ｐゴシック" charset="-128"/>
            </a:endParaRPr>
          </a:p>
        </p:txBody>
      </p:sp>
      <p:sp>
        <p:nvSpPr>
          <p:cNvPr id="37899" name="Rectangle 4"/>
          <p:cNvSpPr>
            <a:spLocks noChangeArrowheads="1"/>
          </p:cNvSpPr>
          <p:nvPr/>
        </p:nvSpPr>
        <p:spPr bwMode="auto">
          <a:xfrm>
            <a:off x="2924175" y="2936875"/>
            <a:ext cx="3457575" cy="1016000"/>
          </a:xfrm>
          <a:prstGeom prst="rect">
            <a:avLst/>
          </a:prstGeom>
          <a:noFill/>
          <a:ln w="9525">
            <a:noFill/>
            <a:miter lim="800000"/>
            <a:headEnd/>
            <a:tailEnd/>
          </a:ln>
        </p:spPr>
        <p:txBody>
          <a:bodyPr anchor="ctr">
            <a:spAutoFit/>
          </a:bodyPr>
          <a:lstStyle/>
          <a:p>
            <a:r>
              <a:rPr lang="ja-JP" altLang="en-US" sz="1200" b="1">
                <a:latin typeface="ＭＳ Ｐゴシック" charset="-128"/>
                <a:ea typeface="ＭＳ 明朝" pitchFamily="17" charset="-128"/>
              </a:rPr>
              <a:t>呼吸停止</a:t>
            </a:r>
            <a:endParaRPr lang="en-US" altLang="ja-JP" sz="1200">
              <a:latin typeface="ＭＳ Ｐゴシック" charset="-128"/>
              <a:ea typeface="ＭＳ 明朝" pitchFamily="17" charset="-128"/>
            </a:endParaRPr>
          </a:p>
          <a:p>
            <a:r>
              <a:rPr lang="ja-JP" altLang="en-US" sz="1200">
                <a:latin typeface="ＭＳ Ｐゴシック" charset="-128"/>
                <a:ea typeface="ＭＳ 明朝" pitchFamily="17" charset="-128"/>
              </a:rPr>
              <a:t>名前を３回呼ぶ→応答なし→助けを呼ぶ→</a:t>
            </a:r>
            <a:endParaRPr lang="en-US" altLang="ja-JP" sz="1200">
              <a:latin typeface="ＭＳ Ｐゴシック" charset="-128"/>
              <a:ea typeface="ＭＳ 明朝" pitchFamily="17" charset="-128"/>
            </a:endParaRPr>
          </a:p>
          <a:p>
            <a:r>
              <a:rPr lang="ja-JP" altLang="en-US" sz="1200">
                <a:latin typeface="ＭＳ Ｐゴシック" charset="-128"/>
                <a:ea typeface="ＭＳ 明朝" pitchFamily="17" charset="-128"/>
              </a:rPr>
              <a:t>　　　　　　　　　　　　　　　　　顎を上げ気道確保</a:t>
            </a:r>
            <a:endParaRPr lang="ja-JP" altLang="en-US" sz="1200">
              <a:latin typeface="ＭＳ Ｐゴシック" charset="-128"/>
            </a:endParaRPr>
          </a:p>
          <a:p>
            <a:pPr eaLnBrk="0" hangingPunct="0"/>
            <a:r>
              <a:rPr lang="ja-JP" altLang="en-US" sz="1200">
                <a:latin typeface="ＭＳ Ｐゴシック" charset="-128"/>
                <a:ea typeface="ＭＳ 明朝" pitchFamily="17" charset="-128"/>
              </a:rPr>
              <a:t>（意識なし）　</a:t>
            </a:r>
            <a:endParaRPr lang="en-US" altLang="ja-JP" sz="1200">
              <a:latin typeface="ＭＳ Ｐゴシック" charset="-128"/>
              <a:ea typeface="ＭＳ 明朝" pitchFamily="17" charset="-128"/>
            </a:endParaRPr>
          </a:p>
          <a:p>
            <a:pPr eaLnBrk="0" hangingPunct="0"/>
            <a:r>
              <a:rPr lang="ja-JP" altLang="en-US" sz="1200">
                <a:latin typeface="ＭＳ Ｐゴシック" charset="-128"/>
                <a:ea typeface="ＭＳ 明朝" pitchFamily="17" charset="-128"/>
              </a:rPr>
              <a:t>直ちに心肺蘇生の実施、ＡＥＤ，救急車の手配</a:t>
            </a:r>
            <a:endParaRPr lang="ja-JP" altLang="en-US" sz="1200">
              <a:latin typeface="ＭＳ Ｐゴシック" charset="-128"/>
            </a:endParaRPr>
          </a:p>
        </p:txBody>
      </p:sp>
      <p:sp>
        <p:nvSpPr>
          <p:cNvPr id="37900" name="Rectangle 5"/>
          <p:cNvSpPr>
            <a:spLocks noChangeArrowheads="1"/>
          </p:cNvSpPr>
          <p:nvPr/>
        </p:nvSpPr>
        <p:spPr bwMode="auto">
          <a:xfrm>
            <a:off x="692150" y="2360613"/>
            <a:ext cx="1873250" cy="647700"/>
          </a:xfrm>
          <a:prstGeom prst="rect">
            <a:avLst/>
          </a:prstGeom>
          <a:noFill/>
          <a:ln w="9525">
            <a:noFill/>
            <a:miter lim="800000"/>
            <a:headEnd/>
            <a:tailEnd/>
          </a:ln>
        </p:spPr>
        <p:txBody>
          <a:bodyPr anchor="ctr">
            <a:spAutoFit/>
          </a:bodyPr>
          <a:lstStyle/>
          <a:p>
            <a:r>
              <a:rPr lang="ja-JP" altLang="en-US" sz="1200" b="1">
                <a:latin typeface="ＭＳ Ｐゴシック" charset="-128"/>
                <a:ea typeface="ＭＳ 明朝" pitchFamily="17" charset="-128"/>
              </a:rPr>
              <a:t>　　心臓停止</a:t>
            </a:r>
            <a:endParaRPr lang="en-US" altLang="ja-JP" sz="1200">
              <a:latin typeface="ＭＳ Ｐゴシック" charset="-128"/>
              <a:ea typeface="ＭＳ 明朝" pitchFamily="17" charset="-128"/>
            </a:endParaRPr>
          </a:p>
          <a:p>
            <a:r>
              <a:rPr lang="ja-JP" altLang="en-US" sz="1200">
                <a:latin typeface="ＭＳ Ｐゴシック" charset="-128"/>
                <a:ea typeface="ＭＳ 明朝" pitchFamily="17" charset="-128"/>
              </a:rPr>
              <a:t>　心臓マッサージ</a:t>
            </a:r>
            <a:endParaRPr lang="en-US" altLang="ja-JP" sz="1200">
              <a:latin typeface="ＭＳ Ｐゴシック" charset="-128"/>
              <a:ea typeface="ＭＳ 明朝" pitchFamily="17" charset="-128"/>
            </a:endParaRPr>
          </a:p>
          <a:p>
            <a:r>
              <a:rPr lang="ja-JP" altLang="en-US" sz="1200">
                <a:latin typeface="ＭＳ Ｐゴシック" charset="-128"/>
                <a:ea typeface="ＭＳ 明朝" pitchFamily="17" charset="-128"/>
              </a:rPr>
              <a:t>（循環のサインで確認）</a:t>
            </a:r>
            <a:endParaRPr lang="ja-JP" altLang="en-US" sz="1200">
              <a:latin typeface="ＭＳ Ｐゴシック" charset="-128"/>
            </a:endParaRPr>
          </a:p>
        </p:txBody>
      </p:sp>
      <p:sp>
        <p:nvSpPr>
          <p:cNvPr id="37901" name="Rectangle 6"/>
          <p:cNvSpPr>
            <a:spLocks noChangeArrowheads="1"/>
          </p:cNvSpPr>
          <p:nvPr/>
        </p:nvSpPr>
        <p:spPr bwMode="auto">
          <a:xfrm>
            <a:off x="4292600" y="1281113"/>
            <a:ext cx="2016125" cy="646112"/>
          </a:xfrm>
          <a:prstGeom prst="rect">
            <a:avLst/>
          </a:prstGeom>
          <a:noFill/>
          <a:ln w="9525">
            <a:noFill/>
            <a:miter lim="800000"/>
            <a:headEnd/>
            <a:tailEnd/>
          </a:ln>
        </p:spPr>
        <p:txBody>
          <a:bodyPr anchor="ctr">
            <a:spAutoFit/>
          </a:bodyPr>
          <a:lstStyle/>
          <a:p>
            <a:r>
              <a:rPr lang="ja-JP" altLang="en-US" sz="1200" b="1">
                <a:latin typeface="ＭＳ Ｐゴシック" charset="-128"/>
                <a:ea typeface="ＭＳ 明朝" pitchFamily="17" charset="-128"/>
              </a:rPr>
              <a:t>広範囲熱傷</a:t>
            </a:r>
            <a:endParaRPr lang="en-US" altLang="ja-JP" sz="1200">
              <a:latin typeface="ＭＳ Ｐゴシック" charset="-128"/>
              <a:ea typeface="ＭＳ 明朝" pitchFamily="17" charset="-128"/>
            </a:endParaRPr>
          </a:p>
          <a:p>
            <a:r>
              <a:rPr lang="ja-JP" altLang="en-US" sz="1200">
                <a:latin typeface="ＭＳ Ｐゴシック" charset="-128"/>
                <a:ea typeface="ＭＳ 明朝" pitchFamily="17" charset="-128"/>
              </a:rPr>
              <a:t>　　直ちに水で冷却</a:t>
            </a:r>
            <a:endParaRPr lang="en-US" altLang="ja-JP" sz="1200">
              <a:latin typeface="ＭＳ Ｐゴシック" charset="-128"/>
              <a:ea typeface="ＭＳ 明朝" pitchFamily="17" charset="-128"/>
            </a:endParaRPr>
          </a:p>
          <a:p>
            <a:r>
              <a:rPr lang="ja-JP" altLang="en-US" sz="1200">
                <a:latin typeface="ＭＳ Ｐゴシック" charset="-128"/>
                <a:ea typeface="ＭＳ 明朝" pitchFamily="17" charset="-128"/>
              </a:rPr>
              <a:t>（衣類は無理に脱がさない）</a:t>
            </a:r>
            <a:endParaRPr lang="ja-JP" altLang="en-US" sz="1200">
              <a:latin typeface="ＭＳ Ｐゴシック" charset="-128"/>
            </a:endParaRPr>
          </a:p>
        </p:txBody>
      </p:sp>
      <p:sp>
        <p:nvSpPr>
          <p:cNvPr id="37902" name="Rectangle 7"/>
          <p:cNvSpPr>
            <a:spLocks noChangeArrowheads="1"/>
          </p:cNvSpPr>
          <p:nvPr/>
        </p:nvSpPr>
        <p:spPr bwMode="auto">
          <a:xfrm>
            <a:off x="4221163" y="2289175"/>
            <a:ext cx="1655762" cy="461963"/>
          </a:xfrm>
          <a:prstGeom prst="rect">
            <a:avLst/>
          </a:prstGeom>
          <a:noFill/>
          <a:ln w="9525">
            <a:noFill/>
            <a:miter lim="800000"/>
            <a:headEnd/>
            <a:tailEnd/>
          </a:ln>
        </p:spPr>
        <p:txBody>
          <a:bodyPr anchor="ctr">
            <a:spAutoFit/>
          </a:bodyPr>
          <a:lstStyle/>
          <a:p>
            <a:r>
              <a:rPr lang="ja-JP" altLang="en-US" sz="1200" b="1">
                <a:latin typeface="ＭＳ Ｐゴシック" charset="-128"/>
                <a:ea typeface="ＭＳ 明朝" pitchFamily="17" charset="-128"/>
              </a:rPr>
              <a:t>ショック</a:t>
            </a:r>
            <a:endParaRPr lang="en-US" altLang="ja-JP" sz="1200">
              <a:latin typeface="ＭＳ Ｐゴシック" charset="-128"/>
              <a:ea typeface="ＭＳ 明朝" pitchFamily="17" charset="-128"/>
            </a:endParaRPr>
          </a:p>
          <a:p>
            <a:r>
              <a:rPr lang="ja-JP" altLang="en-US" sz="1200">
                <a:latin typeface="ＭＳ Ｐゴシック" charset="-128"/>
                <a:ea typeface="ＭＳ 明朝" pitchFamily="17" charset="-128"/>
              </a:rPr>
              <a:t>　　　毛布で保温</a:t>
            </a:r>
            <a:endParaRPr lang="ja-JP" altLang="en-US" sz="1200">
              <a:latin typeface="ＭＳ Ｐゴシック" charset="-128"/>
            </a:endParaRPr>
          </a:p>
        </p:txBody>
      </p:sp>
      <p:sp>
        <p:nvSpPr>
          <p:cNvPr id="37903" name="Rectangle 8"/>
          <p:cNvSpPr>
            <a:spLocks noChangeArrowheads="1"/>
          </p:cNvSpPr>
          <p:nvPr/>
        </p:nvSpPr>
        <p:spPr bwMode="auto">
          <a:xfrm>
            <a:off x="1844675" y="4376738"/>
            <a:ext cx="4537075" cy="461962"/>
          </a:xfrm>
          <a:prstGeom prst="rect">
            <a:avLst/>
          </a:prstGeom>
          <a:noFill/>
          <a:ln w="9525">
            <a:noFill/>
            <a:miter lim="800000"/>
            <a:headEnd/>
            <a:tailEnd/>
          </a:ln>
        </p:spPr>
        <p:txBody>
          <a:bodyPr anchor="ctr">
            <a:spAutoFit/>
          </a:bodyPr>
          <a:lstStyle/>
          <a:p>
            <a:r>
              <a:rPr lang="ja-JP" altLang="en-US" sz="1200" b="1">
                <a:latin typeface="ＭＳ Ｐゴシック" charset="-128"/>
                <a:ea typeface="ＭＳ 明朝" pitchFamily="17" charset="-128"/>
              </a:rPr>
              <a:t>　　　　　　　歯牙破折</a:t>
            </a:r>
            <a:endParaRPr lang="en-US" altLang="ja-JP" sz="1200">
              <a:latin typeface="ＭＳ Ｐゴシック" charset="-128"/>
              <a:ea typeface="ＭＳ 明朝" pitchFamily="17" charset="-128"/>
            </a:endParaRPr>
          </a:p>
          <a:p>
            <a:r>
              <a:rPr lang="ja-JP" altLang="en-US" sz="1200">
                <a:latin typeface="ＭＳ Ｐゴシック" charset="-128"/>
                <a:ea typeface="ＭＳ 明朝" pitchFamily="17" charset="-128"/>
              </a:rPr>
              <a:t>歯が抜けたときは水洗いし、歯牙保存液につけて持参する。</a:t>
            </a:r>
            <a:endParaRPr lang="ja-JP" altLang="en-US" sz="1200">
              <a:latin typeface="ＭＳ Ｐゴシック" charset="-128"/>
            </a:endParaRPr>
          </a:p>
        </p:txBody>
      </p:sp>
      <p:sp>
        <p:nvSpPr>
          <p:cNvPr id="13" name="角丸四角形 12"/>
          <p:cNvSpPr/>
          <p:nvPr/>
        </p:nvSpPr>
        <p:spPr>
          <a:xfrm>
            <a:off x="765175" y="992188"/>
            <a:ext cx="1800225" cy="73025"/>
          </a:xfrm>
          <a:prstGeom prst="roundRect">
            <a:avLst/>
          </a:prstGeom>
          <a:solidFill>
            <a:schemeClr val="accent6">
              <a:lumMod val="60000"/>
              <a:lumOff val="40000"/>
            </a:schemeClr>
          </a:solidFill>
          <a:ln w="31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905" name="テキスト ボックス 18"/>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-18-</a:t>
            </a:r>
            <a:endParaRPr lang="ja-JP" altLang="en-US" sz="1200">
              <a:latin typeface="Calibri"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2420938" y="7761288"/>
            <a:ext cx="3671887" cy="10795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 name="タイトル 1"/>
          <p:cNvSpPr>
            <a:spLocks noGrp="1"/>
          </p:cNvSpPr>
          <p:nvPr>
            <p:ph type="title"/>
          </p:nvPr>
        </p:nvSpPr>
        <p:spPr>
          <a:xfrm>
            <a:off x="188913" y="992188"/>
            <a:ext cx="4724400" cy="73025"/>
          </a:xfrm>
        </p:spPr>
        <p:txBody>
          <a:bodyPr rtlCol="0">
            <a:noAutofit/>
          </a:bodyPr>
          <a:lstStyle/>
          <a:p>
            <a:pPr eaLnBrk="1" fontAlgn="auto" hangingPunct="1">
              <a:spcAft>
                <a:spcPts val="0"/>
              </a:spcAft>
              <a:defRPr/>
            </a:pPr>
            <a:r>
              <a:rPr lang="ja-JP" altLang="en-US" sz="2400" b="1" dirty="0" smtClean="0">
                <a:latin typeface="+mn-ea"/>
                <a:ea typeface="+mn-ea"/>
              </a:rPr>
              <a:t>支援を必要とする児童への対応</a:t>
            </a:r>
            <a:r>
              <a:rPr lang="en-US" altLang="ja-JP" sz="2800" b="1" dirty="0" smtClean="0">
                <a:latin typeface="+mn-ea"/>
                <a:ea typeface="+mn-ea"/>
              </a:rPr>
              <a:t/>
            </a:r>
            <a:br>
              <a:rPr lang="en-US" altLang="ja-JP" sz="2800" b="1" dirty="0" smtClean="0">
                <a:latin typeface="+mn-ea"/>
                <a:ea typeface="+mn-ea"/>
              </a:rPr>
            </a:br>
            <a:endParaRPr lang="ja-JP" altLang="en-US" sz="2800" b="1" dirty="0">
              <a:latin typeface="+mn-ea"/>
              <a:ea typeface="+mn-ea"/>
            </a:endParaRPr>
          </a:p>
        </p:txBody>
      </p:sp>
      <p:sp>
        <p:nvSpPr>
          <p:cNvPr id="38915" name="Rectangle 1"/>
          <p:cNvSpPr>
            <a:spLocks noChangeArrowheads="1"/>
          </p:cNvSpPr>
          <p:nvPr/>
        </p:nvSpPr>
        <p:spPr bwMode="auto">
          <a:xfrm>
            <a:off x="333375" y="1568450"/>
            <a:ext cx="3240088" cy="584200"/>
          </a:xfrm>
          <a:prstGeom prst="rect">
            <a:avLst/>
          </a:prstGeom>
          <a:noFill/>
          <a:ln w="9525">
            <a:noFill/>
            <a:miter lim="800000"/>
            <a:headEnd/>
            <a:tailEnd/>
          </a:ln>
        </p:spPr>
        <p:txBody>
          <a:bodyPr anchor="ctr">
            <a:spAutoFit/>
          </a:bodyPr>
          <a:lstStyle/>
          <a:p>
            <a:pPr algn="ctr"/>
            <a:r>
              <a:rPr lang="ja-JP" altLang="en-US" sz="1600" b="1">
                <a:latin typeface="HGSｺﾞｼｯｸE" pitchFamily="50" charset="-128"/>
                <a:ea typeface="HGSｺﾞｼｯｸE" pitchFamily="50" charset="-128"/>
                <a:cs typeface="HG丸ｺﾞｼｯｸM-PRO" pitchFamily="49" charset="-128"/>
              </a:rPr>
              <a:t>自己実現と共生をめざす</a:t>
            </a:r>
            <a:endParaRPr lang="en-US" altLang="ja-JP" sz="1600" b="1">
              <a:latin typeface="HGSｺﾞｼｯｸE" pitchFamily="50" charset="-128"/>
              <a:ea typeface="HGSｺﾞｼｯｸE" pitchFamily="50" charset="-128"/>
              <a:cs typeface="HG丸ｺﾞｼｯｸM-PRO" pitchFamily="49" charset="-128"/>
            </a:endParaRPr>
          </a:p>
          <a:p>
            <a:pPr algn="ctr"/>
            <a:r>
              <a:rPr lang="ja-JP" altLang="en-US" sz="1600" b="1">
                <a:latin typeface="HGSｺﾞｼｯｸE" pitchFamily="50" charset="-128"/>
                <a:ea typeface="HGSｺﾞｼｯｸE" pitchFamily="50" charset="-128"/>
                <a:cs typeface="HG丸ｺﾞｼｯｸM-PRO" pitchFamily="49" charset="-128"/>
              </a:rPr>
              <a:t>児童支援</a:t>
            </a:r>
            <a:endParaRPr lang="ja-JP" altLang="en-US" sz="1600" b="1">
              <a:latin typeface="HGSｺﾞｼｯｸE" pitchFamily="50" charset="-128"/>
              <a:ea typeface="HGSｺﾞｼｯｸE" pitchFamily="50" charset="-128"/>
              <a:cs typeface="ＭＳ Ｐゴシック" charset="-128"/>
            </a:endParaRPr>
          </a:p>
        </p:txBody>
      </p:sp>
      <p:sp>
        <p:nvSpPr>
          <p:cNvPr id="38916" name="Rectangle 2"/>
          <p:cNvSpPr>
            <a:spLocks noChangeArrowheads="1"/>
          </p:cNvSpPr>
          <p:nvPr/>
        </p:nvSpPr>
        <p:spPr bwMode="auto">
          <a:xfrm>
            <a:off x="692150" y="2165350"/>
            <a:ext cx="4608513" cy="830263"/>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HG丸ｺﾞｼｯｸM-PRO" pitchFamily="49" charset="-128"/>
              </a:rPr>
              <a:t>ねらい　　</a:t>
            </a:r>
            <a:endParaRPr lang="en-US" altLang="ja-JP" sz="1200" b="1">
              <a:latin typeface="ＭＳ 明朝" pitchFamily="17" charset="-128"/>
              <a:ea typeface="ＭＳ 明朝" pitchFamily="17" charset="-128"/>
              <a:cs typeface="HG丸ｺﾞｼｯｸM-PRO" pitchFamily="49" charset="-128"/>
            </a:endParaRPr>
          </a:p>
          <a:p>
            <a:r>
              <a:rPr lang="ja-JP" altLang="en-US" sz="1200" b="1">
                <a:latin typeface="ＭＳ 明朝" pitchFamily="17" charset="-128"/>
                <a:ea typeface="ＭＳ 明朝" pitchFamily="17" charset="-128"/>
                <a:cs typeface="HG丸ｺﾞｼｯｸM-PRO" pitchFamily="49" charset="-128"/>
              </a:rPr>
              <a:t>自己実現と共生をめざし、児童生徒、学校、</a:t>
            </a:r>
            <a:endParaRPr lang="en-US" altLang="ja-JP" sz="1200" b="1">
              <a:latin typeface="ＭＳ 明朝" pitchFamily="17" charset="-128"/>
              <a:ea typeface="ＭＳ 明朝" pitchFamily="17" charset="-128"/>
              <a:cs typeface="HG丸ｺﾞｼｯｸM-PRO" pitchFamily="49" charset="-128"/>
            </a:endParaRPr>
          </a:p>
          <a:p>
            <a:r>
              <a:rPr lang="ja-JP" altLang="en-US" sz="1200" b="1">
                <a:latin typeface="ＭＳ 明朝" pitchFamily="17" charset="-128"/>
                <a:ea typeface="ＭＳ 明朝" pitchFamily="17" charset="-128"/>
                <a:cs typeface="HG丸ｺﾞｼｯｸM-PRO" pitchFamily="49" charset="-128"/>
              </a:rPr>
              <a:t>地域の実態に即して、児童生徒の自立向上を促すとともに、創意工夫しながら学習指導、生徒指導や進路指導の充実を図る。</a:t>
            </a:r>
            <a:endParaRPr lang="ja-JP" altLang="en-US" sz="1200">
              <a:latin typeface="ＭＳ 明朝" pitchFamily="17" charset="-128"/>
              <a:ea typeface="ＭＳ 明朝" pitchFamily="17" charset="-128"/>
              <a:cs typeface="ＭＳ Ｐゴシック" charset="-128"/>
            </a:endParaRPr>
          </a:p>
        </p:txBody>
      </p:sp>
      <p:sp>
        <p:nvSpPr>
          <p:cNvPr id="38917" name="Rectangle 3"/>
          <p:cNvSpPr>
            <a:spLocks noChangeArrowheads="1"/>
          </p:cNvSpPr>
          <p:nvPr/>
        </p:nvSpPr>
        <p:spPr bwMode="auto">
          <a:xfrm>
            <a:off x="333375" y="3297238"/>
            <a:ext cx="4319588" cy="368300"/>
          </a:xfrm>
          <a:prstGeom prst="rect">
            <a:avLst/>
          </a:prstGeom>
          <a:noFill/>
          <a:ln w="9525">
            <a:noFill/>
            <a:miter lim="800000"/>
            <a:headEnd/>
            <a:tailEnd/>
          </a:ln>
        </p:spPr>
        <p:txBody>
          <a:bodyPr anchor="ctr">
            <a:spAutoFit/>
          </a:bodyPr>
          <a:lstStyle/>
          <a:p>
            <a:pPr indent="179388"/>
            <a:r>
              <a:rPr lang="ja-JP" altLang="en-US" b="1">
                <a:latin typeface="ＭＳ Ｐゴシック" charset="-128"/>
                <a:ea typeface="HG丸ｺﾞｼｯｸM-PRO" pitchFamily="49" charset="-128"/>
              </a:rPr>
              <a:t>１．全校的に取り組む児童への支援</a:t>
            </a:r>
            <a:endParaRPr lang="ja-JP" altLang="en-US" b="1">
              <a:latin typeface="ＭＳ Ｐゴシック" charset="-128"/>
            </a:endParaRPr>
          </a:p>
        </p:txBody>
      </p:sp>
      <p:sp>
        <p:nvSpPr>
          <p:cNvPr id="8" name="角丸四角形 7"/>
          <p:cNvSpPr/>
          <p:nvPr/>
        </p:nvSpPr>
        <p:spPr>
          <a:xfrm>
            <a:off x="620713" y="3657600"/>
            <a:ext cx="3744912" cy="71438"/>
          </a:xfrm>
          <a:prstGeom prst="roundRect">
            <a:avLst/>
          </a:prstGeom>
          <a:solidFill>
            <a:schemeClr val="accent6">
              <a:lumMod val="60000"/>
              <a:lumOff val="40000"/>
            </a:schemeClr>
          </a:solidFill>
          <a:ln w="31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919" name="Rectangle 4"/>
          <p:cNvSpPr>
            <a:spLocks noChangeArrowheads="1"/>
          </p:cNvSpPr>
          <p:nvPr/>
        </p:nvSpPr>
        <p:spPr bwMode="auto">
          <a:xfrm>
            <a:off x="549275" y="3944938"/>
            <a:ext cx="2708275" cy="276225"/>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ＤＦ特太ゴシック体" pitchFamily="1" charset="-128"/>
              </a:rPr>
              <a:t>（１）全ての子どもへの一次的支援</a:t>
            </a:r>
            <a:endParaRPr lang="ja-JP" altLang="en-US" b="1">
              <a:ea typeface="ＭＳ 明朝" pitchFamily="17" charset="-128"/>
              <a:cs typeface="ＤＦ特太ゴシック体" pitchFamily="1" charset="-128"/>
            </a:endParaRPr>
          </a:p>
        </p:txBody>
      </p:sp>
      <p:sp>
        <p:nvSpPr>
          <p:cNvPr id="38920" name="Rectangle 5"/>
          <p:cNvSpPr>
            <a:spLocks noChangeArrowheads="1"/>
          </p:cNvSpPr>
          <p:nvPr/>
        </p:nvSpPr>
        <p:spPr bwMode="auto">
          <a:xfrm>
            <a:off x="692150" y="4305300"/>
            <a:ext cx="6165850" cy="646113"/>
          </a:xfrm>
          <a:prstGeom prst="rect">
            <a:avLst/>
          </a:prstGeom>
          <a:noFill/>
          <a:ln w="9525">
            <a:noFill/>
            <a:miter lim="800000"/>
            <a:headEnd/>
            <a:tailEnd/>
          </a:ln>
        </p:spPr>
        <p:txBody>
          <a:bodyPr anchor="ctr">
            <a:spAutoFit/>
          </a:bodyPr>
          <a:lstStyle/>
          <a:p>
            <a:r>
              <a:rPr lang="ja-JP" altLang="en-US" sz="1200">
                <a:latin typeface="Century" pitchFamily="18" charset="0"/>
                <a:ea typeface="ＭＳ 明朝" pitchFamily="17" charset="-128"/>
                <a:cs typeface="HG丸ｺﾞｼｯｸM-PRO" pitchFamily="49" charset="-128"/>
              </a:rPr>
              <a:t>例：入学時や進級時における新しい集団への適応、教師や友人との人間関係の確立、</a:t>
            </a:r>
            <a:endParaRPr lang="en-US" altLang="ja-JP" sz="1200">
              <a:latin typeface="Century" pitchFamily="18" charset="0"/>
              <a:ea typeface="ＭＳ 明朝" pitchFamily="17" charset="-128"/>
              <a:cs typeface="HG丸ｺﾞｼｯｸM-PRO" pitchFamily="49" charset="-128"/>
            </a:endParaRPr>
          </a:p>
          <a:p>
            <a:r>
              <a:rPr lang="ja-JP" altLang="en-US" sz="1200">
                <a:latin typeface="Century" pitchFamily="18" charset="0"/>
                <a:ea typeface="ＭＳ 明朝" pitchFamily="17" charset="-128"/>
                <a:cs typeface="HG丸ｺﾞｼｯｸM-PRO" pitchFamily="49" charset="-128"/>
              </a:rPr>
              <a:t>　　学校行事（遠足・運動会・自然学校・修学旅行など）参加、学習意欲やスキル、</a:t>
            </a:r>
            <a:endParaRPr lang="en-US" altLang="ja-JP" sz="1200">
              <a:latin typeface="Century" pitchFamily="18" charset="0"/>
              <a:ea typeface="ＭＳ 明朝" pitchFamily="17" charset="-128"/>
              <a:cs typeface="HG丸ｺﾞｼｯｸM-PRO" pitchFamily="49" charset="-128"/>
            </a:endParaRPr>
          </a:p>
          <a:p>
            <a:r>
              <a:rPr lang="ja-JP" altLang="en-US" sz="1200">
                <a:latin typeface="Century" pitchFamily="18" charset="0"/>
                <a:ea typeface="ＭＳ 明朝" pitchFamily="17" charset="-128"/>
                <a:cs typeface="HG丸ｺﾞｼｯｸM-PRO" pitchFamily="49" charset="-128"/>
              </a:rPr>
              <a:t>　　対人関係のスキルの育成など。</a:t>
            </a:r>
            <a:endParaRPr lang="ja-JP" altLang="en-US" sz="1200">
              <a:ea typeface="ＭＳ 明朝" pitchFamily="17" charset="-128"/>
              <a:cs typeface="HG丸ｺﾞｼｯｸM-PRO" pitchFamily="49" charset="-128"/>
            </a:endParaRPr>
          </a:p>
        </p:txBody>
      </p:sp>
      <p:sp>
        <p:nvSpPr>
          <p:cNvPr id="38921" name="Rectangle 6"/>
          <p:cNvSpPr>
            <a:spLocks noChangeArrowheads="1"/>
          </p:cNvSpPr>
          <p:nvPr/>
        </p:nvSpPr>
        <p:spPr bwMode="auto">
          <a:xfrm>
            <a:off x="620713" y="5024438"/>
            <a:ext cx="4679950" cy="277812"/>
          </a:xfrm>
          <a:prstGeom prst="rect">
            <a:avLst/>
          </a:prstGeom>
          <a:noFill/>
          <a:ln w="9525">
            <a:noFill/>
            <a:miter lim="800000"/>
            <a:headEnd/>
            <a:tailEnd/>
          </a:ln>
        </p:spPr>
        <p:txBody>
          <a:bodyPr anchor="ctr">
            <a:spAutoFit/>
          </a:bodyPr>
          <a:lstStyle/>
          <a:p>
            <a:r>
              <a:rPr lang="ja-JP" altLang="ja-JP" sz="1200" b="1">
                <a:latin typeface="ＭＳ Ｐゴシック" charset="-128"/>
                <a:ea typeface="HG丸ｺﾞｼｯｸM-PRO" pitchFamily="49" charset="-128"/>
              </a:rPr>
              <a:t>◎</a:t>
            </a:r>
            <a:r>
              <a:rPr lang="ja-JP" altLang="en-US" sz="1200" b="1">
                <a:latin typeface="ＭＳ Ｐゴシック" charset="-128"/>
                <a:ea typeface="HG丸ｺﾞｼｯｸM-PRO" pitchFamily="49" charset="-128"/>
              </a:rPr>
              <a:t>開発的・予防的支援（学級でする支援：担任と信頼関係を築く）</a:t>
            </a:r>
            <a:endParaRPr lang="ja-JP" altLang="en-US" sz="1200" b="1">
              <a:latin typeface="ＭＳ Ｐゴシック" charset="-128"/>
            </a:endParaRPr>
          </a:p>
        </p:txBody>
      </p:sp>
      <p:sp>
        <p:nvSpPr>
          <p:cNvPr id="38922" name="Rectangle 7"/>
          <p:cNvSpPr>
            <a:spLocks noChangeArrowheads="1"/>
          </p:cNvSpPr>
          <p:nvPr/>
        </p:nvSpPr>
        <p:spPr bwMode="auto">
          <a:xfrm>
            <a:off x="620713" y="5313363"/>
            <a:ext cx="6237287" cy="1938337"/>
          </a:xfrm>
          <a:prstGeom prst="rect">
            <a:avLst/>
          </a:prstGeom>
          <a:noFill/>
          <a:ln w="9525">
            <a:noFill/>
            <a:miter lim="800000"/>
            <a:headEnd/>
            <a:tailEnd/>
          </a:ln>
        </p:spPr>
        <p:txBody>
          <a:bodyPr anchor="ctr">
            <a:spAutoFit/>
          </a:bodyPr>
          <a:lstStyle/>
          <a:p>
            <a:r>
              <a:rPr lang="en-US" altLang="ja-JP" sz="1200">
                <a:latin typeface="ＭＳ Ｐゴシック" charset="-128"/>
                <a:ea typeface="HG丸ｺﾞｼｯｸM-PRO" pitchFamily="49" charset="-128"/>
              </a:rPr>
              <a:t>  </a:t>
            </a:r>
            <a:r>
              <a:rPr lang="ja-JP"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８：１５～８：３０　出欠確認　</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　担任が責任を持って連絡帳・電話等で確認をする。</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８：４５以降を遅刻とする。</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朝の会・帰りの会を充実させる</a:t>
            </a:r>
            <a:endParaRPr lang="en-US" altLang="ja-JP" sz="1200">
              <a:latin typeface="ＭＳ Ｐゴシック" charset="-128"/>
              <a:ea typeface="HG丸ｺﾞｼｯｸM-PRO" pitchFamily="49" charset="-128"/>
            </a:endParaRPr>
          </a:p>
          <a:p>
            <a:pPr eaLnBrk="0" hangingPunct="0"/>
            <a:r>
              <a:rPr lang="en-US" altLang="ja-JP" sz="1200">
                <a:latin typeface="ＭＳ Ｐゴシック" charset="-128"/>
                <a:ea typeface="HG丸ｺﾞｼｯｸM-PRO" pitchFamily="49" charset="-128"/>
              </a:rPr>
              <a:t>     </a:t>
            </a:r>
            <a:r>
              <a:rPr lang="ja-JP" altLang="en-US" sz="1200">
                <a:latin typeface="ＭＳ Ｐゴシック" charset="-128"/>
                <a:ea typeface="HG丸ｺﾞｼｯｸM-PRO" pitchFamily="49" charset="-128"/>
              </a:rPr>
              <a:t>　　</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朝の会では、必ず担任が一人一人呼名し、声、表情を確認する</a:t>
            </a:r>
            <a:r>
              <a:rPr lang="en-US" altLang="ja-JP" sz="1200">
                <a:latin typeface="ＭＳ Ｐゴシック" charset="-128"/>
                <a:ea typeface="HG丸ｺﾞｼｯｸM-PRO" pitchFamily="49" charset="-128"/>
              </a:rPr>
              <a:t>)</a:t>
            </a:r>
            <a:endParaRPr lang="en-US" altLang="ja-JP" sz="1200">
              <a:latin typeface="ＭＳ Ｐゴシック" charset="-128"/>
            </a:endParaRPr>
          </a:p>
          <a:p>
            <a:pPr eaLnBrk="0" hangingPunct="0"/>
            <a:r>
              <a:rPr lang="en-US" altLang="ja-JP" sz="1200">
                <a:latin typeface="ＭＳ Ｐゴシック" charset="-128"/>
                <a:ea typeface="HG丸ｺﾞｼｯｸM-PRO" pitchFamily="49" charset="-128"/>
              </a:rPr>
              <a:t>  ○</a:t>
            </a:r>
            <a:r>
              <a:rPr lang="ja-JP" altLang="en-US" sz="1200">
                <a:latin typeface="ＭＳ Ｐゴシック" charset="-128"/>
                <a:ea typeface="HG丸ｺﾞｼｯｸM-PRO" pitchFamily="49" charset="-128"/>
              </a:rPr>
              <a:t>集会・特別教室への移動時には、担任が引率し、集団生活</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行動</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の基礎を育む。</a:t>
            </a:r>
            <a:endParaRPr lang="en-US" altLang="ja-JP" sz="1200">
              <a:latin typeface="ＭＳ Ｐゴシック" charset="-128"/>
              <a:ea typeface="HG丸ｺﾞｼｯｸM-PRO" pitchFamily="49" charset="-128"/>
            </a:endParaRPr>
          </a:p>
          <a:p>
            <a:pPr eaLnBrk="0" hangingPunct="0"/>
            <a:r>
              <a:rPr lang="ja-JP" altLang="en-US" sz="1200">
                <a:latin typeface="ＭＳ Ｐゴシック" charset="-128"/>
              </a:rPr>
              <a:t>　　　　①通常使用名簿は、男女混合名簿とする。（但し、保健関係は使用目的に合う物とする）</a:t>
            </a:r>
            <a:endParaRPr lang="en-US" altLang="ja-JP" sz="1200">
              <a:latin typeface="ＭＳ Ｐゴシック" charset="-128"/>
            </a:endParaRPr>
          </a:p>
          <a:p>
            <a:pPr eaLnBrk="0" hangingPunct="0"/>
            <a:r>
              <a:rPr lang="ja-JP" altLang="en-US" sz="1200">
                <a:latin typeface="ＭＳ Ｐゴシック" charset="-128"/>
              </a:rPr>
              <a:t>　　　　②集会等の集合時は、男女混合列とする。</a:t>
            </a:r>
          </a:p>
          <a:p>
            <a:pPr eaLnBrk="0" hangingPunct="0"/>
            <a:r>
              <a:rPr lang="ja-JP" altLang="en-US" sz="1200">
                <a:latin typeface="ＭＳ Ｐゴシック" charset="-128"/>
                <a:ea typeface="HG丸ｺﾞｼｯｸM-PRO" pitchFamily="49" charset="-128"/>
              </a:rPr>
              <a:t>　○給食・掃除等の指導を充実させ、心身の発達基盤を整える。</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○全ての子の得意なところ、好きなこと、趣味、および仲のよい友人関係を知る。</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○充実した学校生活の促進についての保護者への啓発活動を行う。</a:t>
            </a:r>
            <a:endParaRPr lang="ja-JP" altLang="en-US" sz="1200">
              <a:latin typeface="ＭＳ Ｐゴシック" charset="-128"/>
            </a:endParaRPr>
          </a:p>
        </p:txBody>
      </p:sp>
      <p:sp>
        <p:nvSpPr>
          <p:cNvPr id="38923" name="Rectangle 8"/>
          <p:cNvSpPr>
            <a:spLocks noChangeArrowheads="1"/>
          </p:cNvSpPr>
          <p:nvPr/>
        </p:nvSpPr>
        <p:spPr bwMode="auto">
          <a:xfrm>
            <a:off x="2565400" y="7832725"/>
            <a:ext cx="1628775" cy="277813"/>
          </a:xfrm>
          <a:prstGeom prst="rect">
            <a:avLst/>
          </a:prstGeom>
          <a:noFill/>
          <a:ln w="9525">
            <a:noFill/>
            <a:miter lim="800000"/>
            <a:headEnd/>
            <a:tailEnd/>
          </a:ln>
        </p:spPr>
        <p:txBody>
          <a:bodyPr anchor="ctr">
            <a:spAutoFit/>
          </a:bodyPr>
          <a:lstStyle/>
          <a:p>
            <a:r>
              <a:rPr lang="ja-JP" altLang="ja-JP" sz="1200" b="1">
                <a:latin typeface="ＭＳ Ｐゴシック" charset="-128"/>
                <a:ea typeface="HG丸ｺﾞｼｯｸM-PRO" pitchFamily="49" charset="-128"/>
              </a:rPr>
              <a:t> </a:t>
            </a:r>
            <a:r>
              <a:rPr lang="ja-JP" altLang="en-US" sz="1200" b="1">
                <a:latin typeface="ＭＳ Ｐゴシック" charset="-128"/>
                <a:ea typeface="HG丸ｺﾞｼｯｸM-PRO" pitchFamily="49" charset="-128"/>
              </a:rPr>
              <a:t>＜アセスメント＞</a:t>
            </a:r>
            <a:endParaRPr lang="ja-JP" altLang="en-US" b="1">
              <a:latin typeface="ＭＳ Ｐゴシック" charset="-128"/>
            </a:endParaRPr>
          </a:p>
        </p:txBody>
      </p:sp>
      <p:sp>
        <p:nvSpPr>
          <p:cNvPr id="38924" name="Rectangle 9"/>
          <p:cNvSpPr>
            <a:spLocks noChangeArrowheads="1"/>
          </p:cNvSpPr>
          <p:nvPr/>
        </p:nvSpPr>
        <p:spPr bwMode="auto">
          <a:xfrm>
            <a:off x="2492375" y="8051800"/>
            <a:ext cx="3673475" cy="639763"/>
          </a:xfrm>
          <a:prstGeom prst="rect">
            <a:avLst/>
          </a:prstGeom>
          <a:noFill/>
          <a:ln w="9525">
            <a:noFill/>
            <a:miter lim="800000"/>
            <a:headEnd/>
            <a:tailEnd/>
          </a:ln>
        </p:spPr>
        <p:txBody>
          <a:bodyPr anchor="ctr">
            <a:spAutoFit/>
          </a:bodyPr>
          <a:lstStyle/>
          <a:p>
            <a:r>
              <a:rPr lang="en-US" altLang="ja-JP" sz="1200">
                <a:latin typeface="ＭＳ Ｐゴシック" charset="-128"/>
                <a:ea typeface="HG丸ｺﾞｼｯｸM-PRO" pitchFamily="49" charset="-128"/>
              </a:rPr>
              <a:t>  </a:t>
            </a:r>
            <a:r>
              <a:rPr lang="ja-JP" altLang="en-US" sz="1200">
                <a:latin typeface="ＭＳ Ｐゴシック" charset="-128"/>
                <a:ea typeface="HG丸ｺﾞｼｯｸM-PRO" pitchFamily="49" charset="-128"/>
              </a:rPr>
              <a:t>・教育環境としての学級集団の状態把握</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・２次的支援の必要な児童の確認</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・児童どうしの人間関係、グループ関係の把握</a:t>
            </a:r>
            <a:endParaRPr lang="ja-JP" altLang="en-US" sz="1200">
              <a:latin typeface="ＭＳ Ｐゴシック" charset="-128"/>
            </a:endParaRPr>
          </a:p>
        </p:txBody>
      </p:sp>
      <p:sp>
        <p:nvSpPr>
          <p:cNvPr id="38925" name="テキスト ボックス 16"/>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-19-</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1700213" y="7832725"/>
            <a:ext cx="3960812" cy="1441450"/>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 name="角丸四角形 9"/>
          <p:cNvSpPr/>
          <p:nvPr/>
        </p:nvSpPr>
        <p:spPr>
          <a:xfrm>
            <a:off x="2492375" y="3081338"/>
            <a:ext cx="3600450" cy="1366837"/>
          </a:xfrm>
          <a:prstGeom prst="roundRect">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9939" name="Rectangle 10"/>
          <p:cNvSpPr>
            <a:spLocks noChangeArrowheads="1"/>
          </p:cNvSpPr>
          <p:nvPr/>
        </p:nvSpPr>
        <p:spPr bwMode="auto">
          <a:xfrm>
            <a:off x="476250" y="488950"/>
            <a:ext cx="3960813" cy="276225"/>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HG丸ｺﾞｼｯｸM-PRO" pitchFamily="49" charset="-128"/>
              </a:rPr>
              <a:t>（２）</a:t>
            </a:r>
            <a:r>
              <a:rPr lang="ja-JP" altLang="en-US" sz="1200" b="1">
                <a:latin typeface="Century" pitchFamily="18" charset="0"/>
                <a:ea typeface="ＭＳ 明朝" pitchFamily="17" charset="-128"/>
                <a:cs typeface="ＤＦ特太ゴシック体" pitchFamily="1" charset="-128"/>
              </a:rPr>
              <a:t>学校生活で苦戦し始めた子どもへの二次的支援</a:t>
            </a:r>
            <a:endParaRPr lang="ja-JP" altLang="en-US" b="1"/>
          </a:p>
        </p:txBody>
      </p:sp>
      <p:sp>
        <p:nvSpPr>
          <p:cNvPr id="39940" name="Rectangle 11"/>
          <p:cNvSpPr>
            <a:spLocks noChangeArrowheads="1"/>
          </p:cNvSpPr>
          <p:nvPr/>
        </p:nvSpPr>
        <p:spPr bwMode="auto">
          <a:xfrm>
            <a:off x="692150" y="849313"/>
            <a:ext cx="5184775" cy="460375"/>
          </a:xfrm>
          <a:prstGeom prst="rect">
            <a:avLst/>
          </a:prstGeom>
          <a:noFill/>
          <a:ln w="9525">
            <a:noFill/>
            <a:miter lim="800000"/>
            <a:headEnd/>
            <a:tailEnd/>
          </a:ln>
        </p:spPr>
        <p:txBody>
          <a:bodyPr anchor="ctr">
            <a:spAutoFit/>
          </a:bodyPr>
          <a:lstStyle/>
          <a:p>
            <a:r>
              <a:rPr lang="ja-JP" altLang="en-US" sz="1200">
                <a:latin typeface="Century" pitchFamily="18" charset="0"/>
                <a:ea typeface="ＭＳ 明朝" pitchFamily="17" charset="-128"/>
                <a:cs typeface="HG丸ｺﾞｼｯｸM-PRO" pitchFamily="49" charset="-128"/>
              </a:rPr>
              <a:t>例：転校生、登校しぶり、いじめのきざし、学級の荒れ、学級に活気が　　　　</a:t>
            </a:r>
            <a:endParaRPr lang="en-US" altLang="ja-JP" sz="1200">
              <a:latin typeface="Century" pitchFamily="18" charset="0"/>
              <a:ea typeface="ＭＳ 明朝" pitchFamily="17" charset="-128"/>
              <a:cs typeface="HG丸ｺﾞｼｯｸM-PRO" pitchFamily="49" charset="-128"/>
            </a:endParaRPr>
          </a:p>
          <a:p>
            <a:r>
              <a:rPr lang="ja-JP" altLang="en-US" sz="1200">
                <a:latin typeface="Century" pitchFamily="18" charset="0"/>
                <a:ea typeface="ＭＳ 明朝" pitchFamily="17" charset="-128"/>
                <a:cs typeface="HG丸ｺﾞｼｯｸM-PRO" pitchFamily="49" charset="-128"/>
              </a:rPr>
              <a:t>　　なくなった、学習意欲の低下、家庭環境の悩みに関する支援など</a:t>
            </a:r>
            <a:endParaRPr lang="ja-JP" altLang="en-US" sz="1200">
              <a:ea typeface="ＭＳ 明朝" pitchFamily="17" charset="-128"/>
              <a:cs typeface="HG丸ｺﾞｼｯｸM-PRO" pitchFamily="49" charset="-128"/>
            </a:endParaRPr>
          </a:p>
        </p:txBody>
      </p:sp>
      <p:sp>
        <p:nvSpPr>
          <p:cNvPr id="39941" name="Rectangle 12"/>
          <p:cNvSpPr>
            <a:spLocks noChangeArrowheads="1"/>
          </p:cNvSpPr>
          <p:nvPr/>
        </p:nvSpPr>
        <p:spPr bwMode="auto">
          <a:xfrm>
            <a:off x="620713" y="1423988"/>
            <a:ext cx="5445125" cy="277812"/>
          </a:xfrm>
          <a:prstGeom prst="rect">
            <a:avLst/>
          </a:prstGeom>
          <a:noFill/>
          <a:ln w="9525">
            <a:noFill/>
            <a:miter lim="800000"/>
            <a:headEnd/>
            <a:tailEnd/>
          </a:ln>
        </p:spPr>
        <p:txBody>
          <a:bodyPr anchor="ctr">
            <a:spAutoFit/>
          </a:bodyPr>
          <a:lstStyle/>
          <a:p>
            <a:r>
              <a:rPr lang="ja-JP" altLang="ja-JP" sz="1200" b="1">
                <a:latin typeface="ＭＳ Ｐゴシック" charset="-128"/>
                <a:ea typeface="HG丸ｺﾞｼｯｸM-PRO" pitchFamily="49" charset="-128"/>
              </a:rPr>
              <a:t>◎</a:t>
            </a:r>
            <a:r>
              <a:rPr lang="ja-JP" altLang="en-US" sz="1200" b="1">
                <a:latin typeface="ＭＳ Ｐゴシック" charset="-128"/>
                <a:ea typeface="HG丸ｺﾞｼｯｸM-PRO" pitchFamily="49" charset="-128"/>
              </a:rPr>
              <a:t>早期発見・早期対応（学級・学年・ブロックでする支援：チームで取り組む）</a:t>
            </a:r>
            <a:endParaRPr lang="ja-JP" altLang="en-US" sz="1200">
              <a:latin typeface="ＭＳ Ｐゴシック" charset="-128"/>
            </a:endParaRPr>
          </a:p>
        </p:txBody>
      </p:sp>
      <p:sp>
        <p:nvSpPr>
          <p:cNvPr id="39942" name="Rectangle 1"/>
          <p:cNvSpPr>
            <a:spLocks noChangeArrowheads="1"/>
          </p:cNvSpPr>
          <p:nvPr/>
        </p:nvSpPr>
        <p:spPr bwMode="auto">
          <a:xfrm>
            <a:off x="620713" y="1712913"/>
            <a:ext cx="6092825" cy="1200150"/>
          </a:xfrm>
          <a:prstGeom prst="rect">
            <a:avLst/>
          </a:prstGeom>
          <a:noFill/>
          <a:ln w="9525">
            <a:noFill/>
            <a:miter lim="800000"/>
            <a:headEnd/>
            <a:tailEnd/>
          </a:ln>
        </p:spPr>
        <p:txBody>
          <a:bodyPr anchor="ctr">
            <a:spAutoFit/>
          </a:bodyPr>
          <a:lstStyle/>
          <a:p>
            <a:r>
              <a:rPr lang="ja-JP" altLang="en-US" sz="1200">
                <a:latin typeface="ＭＳ Ｐゴシック" charset="-128"/>
                <a:ea typeface="HG丸ｺﾞｼｯｸM-PRO" pitchFamily="49" charset="-128"/>
              </a:rPr>
              <a:t>　</a:t>
            </a:r>
            <a:r>
              <a:rPr lang="ja-JP"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関与しながら観察する姿勢で子どもの小さな変化に気づく。</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定期的な悩みアンケートで早期発見につとめる。</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アンケートの結果を受け、気になる事案については、即対応を進める。</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月３日以上の欠席者は、集計表に理由を記入し、係に提出する。</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保護者との信頼関係を結び、家庭・地域での情報収集をし、実態把握に努める。</a:t>
            </a:r>
          </a:p>
          <a:p>
            <a:pPr eaLnBrk="0" hangingPunct="0"/>
            <a:r>
              <a:rPr lang="ja-JP" altLang="en-US" sz="1200">
                <a:latin typeface="ＭＳ Ｐゴシック" charset="-128"/>
                <a:ea typeface="HG丸ｺﾞｼｯｸM-PRO" pitchFamily="49" charset="-128"/>
              </a:rPr>
              <a:t>　○保健室に集まる子どもについての情報交換と支援を共通理解し、適切な対応を進める。 </a:t>
            </a:r>
            <a:endParaRPr lang="ja-JP" altLang="en-US" sz="1200">
              <a:latin typeface="ＭＳ Ｐゴシック" charset="-128"/>
            </a:endParaRPr>
          </a:p>
        </p:txBody>
      </p:sp>
      <p:sp>
        <p:nvSpPr>
          <p:cNvPr id="39943" name="Rectangle 2"/>
          <p:cNvSpPr>
            <a:spLocks noChangeArrowheads="1"/>
          </p:cNvSpPr>
          <p:nvPr/>
        </p:nvSpPr>
        <p:spPr bwMode="auto">
          <a:xfrm>
            <a:off x="2852738" y="3152775"/>
            <a:ext cx="1557337" cy="277813"/>
          </a:xfrm>
          <a:prstGeom prst="rect">
            <a:avLst/>
          </a:prstGeom>
          <a:noFill/>
          <a:ln w="9525">
            <a:noFill/>
            <a:miter lim="800000"/>
            <a:headEnd/>
            <a:tailEnd/>
          </a:ln>
        </p:spPr>
        <p:txBody>
          <a:bodyPr anchor="ctr">
            <a:spAutoFit/>
          </a:bodyPr>
          <a:lstStyle/>
          <a:p>
            <a:r>
              <a:rPr lang="ja-JP" altLang="ja-JP" sz="1100">
                <a:latin typeface="Century" pitchFamily="18" charset="0"/>
                <a:ea typeface="ＭＳ 明朝" pitchFamily="17" charset="-128"/>
                <a:cs typeface="HG丸ｺﾞｼｯｸM-PRO" pitchFamily="49" charset="-128"/>
              </a:rPr>
              <a:t> </a:t>
            </a:r>
            <a:r>
              <a:rPr lang="ja-JP" altLang="en-US" sz="1200" b="1">
                <a:latin typeface="ＭＳ Ｐゴシック" charset="-128"/>
                <a:ea typeface="ＭＳ 明朝" pitchFamily="17" charset="-128"/>
                <a:cs typeface="HG丸ｺﾞｼｯｸM-PRO" pitchFamily="49" charset="-128"/>
              </a:rPr>
              <a:t>＜アセスメント＞</a:t>
            </a:r>
            <a:endParaRPr lang="ja-JP" altLang="en-US" b="1">
              <a:latin typeface="ＭＳ Ｐゴシック" charset="-128"/>
              <a:ea typeface="ＭＳ 明朝" pitchFamily="17" charset="-128"/>
              <a:cs typeface="HG丸ｺﾞｼｯｸM-PRO" pitchFamily="49" charset="-128"/>
            </a:endParaRPr>
          </a:p>
        </p:txBody>
      </p:sp>
      <p:sp>
        <p:nvSpPr>
          <p:cNvPr id="39944" name="Rectangle 3"/>
          <p:cNvSpPr>
            <a:spLocks noChangeArrowheads="1"/>
          </p:cNvSpPr>
          <p:nvPr/>
        </p:nvSpPr>
        <p:spPr bwMode="auto">
          <a:xfrm>
            <a:off x="2420938" y="3373438"/>
            <a:ext cx="3816350" cy="822325"/>
          </a:xfrm>
          <a:prstGeom prst="rect">
            <a:avLst/>
          </a:prstGeom>
          <a:noFill/>
          <a:ln w="9525">
            <a:noFill/>
            <a:miter lim="800000"/>
            <a:headEnd/>
            <a:tailEnd/>
          </a:ln>
        </p:spPr>
        <p:txBody>
          <a:bodyPr anchor="ctr">
            <a:spAutoFit/>
          </a:bodyPr>
          <a:lstStyle/>
          <a:p>
            <a:r>
              <a:rPr lang="ja-JP" altLang="en-US" sz="1200">
                <a:latin typeface="ＭＳ Ｐゴシック" charset="-128"/>
                <a:ea typeface="HG丸ｺﾞｼｯｸM-PRO" pitchFamily="49" charset="-128"/>
              </a:rPr>
              <a:t>・学級生活、活動で問題となっている現象の把握</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・問題が発生している要因</a:t>
            </a:r>
            <a:endParaRPr lang="en-US" altLang="ja-JP" sz="1200">
              <a:latin typeface="ＭＳ Ｐゴシック" charset="-128"/>
              <a:ea typeface="HG丸ｺﾞｼｯｸM-PRO" pitchFamily="49" charset="-128"/>
            </a:endParaRPr>
          </a:p>
          <a:p>
            <a:pPr eaLnBrk="0" hangingPunct="0"/>
            <a:r>
              <a:rPr lang="ja-JP" altLang="en-US" sz="1200">
                <a:latin typeface="ＭＳ Ｐゴシック" charset="-128"/>
                <a:ea typeface="HG丸ｺﾞｼｯｸM-PRO" pitchFamily="49" charset="-128"/>
              </a:rPr>
              <a:t>　（関わっている児童の存在も含めて）の把握</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・チームで支援するための援助資源の把握</a:t>
            </a:r>
            <a:endParaRPr lang="ja-JP" altLang="en-US" sz="1200">
              <a:latin typeface="ＭＳ Ｐゴシック" charset="-128"/>
            </a:endParaRPr>
          </a:p>
        </p:txBody>
      </p:sp>
      <p:sp>
        <p:nvSpPr>
          <p:cNvPr id="39945" name="Rectangle 4"/>
          <p:cNvSpPr>
            <a:spLocks noChangeArrowheads="1"/>
          </p:cNvSpPr>
          <p:nvPr/>
        </p:nvSpPr>
        <p:spPr bwMode="auto">
          <a:xfrm>
            <a:off x="476250" y="4665663"/>
            <a:ext cx="3860800" cy="276225"/>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HG丸ｺﾞｼｯｸM-PRO" pitchFamily="49" charset="-128"/>
              </a:rPr>
              <a:t>（３）</a:t>
            </a:r>
            <a:r>
              <a:rPr lang="ja-JP" altLang="en-US" sz="1200" b="1">
                <a:latin typeface="Century" pitchFamily="18" charset="0"/>
                <a:ea typeface="ＭＳ 明朝" pitchFamily="17" charset="-128"/>
                <a:cs typeface="ＤＦ特太ゴシック体" pitchFamily="1" charset="-128"/>
              </a:rPr>
              <a:t>大きな支援ニーズをもつ子どもへの三次的支援</a:t>
            </a:r>
            <a:endParaRPr lang="ja-JP" altLang="en-US" b="1"/>
          </a:p>
        </p:txBody>
      </p:sp>
      <p:sp>
        <p:nvSpPr>
          <p:cNvPr id="39946" name="Rectangle 5"/>
          <p:cNvSpPr>
            <a:spLocks noChangeArrowheads="1"/>
          </p:cNvSpPr>
          <p:nvPr/>
        </p:nvSpPr>
        <p:spPr bwMode="auto">
          <a:xfrm>
            <a:off x="620713" y="5024438"/>
            <a:ext cx="5256212" cy="461962"/>
          </a:xfrm>
          <a:prstGeom prst="rect">
            <a:avLst/>
          </a:prstGeom>
          <a:noFill/>
          <a:ln w="9525">
            <a:noFill/>
            <a:miter lim="800000"/>
            <a:headEnd/>
            <a:tailEnd/>
          </a:ln>
        </p:spPr>
        <p:txBody>
          <a:bodyPr anchor="ctr">
            <a:spAutoFit/>
          </a:bodyPr>
          <a:lstStyle/>
          <a:p>
            <a:r>
              <a:rPr lang="ja-JP" altLang="en-US" sz="1100">
                <a:latin typeface="Century" pitchFamily="18" charset="0"/>
                <a:ea typeface="ＭＳ 明朝" pitchFamily="17" charset="-128"/>
                <a:cs typeface="HG丸ｺﾞｼｯｸM-PRO" pitchFamily="49" charset="-128"/>
              </a:rPr>
              <a:t>　</a:t>
            </a:r>
            <a:r>
              <a:rPr lang="ja-JP" altLang="en-US" sz="1200">
                <a:latin typeface="Century" pitchFamily="18" charset="0"/>
                <a:ea typeface="ＭＳ 明朝" pitchFamily="17" charset="-128"/>
                <a:cs typeface="HG丸ｺﾞｼｯｸM-PRO" pitchFamily="49" charset="-128"/>
              </a:rPr>
              <a:t>例：不登校、学業放棄、いじめ、暴力、摂食障害、学級崩壊、傷害など　</a:t>
            </a:r>
            <a:endParaRPr lang="en-US" altLang="ja-JP" sz="1200">
              <a:latin typeface="Century" pitchFamily="18" charset="0"/>
              <a:ea typeface="ＭＳ 明朝" pitchFamily="17" charset="-128"/>
              <a:cs typeface="HG丸ｺﾞｼｯｸM-PRO" pitchFamily="49" charset="-128"/>
            </a:endParaRPr>
          </a:p>
          <a:p>
            <a:r>
              <a:rPr lang="ja-JP" altLang="en-US" sz="1200">
                <a:latin typeface="Century" pitchFamily="18" charset="0"/>
                <a:ea typeface="ＭＳ 明朝" pitchFamily="17" charset="-128"/>
                <a:cs typeface="HG丸ｺﾞｼｯｸM-PRO" pitchFamily="49" charset="-128"/>
              </a:rPr>
              <a:t>　　　に関する支援など</a:t>
            </a:r>
            <a:endParaRPr lang="ja-JP" altLang="en-US" sz="1200">
              <a:ea typeface="ＭＳ 明朝" pitchFamily="17" charset="-128"/>
              <a:cs typeface="HG丸ｺﾞｼｯｸM-PRO" pitchFamily="49" charset="-128"/>
            </a:endParaRPr>
          </a:p>
        </p:txBody>
      </p:sp>
      <p:sp>
        <p:nvSpPr>
          <p:cNvPr id="39947" name="Rectangle 6"/>
          <p:cNvSpPr>
            <a:spLocks noChangeArrowheads="1"/>
          </p:cNvSpPr>
          <p:nvPr/>
        </p:nvSpPr>
        <p:spPr bwMode="auto">
          <a:xfrm>
            <a:off x="692150" y="5600700"/>
            <a:ext cx="5445125" cy="277813"/>
          </a:xfrm>
          <a:prstGeom prst="rect">
            <a:avLst/>
          </a:prstGeom>
          <a:noFill/>
          <a:ln w="9525">
            <a:noFill/>
            <a:miter lim="800000"/>
            <a:headEnd/>
            <a:tailEnd/>
          </a:ln>
        </p:spPr>
        <p:txBody>
          <a:bodyPr anchor="ctr">
            <a:spAutoFit/>
          </a:bodyPr>
          <a:lstStyle/>
          <a:p>
            <a:r>
              <a:rPr lang="ja-JP" altLang="ja-JP" sz="1200" b="1">
                <a:latin typeface="ＭＳ Ｐゴシック" charset="-128"/>
                <a:ea typeface="HG丸ｺﾞｼｯｸM-PRO" pitchFamily="49" charset="-128"/>
              </a:rPr>
              <a:t>◎</a:t>
            </a:r>
            <a:r>
              <a:rPr lang="ja-JP" altLang="en-US" sz="1200" b="1">
                <a:latin typeface="ＭＳ Ｐゴシック" charset="-128"/>
                <a:ea typeface="HG丸ｺﾞｼｯｸM-PRO" pitchFamily="49" charset="-128"/>
              </a:rPr>
              <a:t>特別な支援（特別支援校内委員会・ふれあい推進委員会と共に進める支援）</a:t>
            </a:r>
            <a:endParaRPr lang="ja-JP" altLang="en-US" sz="1200">
              <a:latin typeface="ＭＳ Ｐゴシック" charset="-128"/>
            </a:endParaRPr>
          </a:p>
        </p:txBody>
      </p:sp>
      <p:sp>
        <p:nvSpPr>
          <p:cNvPr id="39948" name="Rectangle 7"/>
          <p:cNvSpPr>
            <a:spLocks noChangeArrowheads="1"/>
          </p:cNvSpPr>
          <p:nvPr/>
        </p:nvSpPr>
        <p:spPr bwMode="auto">
          <a:xfrm>
            <a:off x="765175" y="5889625"/>
            <a:ext cx="5976938" cy="1754188"/>
          </a:xfrm>
          <a:prstGeom prst="rect">
            <a:avLst/>
          </a:prstGeom>
          <a:noFill/>
          <a:ln w="9525">
            <a:noFill/>
            <a:miter lim="800000"/>
            <a:headEnd/>
            <a:tailEnd/>
          </a:ln>
        </p:spPr>
        <p:txBody>
          <a:bodyPr anchor="ctr">
            <a:spAutoFit/>
          </a:bodyPr>
          <a:lstStyle/>
          <a:p>
            <a:r>
              <a:rPr lang="en-US" altLang="ja-JP" sz="1200">
                <a:latin typeface="ＭＳ Ｐゴシック" charset="-128"/>
                <a:ea typeface="HG丸ｺﾞｼｯｸM-PRO" pitchFamily="49" charset="-128"/>
              </a:rPr>
              <a:t>  </a:t>
            </a:r>
            <a:r>
              <a:rPr lang="ja-JP"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児童支援委員会で情報交流し、情報をまとめる。</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要支援児童の特性に応じ、特別支援校内委員会・ふれあい推進委員会とともに</a:t>
            </a:r>
            <a:endParaRPr lang="en-US" altLang="ja-JP" sz="1200">
              <a:latin typeface="ＭＳ Ｐゴシック" charset="-128"/>
              <a:ea typeface="HG丸ｺﾞｼｯｸM-PRO" pitchFamily="49" charset="-128"/>
            </a:endParaRPr>
          </a:p>
          <a:p>
            <a:pPr eaLnBrk="0" hangingPunct="0"/>
            <a:r>
              <a:rPr lang="en-US" altLang="ja-JP" sz="1200">
                <a:latin typeface="ＭＳ Ｐゴシック" charset="-128"/>
                <a:ea typeface="HG丸ｺﾞｼｯｸM-PRO" pitchFamily="49" charset="-128"/>
              </a:rPr>
              <a:t>     </a:t>
            </a:r>
            <a:r>
              <a:rPr lang="ja-JP" altLang="en-US" sz="1200">
                <a:latin typeface="ＭＳ Ｐゴシック" charset="-128"/>
                <a:ea typeface="HG丸ｺﾞｼｯｸM-PRO" pitchFamily="49" charset="-128"/>
              </a:rPr>
              <a:t>個別の対応を進める。</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特別な支援が開始された場合は、支援にかかわる職員の共通理解の場をもうける。</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保護者からの要望を確認し、協働するための面談を行う。</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　</a:t>
            </a:r>
            <a:r>
              <a:rPr lang="en-US" altLang="ja-JP" sz="1200">
                <a:latin typeface="ＭＳ Ｐゴシック" charset="-128"/>
                <a:ea typeface="HG丸ｺﾞｼｯｸM-PRO" pitchFamily="49" charset="-128"/>
              </a:rPr>
              <a:t>○</a:t>
            </a:r>
            <a:r>
              <a:rPr lang="ja-JP" altLang="en-US" sz="1200">
                <a:latin typeface="ＭＳ Ｐゴシック" charset="-128"/>
                <a:ea typeface="HG丸ｺﾞｼｯｸM-PRO" pitchFamily="49" charset="-128"/>
              </a:rPr>
              <a:t>家庭、地域、関係機関との連絡・調整、連携の推進を図る。</a:t>
            </a:r>
            <a:endParaRPr lang="en-US" altLang="ja-JP" sz="1200">
              <a:latin typeface="ＭＳ Ｐゴシック" charset="-128"/>
              <a:ea typeface="HG丸ｺﾞｼｯｸM-PRO" pitchFamily="49" charset="-128"/>
            </a:endParaRPr>
          </a:p>
          <a:p>
            <a:pPr eaLnBrk="0" hangingPunct="0"/>
            <a:endParaRPr lang="en-US" altLang="ja-JP" sz="1200">
              <a:latin typeface="ＭＳ Ｐゴシック" charset="-128"/>
            </a:endParaRPr>
          </a:p>
          <a:p>
            <a:pPr eaLnBrk="0" hangingPunct="0"/>
            <a:r>
              <a:rPr lang="ja-JP" altLang="en-US" sz="1200">
                <a:latin typeface="ＭＳ Ｐゴシック" charset="-128"/>
              </a:rPr>
              <a:t>　</a:t>
            </a:r>
            <a:r>
              <a:rPr lang="ja-JP" altLang="en-US" sz="1200" b="1">
                <a:latin typeface="ＭＳ Ｐゴシック" charset="-128"/>
              </a:rPr>
              <a:t>＊</a:t>
            </a:r>
            <a:r>
              <a:rPr lang="ja-JP" altLang="en-US" sz="1200">
                <a:latin typeface="ＭＳ Ｐゴシック" charset="-128"/>
              </a:rPr>
              <a:t>専門機関との連携については、児童支援委員会で協議し、保護者・学校長の</a:t>
            </a:r>
            <a:endParaRPr lang="en-US" altLang="ja-JP" sz="1200">
              <a:latin typeface="ＭＳ Ｐゴシック" charset="-128"/>
            </a:endParaRPr>
          </a:p>
          <a:p>
            <a:pPr eaLnBrk="0" hangingPunct="0"/>
            <a:r>
              <a:rPr lang="ja-JP" altLang="en-US" sz="1200">
                <a:latin typeface="ＭＳ Ｐゴシック" charset="-128"/>
              </a:rPr>
              <a:t>　　　許可を得て、担当が連絡調整をして連携を図る。</a:t>
            </a:r>
          </a:p>
        </p:txBody>
      </p:sp>
      <p:sp>
        <p:nvSpPr>
          <p:cNvPr id="39949" name="Rectangle 8"/>
          <p:cNvSpPr>
            <a:spLocks noChangeArrowheads="1"/>
          </p:cNvSpPr>
          <p:nvPr/>
        </p:nvSpPr>
        <p:spPr bwMode="auto">
          <a:xfrm>
            <a:off x="1844675" y="7905750"/>
            <a:ext cx="1439863" cy="276225"/>
          </a:xfrm>
          <a:prstGeom prst="rect">
            <a:avLst/>
          </a:prstGeom>
          <a:noFill/>
          <a:ln w="9525">
            <a:noFill/>
            <a:miter lim="800000"/>
            <a:headEnd/>
            <a:tailEnd/>
          </a:ln>
        </p:spPr>
        <p:txBody>
          <a:bodyPr anchor="ctr">
            <a:spAutoFit/>
          </a:bodyPr>
          <a:lstStyle/>
          <a:p>
            <a:r>
              <a:rPr lang="ja-JP" altLang="en-US" sz="1200" b="1">
                <a:latin typeface="ＭＳ Ｐゴシック" charset="-128"/>
                <a:ea typeface="HG丸ｺﾞｼｯｸM-PRO" pitchFamily="49" charset="-128"/>
              </a:rPr>
              <a:t>＜アセスメント＞</a:t>
            </a:r>
            <a:endParaRPr lang="ja-JP" altLang="en-US" b="1">
              <a:latin typeface="ＭＳ Ｐゴシック" charset="-128"/>
            </a:endParaRPr>
          </a:p>
        </p:txBody>
      </p:sp>
      <p:sp>
        <p:nvSpPr>
          <p:cNvPr id="39950" name="Rectangle 9"/>
          <p:cNvSpPr>
            <a:spLocks noChangeArrowheads="1"/>
          </p:cNvSpPr>
          <p:nvPr/>
        </p:nvSpPr>
        <p:spPr bwMode="auto">
          <a:xfrm>
            <a:off x="1700213" y="8197850"/>
            <a:ext cx="3960812" cy="822325"/>
          </a:xfrm>
          <a:prstGeom prst="rect">
            <a:avLst/>
          </a:prstGeom>
          <a:noFill/>
          <a:ln w="9525">
            <a:noFill/>
            <a:miter lim="800000"/>
            <a:headEnd/>
            <a:tailEnd/>
          </a:ln>
        </p:spPr>
        <p:txBody>
          <a:bodyPr anchor="ctr">
            <a:spAutoFit/>
          </a:bodyPr>
          <a:lstStyle/>
          <a:p>
            <a:r>
              <a:rPr lang="ja-JP" altLang="en-US" sz="1200">
                <a:latin typeface="ＭＳ Ｐゴシック" charset="-128"/>
                <a:ea typeface="HG丸ｺﾞｼｯｸM-PRO" pitchFamily="49" charset="-128"/>
              </a:rPr>
              <a:t>・個々への対応を特別支援校内委員会やふれあい推</a:t>
            </a:r>
            <a:r>
              <a:rPr lang="en-US" altLang="ja-JP" sz="1200">
                <a:latin typeface="ＭＳ Ｐゴシック" charset="-128"/>
                <a:ea typeface="HG丸ｺﾞｼｯｸM-PRO" pitchFamily="49" charset="-128"/>
              </a:rPr>
              <a:t>  </a:t>
            </a:r>
          </a:p>
          <a:p>
            <a:r>
              <a:rPr lang="en-US" altLang="ja-JP" sz="1200">
                <a:latin typeface="ＭＳ Ｐゴシック" charset="-128"/>
                <a:ea typeface="HG丸ｺﾞｼｯｸM-PRO" pitchFamily="49" charset="-128"/>
              </a:rPr>
              <a:t>  </a:t>
            </a:r>
            <a:r>
              <a:rPr lang="ja-JP" altLang="en-US" sz="1200">
                <a:latin typeface="ＭＳ Ｐゴシック" charset="-128"/>
                <a:ea typeface="HG丸ｺﾞｼｯｸM-PRO" pitchFamily="49" charset="-128"/>
              </a:rPr>
              <a:t>進委員会で明らかにし、支援する。</a:t>
            </a:r>
            <a:endParaRPr lang="ja-JP" altLang="en-US" sz="1200">
              <a:latin typeface="ＭＳ Ｐゴシック" charset="-128"/>
            </a:endParaRPr>
          </a:p>
          <a:p>
            <a:pPr eaLnBrk="0" hangingPunct="0"/>
            <a:r>
              <a:rPr lang="ja-JP" altLang="en-US" sz="1200">
                <a:latin typeface="ＭＳ Ｐゴシック" charset="-128"/>
                <a:ea typeface="HG丸ｺﾞｼｯｸM-PRO" pitchFamily="49" charset="-128"/>
              </a:rPr>
              <a:t>・支援状況を毎月交流し、情報の共有化を図りながら</a:t>
            </a:r>
            <a:r>
              <a:rPr lang="en-US" altLang="ja-JP" sz="1200">
                <a:latin typeface="ＭＳ Ｐゴシック" charset="-128"/>
                <a:ea typeface="HG丸ｺﾞｼｯｸM-PRO" pitchFamily="49" charset="-128"/>
              </a:rPr>
              <a:t> </a:t>
            </a:r>
          </a:p>
          <a:p>
            <a:pPr eaLnBrk="0" hangingPunct="0"/>
            <a:r>
              <a:rPr lang="en-US" altLang="ja-JP" sz="1200">
                <a:latin typeface="ＭＳ Ｐゴシック" charset="-128"/>
                <a:ea typeface="HG丸ｺﾞｼｯｸM-PRO" pitchFamily="49" charset="-128"/>
              </a:rPr>
              <a:t>  </a:t>
            </a:r>
            <a:r>
              <a:rPr lang="ja-JP" altLang="en-US" sz="1200">
                <a:latin typeface="ＭＳ Ｐゴシック" charset="-128"/>
                <a:ea typeface="HG丸ｺﾞｼｯｸM-PRO" pitchFamily="49" charset="-128"/>
              </a:rPr>
              <a:t>ステップアップをめざす。</a:t>
            </a:r>
            <a:endParaRPr lang="ja-JP" altLang="en-US" sz="1200">
              <a:latin typeface="ＭＳ Ｐゴシック" charset="-128"/>
            </a:endParaRPr>
          </a:p>
        </p:txBody>
      </p:sp>
      <p:sp>
        <p:nvSpPr>
          <p:cNvPr id="39951" name="テキスト ボックス 18"/>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-20-</a:t>
            </a:r>
            <a:endParaRPr lang="ja-JP" altLang="en-US" sz="1200">
              <a:latin typeface="Calibri"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正方形/長方形 51"/>
          <p:cNvSpPr/>
          <p:nvPr/>
        </p:nvSpPr>
        <p:spPr>
          <a:xfrm>
            <a:off x="404813" y="3224213"/>
            <a:ext cx="6048375" cy="316865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正方形/長方形 31"/>
          <p:cNvSpPr/>
          <p:nvPr/>
        </p:nvSpPr>
        <p:spPr>
          <a:xfrm>
            <a:off x="2565400" y="5673725"/>
            <a:ext cx="2016125" cy="50323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0" name="正方形/長方形 29"/>
          <p:cNvSpPr/>
          <p:nvPr/>
        </p:nvSpPr>
        <p:spPr>
          <a:xfrm>
            <a:off x="4508500" y="4376738"/>
            <a:ext cx="1800225" cy="8636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正方形/長方形 27"/>
          <p:cNvSpPr/>
          <p:nvPr/>
        </p:nvSpPr>
        <p:spPr>
          <a:xfrm>
            <a:off x="4508500" y="3800475"/>
            <a:ext cx="1008063" cy="28892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正方形/長方形 25"/>
          <p:cNvSpPr/>
          <p:nvPr/>
        </p:nvSpPr>
        <p:spPr>
          <a:xfrm>
            <a:off x="2708275" y="4448175"/>
            <a:ext cx="1512888" cy="57626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正方形/長方形 23"/>
          <p:cNvSpPr/>
          <p:nvPr/>
        </p:nvSpPr>
        <p:spPr>
          <a:xfrm>
            <a:off x="620713" y="4448175"/>
            <a:ext cx="1728787" cy="93662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正方形/長方形 21"/>
          <p:cNvSpPr/>
          <p:nvPr/>
        </p:nvSpPr>
        <p:spPr>
          <a:xfrm>
            <a:off x="2636838" y="3440113"/>
            <a:ext cx="1368425" cy="28892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正方形/長方形 19"/>
          <p:cNvSpPr/>
          <p:nvPr/>
        </p:nvSpPr>
        <p:spPr>
          <a:xfrm>
            <a:off x="3284538" y="1352550"/>
            <a:ext cx="2808287" cy="122396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正方形/長方形 17"/>
          <p:cNvSpPr/>
          <p:nvPr/>
        </p:nvSpPr>
        <p:spPr>
          <a:xfrm>
            <a:off x="1412875" y="1352550"/>
            <a:ext cx="1223963" cy="100806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0970" name="Rectangle 1"/>
          <p:cNvSpPr>
            <a:spLocks noChangeArrowheads="1"/>
          </p:cNvSpPr>
          <p:nvPr/>
        </p:nvSpPr>
        <p:spPr bwMode="auto">
          <a:xfrm>
            <a:off x="404813" y="530225"/>
            <a:ext cx="2924175" cy="368300"/>
          </a:xfrm>
          <a:prstGeom prst="rect">
            <a:avLst/>
          </a:prstGeom>
          <a:noFill/>
          <a:ln w="9525">
            <a:noFill/>
            <a:miter lim="800000"/>
            <a:headEnd/>
            <a:tailEnd/>
          </a:ln>
        </p:spPr>
        <p:txBody>
          <a:bodyPr anchor="ctr">
            <a:spAutoFit/>
          </a:bodyPr>
          <a:lstStyle/>
          <a:p>
            <a:r>
              <a:rPr lang="ja-JP" altLang="en-US" b="1">
                <a:latin typeface="ＭＳ Ｐゴシック" charset="-128"/>
                <a:ea typeface="HG丸ｺﾞｼｯｸM-PRO" pitchFamily="49" charset="-128"/>
              </a:rPr>
              <a:t>２．児童支援組織表</a:t>
            </a:r>
            <a:endParaRPr lang="ja-JP" altLang="en-US" b="1">
              <a:latin typeface="ＭＳ Ｐゴシック" charset="-128"/>
            </a:endParaRPr>
          </a:p>
        </p:txBody>
      </p:sp>
      <p:sp>
        <p:nvSpPr>
          <p:cNvPr id="4" name="角丸四角形 3"/>
          <p:cNvSpPr/>
          <p:nvPr/>
        </p:nvSpPr>
        <p:spPr>
          <a:xfrm>
            <a:off x="404813" y="849313"/>
            <a:ext cx="2087562" cy="71437"/>
          </a:xfrm>
          <a:prstGeom prst="roundRect">
            <a:avLst/>
          </a:prstGeom>
          <a:solidFill>
            <a:srgbClr val="FFC000"/>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0972" name="テキスト ボックス 16"/>
          <p:cNvSpPr txBox="1">
            <a:spLocks noChangeArrowheads="1"/>
          </p:cNvSpPr>
          <p:nvPr/>
        </p:nvSpPr>
        <p:spPr bwMode="auto">
          <a:xfrm>
            <a:off x="1484313" y="1352550"/>
            <a:ext cx="1030287" cy="1016000"/>
          </a:xfrm>
          <a:prstGeom prst="rect">
            <a:avLst/>
          </a:prstGeom>
          <a:noFill/>
          <a:ln w="9525">
            <a:noFill/>
            <a:miter lim="800000"/>
            <a:headEnd/>
            <a:tailEnd/>
          </a:ln>
        </p:spPr>
        <p:txBody>
          <a:bodyPr wrap="none">
            <a:spAutoFit/>
          </a:bodyPr>
          <a:lstStyle/>
          <a:p>
            <a:r>
              <a:rPr lang="ja-JP" altLang="en-US" sz="1200">
                <a:latin typeface="Calibri" pitchFamily="34" charset="0"/>
              </a:rPr>
              <a:t>教育委員会</a:t>
            </a:r>
            <a:endParaRPr lang="en-US" altLang="ja-JP" sz="1200">
              <a:latin typeface="Calibri" pitchFamily="34" charset="0"/>
            </a:endParaRPr>
          </a:p>
          <a:p>
            <a:endParaRPr lang="en-US" altLang="ja-JP" sz="1200">
              <a:latin typeface="Calibri" pitchFamily="34" charset="0"/>
            </a:endParaRPr>
          </a:p>
          <a:p>
            <a:r>
              <a:rPr lang="ja-JP" altLang="en-US" sz="1200">
                <a:latin typeface="Calibri" pitchFamily="34" charset="0"/>
              </a:rPr>
              <a:t>こども教育課</a:t>
            </a:r>
            <a:endParaRPr lang="en-US" altLang="ja-JP" sz="1200">
              <a:latin typeface="Calibri" pitchFamily="34" charset="0"/>
            </a:endParaRPr>
          </a:p>
          <a:p>
            <a:endParaRPr lang="en-US" altLang="ja-JP" sz="1200">
              <a:latin typeface="Calibri" pitchFamily="34" charset="0"/>
            </a:endParaRPr>
          </a:p>
          <a:p>
            <a:r>
              <a:rPr lang="ja-JP" altLang="en-US" sz="1200">
                <a:latin typeface="Calibri" pitchFamily="34" charset="0"/>
              </a:rPr>
              <a:t>こども育成課</a:t>
            </a:r>
          </a:p>
        </p:txBody>
      </p:sp>
      <p:sp>
        <p:nvSpPr>
          <p:cNvPr id="40973" name="テキスト ボックス 18"/>
          <p:cNvSpPr txBox="1">
            <a:spLocks noChangeArrowheads="1"/>
          </p:cNvSpPr>
          <p:nvPr/>
        </p:nvSpPr>
        <p:spPr bwMode="auto">
          <a:xfrm>
            <a:off x="3429000" y="1352550"/>
            <a:ext cx="2736850" cy="1200150"/>
          </a:xfrm>
          <a:prstGeom prst="rect">
            <a:avLst/>
          </a:prstGeom>
          <a:noFill/>
          <a:ln w="9525">
            <a:noFill/>
            <a:miter lim="800000"/>
            <a:headEnd/>
            <a:tailEnd/>
          </a:ln>
        </p:spPr>
        <p:txBody>
          <a:bodyPr>
            <a:spAutoFit/>
          </a:bodyPr>
          <a:lstStyle/>
          <a:p>
            <a:r>
              <a:rPr lang="ja-JP" altLang="en-US" sz="1200">
                <a:latin typeface="Calibri" pitchFamily="34" charset="0"/>
              </a:rPr>
              <a:t>・豊岡こども家庭センター</a:t>
            </a:r>
            <a:endParaRPr lang="en-US" altLang="ja-JP" sz="1200">
              <a:latin typeface="Calibri" pitchFamily="34" charset="0"/>
            </a:endParaRPr>
          </a:p>
          <a:p>
            <a:r>
              <a:rPr lang="ja-JP" altLang="en-US" sz="1200">
                <a:latin typeface="Calibri" pitchFamily="34" charset="0"/>
              </a:rPr>
              <a:t>・コミュニケーション発達支援センター</a:t>
            </a:r>
            <a:endParaRPr lang="en-US" altLang="ja-JP" sz="1200">
              <a:latin typeface="Calibri" pitchFamily="34" charset="0"/>
            </a:endParaRPr>
          </a:p>
          <a:p>
            <a:r>
              <a:rPr lang="ja-JP" altLang="en-US" sz="1200">
                <a:latin typeface="Calibri" pitchFamily="34" charset="0"/>
              </a:rPr>
              <a:t>・県立但馬やまびこの郷</a:t>
            </a:r>
            <a:endParaRPr lang="en-US" altLang="ja-JP" sz="1200">
              <a:latin typeface="Calibri" pitchFamily="34" charset="0"/>
            </a:endParaRPr>
          </a:p>
          <a:p>
            <a:r>
              <a:rPr lang="ja-JP" altLang="en-US" sz="1200">
                <a:latin typeface="Calibri" pitchFamily="34" charset="0"/>
              </a:rPr>
              <a:t>・豊岡市ふれあいセンター</a:t>
            </a:r>
            <a:endParaRPr lang="en-US" altLang="ja-JP" sz="1200">
              <a:latin typeface="Calibri" pitchFamily="34" charset="0"/>
            </a:endParaRPr>
          </a:p>
          <a:p>
            <a:r>
              <a:rPr lang="ja-JP" altLang="en-US" sz="1200">
                <a:latin typeface="Calibri" pitchFamily="34" charset="0"/>
              </a:rPr>
              <a:t>・警察</a:t>
            </a:r>
            <a:endParaRPr lang="en-US" altLang="ja-JP" sz="1200">
              <a:latin typeface="Calibri" pitchFamily="34" charset="0"/>
            </a:endParaRPr>
          </a:p>
          <a:p>
            <a:r>
              <a:rPr lang="ja-JP" altLang="en-US" sz="1200">
                <a:latin typeface="Calibri" pitchFamily="34" charset="0"/>
              </a:rPr>
              <a:t>・公立豊岡病院・学校医</a:t>
            </a:r>
          </a:p>
        </p:txBody>
      </p:sp>
      <p:sp>
        <p:nvSpPr>
          <p:cNvPr id="40974" name="テキスト ボックス 20"/>
          <p:cNvSpPr txBox="1">
            <a:spLocks noChangeArrowheads="1"/>
          </p:cNvSpPr>
          <p:nvPr/>
        </p:nvSpPr>
        <p:spPr bwMode="auto">
          <a:xfrm>
            <a:off x="2636838" y="3440113"/>
            <a:ext cx="1439862" cy="277812"/>
          </a:xfrm>
          <a:prstGeom prst="rect">
            <a:avLst/>
          </a:prstGeom>
          <a:noFill/>
          <a:ln w="9525">
            <a:noFill/>
            <a:miter lim="800000"/>
            <a:headEnd/>
            <a:tailEnd/>
          </a:ln>
        </p:spPr>
        <p:txBody>
          <a:bodyPr>
            <a:spAutoFit/>
          </a:bodyPr>
          <a:lstStyle/>
          <a:p>
            <a:r>
              <a:rPr lang="ja-JP" altLang="en-US" sz="1200">
                <a:latin typeface="Calibri" pitchFamily="34" charset="0"/>
              </a:rPr>
              <a:t>校　　　　　　　　長</a:t>
            </a:r>
          </a:p>
        </p:txBody>
      </p:sp>
      <p:sp>
        <p:nvSpPr>
          <p:cNvPr id="40975" name="テキスト ボックス 22"/>
          <p:cNvSpPr txBox="1">
            <a:spLocks noChangeArrowheads="1"/>
          </p:cNvSpPr>
          <p:nvPr/>
        </p:nvSpPr>
        <p:spPr bwMode="auto">
          <a:xfrm>
            <a:off x="692150" y="4521200"/>
            <a:ext cx="1584325" cy="830263"/>
          </a:xfrm>
          <a:prstGeom prst="rect">
            <a:avLst/>
          </a:prstGeom>
          <a:noFill/>
          <a:ln w="9525">
            <a:noFill/>
            <a:miter lim="800000"/>
            <a:headEnd/>
            <a:tailEnd/>
          </a:ln>
        </p:spPr>
        <p:txBody>
          <a:bodyPr>
            <a:spAutoFit/>
          </a:bodyPr>
          <a:lstStyle/>
          <a:p>
            <a:r>
              <a:rPr lang="ja-JP" altLang="en-US" sz="1200">
                <a:latin typeface="Calibri" pitchFamily="34" charset="0"/>
              </a:rPr>
              <a:t>ふれあい推進委員会</a:t>
            </a:r>
            <a:endParaRPr lang="en-US" altLang="ja-JP" sz="1200">
              <a:latin typeface="Calibri" pitchFamily="34" charset="0"/>
            </a:endParaRPr>
          </a:p>
          <a:p>
            <a:r>
              <a:rPr lang="ja-JP" altLang="en-US" sz="1200">
                <a:latin typeface="Calibri" pitchFamily="34" charset="0"/>
              </a:rPr>
              <a:t>特別支援校内委員会</a:t>
            </a:r>
            <a:endParaRPr lang="en-US" altLang="ja-JP" sz="1200">
              <a:latin typeface="Calibri" pitchFamily="34" charset="0"/>
            </a:endParaRPr>
          </a:p>
          <a:p>
            <a:r>
              <a:rPr lang="ja-JP" altLang="en-US" sz="1200">
                <a:latin typeface="Calibri" pitchFamily="34" charset="0"/>
              </a:rPr>
              <a:t>生活指導委員会</a:t>
            </a:r>
            <a:endParaRPr lang="en-US" altLang="ja-JP" sz="1200">
              <a:latin typeface="Calibri" pitchFamily="34" charset="0"/>
            </a:endParaRPr>
          </a:p>
          <a:p>
            <a:r>
              <a:rPr lang="ja-JP" altLang="en-US" sz="1200">
                <a:latin typeface="Calibri" pitchFamily="34" charset="0"/>
              </a:rPr>
              <a:t>保健委員会</a:t>
            </a:r>
            <a:endParaRPr lang="en-US" altLang="ja-JP" sz="1200">
              <a:latin typeface="Calibri" pitchFamily="34" charset="0"/>
            </a:endParaRPr>
          </a:p>
        </p:txBody>
      </p:sp>
      <p:sp>
        <p:nvSpPr>
          <p:cNvPr id="40976" name="テキスト ボックス 24"/>
          <p:cNvSpPr txBox="1">
            <a:spLocks noChangeArrowheads="1"/>
          </p:cNvSpPr>
          <p:nvPr/>
        </p:nvSpPr>
        <p:spPr bwMode="auto">
          <a:xfrm>
            <a:off x="2708275" y="4592638"/>
            <a:ext cx="1512888" cy="307975"/>
          </a:xfrm>
          <a:prstGeom prst="rect">
            <a:avLst/>
          </a:prstGeom>
          <a:noFill/>
          <a:ln w="9525">
            <a:noFill/>
            <a:miter lim="800000"/>
            <a:headEnd/>
            <a:tailEnd/>
          </a:ln>
        </p:spPr>
        <p:txBody>
          <a:bodyPr>
            <a:spAutoFit/>
          </a:bodyPr>
          <a:lstStyle/>
          <a:p>
            <a:r>
              <a:rPr lang="ja-JP" altLang="en-US" sz="1400" b="1">
                <a:latin typeface="Calibri" pitchFamily="34" charset="0"/>
              </a:rPr>
              <a:t>児童支援委員会</a:t>
            </a:r>
          </a:p>
        </p:txBody>
      </p:sp>
      <p:sp>
        <p:nvSpPr>
          <p:cNvPr id="40977" name="テキスト ボックス 26"/>
          <p:cNvSpPr txBox="1">
            <a:spLocks noChangeArrowheads="1"/>
          </p:cNvSpPr>
          <p:nvPr/>
        </p:nvSpPr>
        <p:spPr bwMode="auto">
          <a:xfrm>
            <a:off x="4581525" y="3800475"/>
            <a:ext cx="863600" cy="277813"/>
          </a:xfrm>
          <a:prstGeom prst="rect">
            <a:avLst/>
          </a:prstGeom>
          <a:noFill/>
          <a:ln w="9525">
            <a:noFill/>
            <a:miter lim="800000"/>
            <a:headEnd/>
            <a:tailEnd/>
          </a:ln>
        </p:spPr>
        <p:txBody>
          <a:bodyPr>
            <a:spAutoFit/>
          </a:bodyPr>
          <a:lstStyle/>
          <a:p>
            <a:r>
              <a:rPr lang="ja-JP" altLang="en-US" sz="1200">
                <a:latin typeface="Calibri" pitchFamily="34" charset="0"/>
              </a:rPr>
              <a:t>職員会議</a:t>
            </a:r>
          </a:p>
        </p:txBody>
      </p:sp>
      <p:sp>
        <p:nvSpPr>
          <p:cNvPr id="40978" name="テキスト ボックス 28"/>
          <p:cNvSpPr txBox="1">
            <a:spLocks noChangeArrowheads="1"/>
          </p:cNvSpPr>
          <p:nvPr/>
        </p:nvSpPr>
        <p:spPr bwMode="auto">
          <a:xfrm>
            <a:off x="4581525" y="4448175"/>
            <a:ext cx="1671638" cy="647700"/>
          </a:xfrm>
          <a:prstGeom prst="rect">
            <a:avLst/>
          </a:prstGeom>
          <a:noFill/>
          <a:ln w="9525">
            <a:noFill/>
            <a:miter lim="800000"/>
            <a:headEnd/>
            <a:tailEnd/>
          </a:ln>
        </p:spPr>
        <p:txBody>
          <a:bodyPr wrap="none">
            <a:spAutoFit/>
          </a:bodyPr>
          <a:lstStyle/>
          <a:p>
            <a:r>
              <a:rPr lang="ja-JP" altLang="en-US" sz="1200">
                <a:latin typeface="Calibri" pitchFamily="34" charset="0"/>
              </a:rPr>
              <a:t>研修委員会</a:t>
            </a:r>
            <a:endParaRPr lang="en-US" altLang="ja-JP" sz="1200">
              <a:latin typeface="Calibri" pitchFamily="34" charset="0"/>
            </a:endParaRPr>
          </a:p>
          <a:p>
            <a:endParaRPr lang="en-US" altLang="ja-JP" sz="1200">
              <a:latin typeface="Calibri" pitchFamily="34" charset="0"/>
            </a:endParaRPr>
          </a:p>
          <a:p>
            <a:r>
              <a:rPr lang="ja-JP" altLang="en-US" sz="1200">
                <a:latin typeface="Calibri" pitchFamily="34" charset="0"/>
              </a:rPr>
              <a:t>新学習システム委員会</a:t>
            </a:r>
          </a:p>
        </p:txBody>
      </p:sp>
      <p:sp>
        <p:nvSpPr>
          <p:cNvPr id="40979" name="テキスト ボックス 30"/>
          <p:cNvSpPr txBox="1">
            <a:spLocks noChangeArrowheads="1"/>
          </p:cNvSpPr>
          <p:nvPr/>
        </p:nvSpPr>
        <p:spPr bwMode="auto">
          <a:xfrm>
            <a:off x="2924175" y="5673725"/>
            <a:ext cx="1873250" cy="460375"/>
          </a:xfrm>
          <a:prstGeom prst="rect">
            <a:avLst/>
          </a:prstGeom>
          <a:noFill/>
          <a:ln w="9525">
            <a:noFill/>
            <a:miter lim="800000"/>
            <a:headEnd/>
            <a:tailEnd/>
          </a:ln>
        </p:spPr>
        <p:txBody>
          <a:bodyPr>
            <a:spAutoFit/>
          </a:bodyPr>
          <a:lstStyle/>
          <a:p>
            <a:r>
              <a:rPr lang="ja-JP" altLang="en-US" sz="1200">
                <a:latin typeface="Calibri" pitchFamily="34" charset="0"/>
              </a:rPr>
              <a:t>　担　　　　　任</a:t>
            </a:r>
            <a:endParaRPr lang="en-US" altLang="ja-JP" sz="1200">
              <a:latin typeface="Calibri" pitchFamily="34" charset="0"/>
            </a:endParaRPr>
          </a:p>
          <a:p>
            <a:r>
              <a:rPr lang="ja-JP" altLang="en-US" sz="1200">
                <a:latin typeface="Calibri" pitchFamily="34" charset="0"/>
              </a:rPr>
              <a:t>各　　　学　　　級</a:t>
            </a:r>
          </a:p>
        </p:txBody>
      </p:sp>
      <p:cxnSp>
        <p:nvCxnSpPr>
          <p:cNvPr id="61" name="直線コネクタ 60"/>
          <p:cNvCxnSpPr>
            <a:endCxn id="18" idx="3"/>
          </p:cNvCxnSpPr>
          <p:nvPr/>
        </p:nvCxnSpPr>
        <p:spPr>
          <a:xfrm rot="10800000">
            <a:off x="2636838" y="1857375"/>
            <a:ext cx="6477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a:endCxn id="40972" idx="2"/>
          </p:cNvCxnSpPr>
          <p:nvPr/>
        </p:nvCxnSpPr>
        <p:spPr>
          <a:xfrm rot="5400000" flipH="1" flipV="1">
            <a:off x="1566862" y="2790826"/>
            <a:ext cx="855663" cy="111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endCxn id="40974" idx="2"/>
          </p:cNvCxnSpPr>
          <p:nvPr/>
        </p:nvCxnSpPr>
        <p:spPr>
          <a:xfrm rot="16200000" flipV="1">
            <a:off x="2992438" y="4083050"/>
            <a:ext cx="7302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rot="5400000" flipH="1" flipV="1">
            <a:off x="3032919" y="5349082"/>
            <a:ext cx="6492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a:stCxn id="28" idx="1"/>
          </p:cNvCxnSpPr>
          <p:nvPr/>
        </p:nvCxnSpPr>
        <p:spPr>
          <a:xfrm rot="10800000">
            <a:off x="3357563" y="3944938"/>
            <a:ext cx="115093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a:endCxn id="40976" idx="3"/>
          </p:cNvCxnSpPr>
          <p:nvPr/>
        </p:nvCxnSpPr>
        <p:spPr>
          <a:xfrm rot="10800000" flipV="1">
            <a:off x="4221163" y="4737100"/>
            <a:ext cx="279400" cy="95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a:stCxn id="40976" idx="1"/>
          </p:cNvCxnSpPr>
          <p:nvPr/>
        </p:nvCxnSpPr>
        <p:spPr>
          <a:xfrm rot="10800000" flipV="1">
            <a:off x="2349500" y="4746625"/>
            <a:ext cx="3587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0987" name="テキスト ボックス 32"/>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-21-</a:t>
            </a:r>
            <a:endParaRPr lang="ja-JP" altLang="en-US" sz="1200">
              <a:latin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1844675" y="8048625"/>
            <a:ext cx="3744913" cy="720725"/>
          </a:xfrm>
          <a:prstGeom prst="roundRect">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1986" name="Rectangle 1"/>
          <p:cNvSpPr>
            <a:spLocks noChangeArrowheads="1"/>
          </p:cNvSpPr>
          <p:nvPr/>
        </p:nvSpPr>
        <p:spPr bwMode="auto">
          <a:xfrm>
            <a:off x="-1162050" y="560388"/>
            <a:ext cx="8020050" cy="862012"/>
          </a:xfrm>
          <a:prstGeom prst="rect">
            <a:avLst/>
          </a:prstGeom>
          <a:noFill/>
          <a:ln w="9525">
            <a:noFill/>
            <a:miter lim="800000"/>
            <a:headEnd/>
            <a:tailEnd/>
          </a:ln>
        </p:spPr>
        <p:txBody>
          <a:bodyPr anchor="ctr">
            <a:spAutoFit/>
          </a:bodyPr>
          <a:lstStyle/>
          <a:p>
            <a:pPr indent="2916238"/>
            <a:r>
              <a:rPr lang="ja-JP" altLang="en-US" sz="1600" b="1">
                <a:latin typeface="HGSｺﾞｼｯｸE" pitchFamily="50" charset="-128"/>
                <a:ea typeface="HGSｺﾞｼｯｸE" pitchFamily="50" charset="-128"/>
                <a:cs typeface="Times New Roman" pitchFamily="18" charset="0"/>
              </a:rPr>
              <a:t>早期発見！　　即対応！！　　　</a:t>
            </a:r>
            <a:endParaRPr lang="ja-JP" altLang="en-US" sz="1600">
              <a:latin typeface="HGSｺﾞｼｯｸE" pitchFamily="50" charset="-128"/>
              <a:ea typeface="HGSｺﾞｼｯｸE" pitchFamily="50" charset="-128"/>
              <a:cs typeface="ＭＳ Ｐゴシック" charset="-128"/>
            </a:endParaRPr>
          </a:p>
          <a:p>
            <a:pPr indent="2916238" eaLnBrk="0" hangingPunct="0"/>
            <a:r>
              <a:rPr lang="ja-JP" altLang="en-US" sz="1600" b="1">
                <a:latin typeface="HGSｺﾞｼｯｸE" pitchFamily="50" charset="-128"/>
                <a:ea typeface="HGSｺﾞｼｯｸE" pitchFamily="50" charset="-128"/>
                <a:cs typeface="Times New Roman" pitchFamily="18" charset="0"/>
              </a:rPr>
              <a:t>子どもの豊かな未来をめざした不登校対策</a:t>
            </a:r>
            <a:endParaRPr lang="ja-JP" altLang="en-US" sz="1600">
              <a:latin typeface="HGSｺﾞｼｯｸE" pitchFamily="50" charset="-128"/>
              <a:ea typeface="HGSｺﾞｼｯｸE" pitchFamily="50" charset="-128"/>
              <a:cs typeface="ＭＳ Ｐゴシック" charset="-128"/>
            </a:endParaRPr>
          </a:p>
          <a:p>
            <a:pPr indent="2916238" eaLnBrk="0" hangingPunct="0"/>
            <a:endParaRPr lang="ja-JP" altLang="en-US"/>
          </a:p>
        </p:txBody>
      </p:sp>
      <p:sp>
        <p:nvSpPr>
          <p:cNvPr id="44034" name="Rectangle 2"/>
          <p:cNvSpPr>
            <a:spLocks noChangeArrowheads="1"/>
          </p:cNvSpPr>
          <p:nvPr/>
        </p:nvSpPr>
        <p:spPr bwMode="auto">
          <a:xfrm>
            <a:off x="620713" y="1584325"/>
            <a:ext cx="2376487" cy="368300"/>
          </a:xfrm>
          <a:prstGeom prst="rect">
            <a:avLst/>
          </a:prstGeom>
          <a:noFill/>
          <a:ln w="9525">
            <a:noFill/>
            <a:miter lim="800000"/>
            <a:headEnd/>
            <a:tailEnd/>
          </a:ln>
          <a:effectLst/>
        </p:spPr>
        <p:txBody>
          <a:bodyPr anchor="ctr">
            <a:spAutoFit/>
          </a:bodyPr>
          <a:lstStyle/>
          <a:p>
            <a:pPr>
              <a:defRPr/>
            </a:pPr>
            <a:r>
              <a:rPr lang="en-US" altLang="ja-JP" b="1" dirty="0">
                <a:latin typeface="+mn-ea"/>
                <a:ea typeface="+mn-ea"/>
                <a:cs typeface="Times New Roman" pitchFamily="18" charset="0"/>
              </a:rPr>
              <a:t>1.</a:t>
            </a:r>
            <a:r>
              <a:rPr lang="ja-JP" b="1" dirty="0">
                <a:latin typeface="+mn-ea"/>
                <a:ea typeface="+mn-ea"/>
                <a:cs typeface="Times New Roman" pitchFamily="18" charset="0"/>
              </a:rPr>
              <a:t>不登校の早期対応</a:t>
            </a:r>
            <a:endParaRPr lang="ja-JP" dirty="0">
              <a:latin typeface="+mn-ea"/>
              <a:ea typeface="+mn-ea"/>
              <a:cs typeface="ＭＳ Ｐゴシック" pitchFamily="50" charset="-128"/>
            </a:endParaRPr>
          </a:p>
        </p:txBody>
      </p:sp>
      <p:sp>
        <p:nvSpPr>
          <p:cNvPr id="7" name="角丸四角形 6"/>
          <p:cNvSpPr/>
          <p:nvPr/>
        </p:nvSpPr>
        <p:spPr>
          <a:xfrm>
            <a:off x="692150" y="1928813"/>
            <a:ext cx="2160588" cy="71437"/>
          </a:xfrm>
          <a:prstGeom prst="roundRect">
            <a:avLst/>
          </a:prstGeom>
          <a:solidFill>
            <a:schemeClr val="accent6">
              <a:lumMod val="60000"/>
              <a:lumOff val="40000"/>
            </a:schemeClr>
          </a:solidFill>
          <a:ln w="31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1989" name="Rectangle 3"/>
          <p:cNvSpPr>
            <a:spLocks noChangeArrowheads="1"/>
          </p:cNvSpPr>
          <p:nvPr/>
        </p:nvSpPr>
        <p:spPr bwMode="auto">
          <a:xfrm>
            <a:off x="765175" y="2073275"/>
            <a:ext cx="1871663" cy="276225"/>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Times New Roman" pitchFamily="18" charset="0"/>
              </a:rPr>
              <a:t>（１）サインに気づく</a:t>
            </a:r>
            <a:endParaRPr lang="ja-JP" altLang="en-US" sz="1200">
              <a:latin typeface="ＭＳ 明朝" pitchFamily="17" charset="-128"/>
              <a:ea typeface="ＭＳ 明朝" pitchFamily="17" charset="-128"/>
              <a:cs typeface="ＭＳ Ｐゴシック" charset="-128"/>
            </a:endParaRPr>
          </a:p>
        </p:txBody>
      </p:sp>
      <p:sp>
        <p:nvSpPr>
          <p:cNvPr id="41990" name="Rectangle 4"/>
          <p:cNvSpPr>
            <a:spLocks noChangeArrowheads="1"/>
          </p:cNvSpPr>
          <p:nvPr/>
        </p:nvSpPr>
        <p:spPr bwMode="auto">
          <a:xfrm>
            <a:off x="908050" y="2432050"/>
            <a:ext cx="5689600" cy="1108075"/>
          </a:xfrm>
          <a:prstGeom prst="rect">
            <a:avLst/>
          </a:prstGeom>
          <a:noFill/>
          <a:ln w="9525">
            <a:noFill/>
            <a:miter lim="800000"/>
            <a:headEnd/>
            <a:tailEnd/>
          </a:ln>
        </p:spPr>
        <p:txBody>
          <a:bodyPr anchor="ctr">
            <a:spAutoFit/>
          </a:bodyPr>
          <a:lstStyle/>
          <a:p>
            <a:pPr>
              <a:tabLst>
                <a:tab pos="228600" algn="l"/>
              </a:tabLst>
            </a:pPr>
            <a:r>
              <a:rPr lang="ja-JP" altLang="en-US" sz="1200">
                <a:latin typeface="ＭＳ Ｐゴシック" charset="-128"/>
                <a:cs typeface="Times New Roman" pitchFamily="18" charset="0"/>
              </a:rPr>
              <a:t>・子どもたちの様子をよく観察する。</a:t>
            </a:r>
            <a:endParaRPr lang="ja-JP" altLang="en-US" sz="1200">
              <a:latin typeface="ＭＳ Ｐゴシック" charset="-128"/>
            </a:endParaRPr>
          </a:p>
          <a:p>
            <a:pPr eaLnBrk="0" hangingPunct="0">
              <a:tabLst>
                <a:tab pos="228600" algn="l"/>
              </a:tabLst>
            </a:pPr>
            <a:r>
              <a:rPr lang="ja-JP" altLang="en-US" sz="1200">
                <a:latin typeface="ＭＳ Ｐゴシック" charset="-128"/>
                <a:cs typeface="Times New Roman" pitchFamily="18" charset="0"/>
              </a:rPr>
              <a:t>・子どもの変化に敏感に気づき、その子どもに個別にかかわる。</a:t>
            </a:r>
            <a:endParaRPr lang="ja-JP" altLang="en-US" sz="1200">
              <a:latin typeface="ＭＳ Ｐゴシック" charset="-128"/>
            </a:endParaRPr>
          </a:p>
          <a:p>
            <a:pPr eaLnBrk="0" hangingPunct="0">
              <a:tabLst>
                <a:tab pos="228600" algn="l"/>
              </a:tabLst>
            </a:pPr>
            <a:r>
              <a:rPr lang="ja-JP" altLang="en-US" sz="1200">
                <a:latin typeface="ＭＳ Ｐゴシック" charset="-128"/>
                <a:cs typeface="Times New Roman" pitchFamily="18" charset="0"/>
              </a:rPr>
              <a:t>・欠席が連続３日以上になれば担当に伝え、欠席状況を分析し、対応を検討する。</a:t>
            </a:r>
            <a:endParaRPr lang="ja-JP" altLang="en-US" sz="1200">
              <a:latin typeface="ＭＳ Ｐゴシック" charset="-128"/>
            </a:endParaRPr>
          </a:p>
          <a:p>
            <a:pPr eaLnBrk="0" hangingPunct="0">
              <a:tabLst>
                <a:tab pos="228600" algn="l"/>
              </a:tabLst>
            </a:pPr>
            <a:r>
              <a:rPr lang="ja-JP" altLang="en-US" sz="1200">
                <a:latin typeface="ＭＳ Ｐゴシック" charset="-128"/>
                <a:cs typeface="Times New Roman" pitchFamily="18" charset="0"/>
              </a:rPr>
              <a:t>・月に３日以上の欠席があればシートに記入し、チームでの対応を考える。</a:t>
            </a:r>
            <a:endParaRPr lang="ja-JP" altLang="en-US" sz="1200">
              <a:latin typeface="ＭＳ Ｐゴシック" charset="-128"/>
            </a:endParaRPr>
          </a:p>
          <a:p>
            <a:pPr eaLnBrk="0" hangingPunct="0">
              <a:tabLst>
                <a:tab pos="228600" algn="l"/>
              </a:tabLst>
            </a:pPr>
            <a:endParaRPr lang="ja-JP" altLang="en-US"/>
          </a:p>
        </p:txBody>
      </p:sp>
      <p:sp>
        <p:nvSpPr>
          <p:cNvPr id="41991" name="Rectangle 5"/>
          <p:cNvSpPr>
            <a:spLocks noChangeArrowheads="1"/>
          </p:cNvSpPr>
          <p:nvPr/>
        </p:nvSpPr>
        <p:spPr bwMode="auto">
          <a:xfrm>
            <a:off x="765175" y="3368675"/>
            <a:ext cx="1727200" cy="277813"/>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Times New Roman" pitchFamily="18" charset="0"/>
              </a:rPr>
              <a:t>（２）情報を集める</a:t>
            </a:r>
            <a:endParaRPr lang="ja-JP" altLang="en-US" sz="1200">
              <a:latin typeface="ＭＳ 明朝" pitchFamily="17" charset="-128"/>
              <a:ea typeface="ＭＳ 明朝" pitchFamily="17" charset="-128"/>
              <a:cs typeface="ＭＳ Ｐゴシック" charset="-128"/>
            </a:endParaRPr>
          </a:p>
        </p:txBody>
      </p:sp>
      <p:sp>
        <p:nvSpPr>
          <p:cNvPr id="41992" name="Rectangle 6"/>
          <p:cNvSpPr>
            <a:spLocks noChangeArrowheads="1"/>
          </p:cNvSpPr>
          <p:nvPr/>
        </p:nvSpPr>
        <p:spPr bwMode="auto">
          <a:xfrm>
            <a:off x="908050" y="3729038"/>
            <a:ext cx="5761038" cy="830262"/>
          </a:xfrm>
          <a:prstGeom prst="rect">
            <a:avLst/>
          </a:prstGeom>
          <a:noFill/>
          <a:ln w="9525">
            <a:noFill/>
            <a:miter lim="800000"/>
            <a:headEnd/>
            <a:tailEnd/>
          </a:ln>
        </p:spPr>
        <p:txBody>
          <a:bodyPr anchor="ctr">
            <a:spAutoFit/>
          </a:bodyPr>
          <a:lstStyle/>
          <a:p>
            <a:pPr>
              <a:tabLst>
                <a:tab pos="228600" algn="l"/>
              </a:tabLst>
            </a:pPr>
            <a:r>
              <a:rPr lang="ja-JP" altLang="en-US" sz="1200">
                <a:latin typeface="ＭＳ Ｐゴシック" charset="-128"/>
                <a:cs typeface="Times New Roman" pitchFamily="18" charset="0"/>
              </a:rPr>
              <a:t>・現在の状況、きっかけ、これまでの経過、生育暦や家族関係を含めた子どもを取り巻　</a:t>
            </a:r>
            <a:endParaRPr lang="en-US" altLang="ja-JP" sz="1200">
              <a:latin typeface="ＭＳ Ｐゴシック" charset="-128"/>
              <a:cs typeface="Times New Roman" pitchFamily="18" charset="0"/>
            </a:endParaRPr>
          </a:p>
          <a:p>
            <a:pPr>
              <a:tabLst>
                <a:tab pos="228600" algn="l"/>
              </a:tabLst>
            </a:pPr>
            <a:r>
              <a:rPr lang="ja-JP" altLang="en-US" sz="1200">
                <a:latin typeface="ＭＳ Ｐゴシック" charset="-128"/>
                <a:cs typeface="Times New Roman" pitchFamily="18" charset="0"/>
              </a:rPr>
              <a:t>　く環境等できるだけ多くの情報を収集する。</a:t>
            </a:r>
            <a:endParaRPr lang="ja-JP" altLang="en-US" sz="1200">
              <a:latin typeface="ＭＳ Ｐゴシック" charset="-128"/>
            </a:endParaRPr>
          </a:p>
          <a:p>
            <a:pPr eaLnBrk="0" hangingPunct="0">
              <a:tabLst>
                <a:tab pos="228600" algn="l"/>
              </a:tabLst>
            </a:pPr>
            <a:r>
              <a:rPr lang="ja-JP" altLang="en-US" sz="1200">
                <a:latin typeface="ＭＳ Ｐゴシック" charset="-128"/>
                <a:cs typeface="Times New Roman" pitchFamily="18" charset="0"/>
              </a:rPr>
              <a:t>・問題の原因探しや責任を追及することが目的ではなく、子どものことをより深く理解し、　</a:t>
            </a:r>
            <a:endParaRPr lang="en-US" altLang="ja-JP" sz="1200">
              <a:latin typeface="ＭＳ Ｐゴシック" charset="-128"/>
              <a:cs typeface="Times New Roman" pitchFamily="18" charset="0"/>
            </a:endParaRPr>
          </a:p>
          <a:p>
            <a:pPr eaLnBrk="0" hangingPunct="0">
              <a:tabLst>
                <a:tab pos="228600" algn="l"/>
              </a:tabLst>
            </a:pPr>
            <a:r>
              <a:rPr lang="ja-JP" altLang="en-US" sz="1200">
                <a:latin typeface="ＭＳ Ｐゴシック" charset="-128"/>
                <a:cs typeface="Times New Roman" pitchFamily="18" charset="0"/>
              </a:rPr>
              <a:t>　適切な支援の方法を決めるための情報である。</a:t>
            </a:r>
            <a:endParaRPr lang="ja-JP" altLang="en-US" sz="1200">
              <a:latin typeface="ＭＳ Ｐゴシック" charset="-128"/>
            </a:endParaRPr>
          </a:p>
        </p:txBody>
      </p:sp>
      <p:sp>
        <p:nvSpPr>
          <p:cNvPr id="41993" name="Rectangle 7"/>
          <p:cNvSpPr>
            <a:spLocks noChangeArrowheads="1"/>
          </p:cNvSpPr>
          <p:nvPr/>
        </p:nvSpPr>
        <p:spPr bwMode="auto">
          <a:xfrm>
            <a:off x="765175" y="4737100"/>
            <a:ext cx="2592388" cy="276225"/>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Times New Roman" pitchFamily="18" charset="0"/>
              </a:rPr>
              <a:t>（３）方針を立てる（見立てる）</a:t>
            </a:r>
            <a:endParaRPr lang="ja-JP" altLang="en-US" sz="1200">
              <a:latin typeface="ＭＳ 明朝" pitchFamily="17" charset="-128"/>
              <a:ea typeface="ＭＳ 明朝" pitchFamily="17" charset="-128"/>
              <a:cs typeface="ＭＳ Ｐゴシック" charset="-128"/>
            </a:endParaRPr>
          </a:p>
        </p:txBody>
      </p:sp>
      <p:sp>
        <p:nvSpPr>
          <p:cNvPr id="41994" name="Rectangle 8"/>
          <p:cNvSpPr>
            <a:spLocks noChangeArrowheads="1"/>
          </p:cNvSpPr>
          <p:nvPr/>
        </p:nvSpPr>
        <p:spPr bwMode="auto">
          <a:xfrm>
            <a:off x="836613" y="5097463"/>
            <a:ext cx="6021387" cy="646112"/>
          </a:xfrm>
          <a:prstGeom prst="rect">
            <a:avLst/>
          </a:prstGeom>
          <a:noFill/>
          <a:ln w="9525">
            <a:noFill/>
            <a:miter lim="800000"/>
            <a:headEnd/>
            <a:tailEnd/>
          </a:ln>
        </p:spPr>
        <p:txBody>
          <a:bodyPr anchor="ctr">
            <a:spAutoFit/>
          </a:bodyPr>
          <a:lstStyle/>
          <a:p>
            <a:pPr>
              <a:tabLst>
                <a:tab pos="228600" algn="l"/>
              </a:tabLst>
            </a:pPr>
            <a:r>
              <a:rPr lang="ja-JP" altLang="en-US" sz="1200">
                <a:latin typeface="ＭＳ Ｐゴシック" charset="-128"/>
                <a:cs typeface="Times New Roman" pitchFamily="18" charset="0"/>
              </a:rPr>
              <a:t>・対策委員会では、収集した情報を分析し、不登校の状況、きっかけ、背景や要因等を</a:t>
            </a:r>
            <a:endParaRPr lang="en-US" altLang="ja-JP" sz="1200">
              <a:latin typeface="ＭＳ Ｐゴシック" charset="-128"/>
              <a:cs typeface="Times New Roman" pitchFamily="18" charset="0"/>
            </a:endParaRPr>
          </a:p>
          <a:p>
            <a:pPr>
              <a:tabLst>
                <a:tab pos="228600" algn="l"/>
              </a:tabLst>
            </a:pPr>
            <a:r>
              <a:rPr lang="ja-JP" altLang="en-US" sz="1200">
                <a:latin typeface="ＭＳ Ｐゴシック" charset="-128"/>
                <a:cs typeface="Times New Roman" pitchFamily="18" charset="0"/>
              </a:rPr>
              <a:t>　考え、どのように対応するかについて方針を立てる。</a:t>
            </a:r>
            <a:endParaRPr lang="ja-JP" altLang="en-US" sz="1200">
              <a:latin typeface="ＭＳ Ｐゴシック" charset="-128"/>
            </a:endParaRPr>
          </a:p>
          <a:p>
            <a:pPr eaLnBrk="0" hangingPunct="0">
              <a:tabLst>
                <a:tab pos="228600" algn="l"/>
              </a:tabLst>
            </a:pPr>
            <a:endParaRPr lang="ja-JP" altLang="en-US" sz="1200">
              <a:latin typeface="ＭＳ Ｐゴシック" charset="-128"/>
            </a:endParaRPr>
          </a:p>
        </p:txBody>
      </p:sp>
      <p:sp>
        <p:nvSpPr>
          <p:cNvPr id="41995" name="Rectangle 9"/>
          <p:cNvSpPr>
            <a:spLocks noChangeArrowheads="1"/>
          </p:cNvSpPr>
          <p:nvPr/>
        </p:nvSpPr>
        <p:spPr bwMode="auto">
          <a:xfrm>
            <a:off x="765175" y="5673725"/>
            <a:ext cx="1295400" cy="276225"/>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Times New Roman" pitchFamily="18" charset="0"/>
              </a:rPr>
              <a:t>（４）対応する</a:t>
            </a:r>
            <a:endParaRPr lang="ja-JP" altLang="en-US" sz="1200">
              <a:latin typeface="ＭＳ 明朝" pitchFamily="17" charset="-128"/>
              <a:ea typeface="ＭＳ 明朝" pitchFamily="17" charset="-128"/>
              <a:cs typeface="ＭＳ Ｐゴシック" charset="-128"/>
            </a:endParaRPr>
          </a:p>
        </p:txBody>
      </p:sp>
      <p:sp>
        <p:nvSpPr>
          <p:cNvPr id="41996" name="Rectangle 10"/>
          <p:cNvSpPr>
            <a:spLocks noChangeArrowheads="1"/>
          </p:cNvSpPr>
          <p:nvPr/>
        </p:nvSpPr>
        <p:spPr bwMode="auto">
          <a:xfrm>
            <a:off x="908050" y="6032500"/>
            <a:ext cx="6094413" cy="1201738"/>
          </a:xfrm>
          <a:prstGeom prst="rect">
            <a:avLst/>
          </a:prstGeom>
          <a:noFill/>
          <a:ln w="9525">
            <a:noFill/>
            <a:miter lim="800000"/>
            <a:headEnd/>
            <a:tailEnd/>
          </a:ln>
        </p:spPr>
        <p:txBody>
          <a:bodyPr anchor="ctr">
            <a:spAutoFit/>
          </a:bodyPr>
          <a:lstStyle/>
          <a:p>
            <a:pPr>
              <a:tabLst>
                <a:tab pos="228600" algn="l"/>
              </a:tabLst>
            </a:pPr>
            <a:r>
              <a:rPr lang="ja-JP" altLang="en-US" sz="1200">
                <a:latin typeface="ＭＳ Ｐゴシック" charset="-128"/>
                <a:cs typeface="Times New Roman" pitchFamily="18" charset="0"/>
              </a:rPr>
              <a:t>・管理職等は、リーダーシップを発揮し、学校全体で取り組む支援体制を確立する。</a:t>
            </a:r>
            <a:endParaRPr lang="ja-JP" altLang="en-US" sz="1200">
              <a:latin typeface="ＭＳ Ｐゴシック" charset="-128"/>
            </a:endParaRPr>
          </a:p>
          <a:p>
            <a:pPr eaLnBrk="0" hangingPunct="0">
              <a:tabLst>
                <a:tab pos="228600" algn="l"/>
              </a:tabLst>
            </a:pPr>
            <a:r>
              <a:rPr lang="ja-JP" altLang="en-US" sz="1200">
                <a:latin typeface="ＭＳ Ｐゴシック" charset="-128"/>
                <a:cs typeface="Times New Roman" pitchFamily="18" charset="0"/>
              </a:rPr>
              <a:t>・スクールカウンセラー等は、教職員と積極的に連携し、子どものアセスメント、</a:t>
            </a:r>
            <a:endParaRPr lang="en-US" altLang="ja-JP" sz="1200">
              <a:latin typeface="ＭＳ Ｐゴシック" charset="-128"/>
              <a:cs typeface="Times New Roman" pitchFamily="18" charset="0"/>
            </a:endParaRPr>
          </a:p>
          <a:p>
            <a:pPr eaLnBrk="0" hangingPunct="0">
              <a:tabLst>
                <a:tab pos="228600" algn="l"/>
              </a:tabLst>
            </a:pPr>
            <a:r>
              <a:rPr lang="ja-JP" altLang="en-US" sz="1200">
                <a:latin typeface="ＭＳ Ｐゴシック" charset="-128"/>
                <a:cs typeface="Times New Roman" pitchFamily="18" charset="0"/>
              </a:rPr>
              <a:t>　コンサルテーション、保護者への支援、他機関とのパイプ役等を行う。</a:t>
            </a:r>
            <a:endParaRPr lang="ja-JP" altLang="en-US" sz="1200">
              <a:latin typeface="ＭＳ Ｐゴシック" charset="-128"/>
            </a:endParaRPr>
          </a:p>
          <a:p>
            <a:pPr eaLnBrk="0" hangingPunct="0">
              <a:tabLst>
                <a:tab pos="228600" algn="l"/>
              </a:tabLst>
            </a:pPr>
            <a:r>
              <a:rPr lang="ja-JP" altLang="en-US" sz="1200">
                <a:latin typeface="ＭＳ Ｐゴシック" charset="-128"/>
                <a:cs typeface="Times New Roman" pitchFamily="18" charset="0"/>
              </a:rPr>
              <a:t>・対応チームは、構成メンバーを考え、気になる子どもの数だけチームを立ち上げる。</a:t>
            </a:r>
            <a:endParaRPr lang="ja-JP" altLang="en-US" sz="1200">
              <a:latin typeface="ＭＳ Ｐゴシック" charset="-128"/>
            </a:endParaRPr>
          </a:p>
          <a:p>
            <a:pPr eaLnBrk="0" hangingPunct="0">
              <a:tabLst>
                <a:tab pos="228600" algn="l"/>
              </a:tabLst>
            </a:pPr>
            <a:r>
              <a:rPr lang="ja-JP" altLang="en-US" sz="1200">
                <a:latin typeface="ＭＳ Ｐゴシック" charset="-128"/>
                <a:cs typeface="Times New Roman" pitchFamily="18" charset="0"/>
              </a:rPr>
              <a:t>・チーム内で、方針や情報を共有する。</a:t>
            </a:r>
            <a:endParaRPr lang="en-US" altLang="ja-JP" sz="1200">
              <a:latin typeface="ＭＳ Ｐゴシック" charset="-128"/>
              <a:cs typeface="Times New Roman" pitchFamily="18" charset="0"/>
            </a:endParaRPr>
          </a:p>
          <a:p>
            <a:pPr eaLnBrk="0" hangingPunct="0">
              <a:tabLst>
                <a:tab pos="228600" algn="l"/>
              </a:tabLst>
            </a:pPr>
            <a:r>
              <a:rPr lang="ja-JP" altLang="en-US" sz="1200">
                <a:latin typeface="ＭＳ Ｐゴシック" charset="-128"/>
                <a:cs typeface="Times New Roman" pitchFamily="18" charset="0"/>
              </a:rPr>
              <a:t>　方針に沿ってしばらく対応し、うまくいかなければ方針を見直すことも必要である。</a:t>
            </a:r>
            <a:endParaRPr lang="ja-JP" altLang="en-US" sz="1200">
              <a:latin typeface="ＭＳ Ｐゴシック" charset="-128"/>
            </a:endParaRPr>
          </a:p>
        </p:txBody>
      </p:sp>
      <p:sp>
        <p:nvSpPr>
          <p:cNvPr id="41997" name="正方形/長方形 20"/>
          <p:cNvSpPr>
            <a:spLocks noChangeArrowheads="1"/>
          </p:cNvSpPr>
          <p:nvPr/>
        </p:nvSpPr>
        <p:spPr bwMode="auto">
          <a:xfrm>
            <a:off x="1916113" y="8121650"/>
            <a:ext cx="3744912" cy="522288"/>
          </a:xfrm>
          <a:prstGeom prst="rect">
            <a:avLst/>
          </a:prstGeom>
          <a:noFill/>
          <a:ln w="9525">
            <a:noFill/>
            <a:miter lim="800000"/>
            <a:headEnd/>
            <a:tailEnd/>
          </a:ln>
        </p:spPr>
        <p:txBody>
          <a:bodyPr>
            <a:spAutoFit/>
          </a:bodyPr>
          <a:lstStyle/>
          <a:p>
            <a:r>
              <a:rPr lang="ja-JP" altLang="ja-JP" sz="1400" b="1">
                <a:latin typeface="Calibri" pitchFamily="34" charset="0"/>
              </a:rPr>
              <a:t>あせらず、あきらめず、決して見放すことなく、子どもの可能性を信じてかかわり続ける</a:t>
            </a:r>
            <a:endParaRPr lang="ja-JP" altLang="en-US" sz="1400">
              <a:latin typeface="Calibri" pitchFamily="34" charset="0"/>
            </a:endParaRPr>
          </a:p>
        </p:txBody>
      </p:sp>
      <p:sp>
        <p:nvSpPr>
          <p:cNvPr id="41998" name="テキスト ボックス 22"/>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-22-</a:t>
            </a:r>
            <a:endParaRPr lang="ja-JP" altLang="en-US" sz="1200">
              <a:latin typeface="Calibri"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765175" y="503238"/>
            <a:ext cx="4508500" cy="369887"/>
          </a:xfrm>
          <a:prstGeom prst="rect">
            <a:avLst/>
          </a:prstGeom>
          <a:noFill/>
          <a:ln w="9525">
            <a:noFill/>
            <a:miter lim="800000"/>
            <a:headEnd/>
            <a:tailEnd/>
          </a:ln>
        </p:spPr>
        <p:txBody>
          <a:bodyPr anchor="ctr">
            <a:spAutoFit/>
          </a:bodyPr>
          <a:lstStyle/>
          <a:p>
            <a:r>
              <a:rPr lang="ja-JP" altLang="en-US" b="1">
                <a:latin typeface="ＭＳ Ｐゴシック" charset="-128"/>
                <a:cs typeface="Times New Roman" pitchFamily="18" charset="0"/>
              </a:rPr>
              <a:t>２．不登校の未然防止チェックポイント</a:t>
            </a:r>
            <a:endParaRPr lang="ja-JP" altLang="en-US">
              <a:latin typeface="ＭＳ Ｐゴシック" charset="-128"/>
            </a:endParaRPr>
          </a:p>
        </p:txBody>
      </p:sp>
      <p:sp>
        <p:nvSpPr>
          <p:cNvPr id="43010" name="Rectangle 2"/>
          <p:cNvSpPr>
            <a:spLocks noChangeArrowheads="1"/>
          </p:cNvSpPr>
          <p:nvPr/>
        </p:nvSpPr>
        <p:spPr bwMode="auto">
          <a:xfrm>
            <a:off x="908050" y="1152525"/>
            <a:ext cx="2592388" cy="276225"/>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Times New Roman" pitchFamily="18" charset="0"/>
              </a:rPr>
              <a:t>学校でのチェックポイント</a:t>
            </a:r>
            <a:endParaRPr lang="ja-JP" altLang="en-US" sz="1200">
              <a:latin typeface="ＭＳ 明朝" pitchFamily="17" charset="-128"/>
              <a:ea typeface="ＭＳ 明朝" pitchFamily="17" charset="-128"/>
              <a:cs typeface="ＭＳ Ｐゴシック" charset="-128"/>
            </a:endParaRPr>
          </a:p>
        </p:txBody>
      </p:sp>
      <p:sp>
        <p:nvSpPr>
          <p:cNvPr id="43011" name="Rectangle 3"/>
          <p:cNvSpPr>
            <a:spLocks noChangeArrowheads="1"/>
          </p:cNvSpPr>
          <p:nvPr/>
        </p:nvSpPr>
        <p:spPr bwMode="auto">
          <a:xfrm>
            <a:off x="981075" y="1443038"/>
            <a:ext cx="5543550" cy="3378200"/>
          </a:xfrm>
          <a:prstGeom prst="rect">
            <a:avLst/>
          </a:prstGeom>
          <a:noFill/>
          <a:ln w="9525">
            <a:noFill/>
            <a:miter lim="800000"/>
            <a:headEnd/>
            <a:tailEnd/>
          </a:ln>
        </p:spPr>
        <p:txBody>
          <a:bodyPr anchor="ctr">
            <a:spAutoFit/>
          </a:bodyPr>
          <a:lstStyle/>
          <a:p>
            <a:pPr>
              <a:buFontTx/>
              <a:buChar char="•"/>
              <a:tabLst>
                <a:tab pos="228600" algn="l"/>
              </a:tabLst>
            </a:pPr>
            <a:r>
              <a:rPr lang="ja-JP" altLang="en-US" sz="1200">
                <a:latin typeface="Century" pitchFamily="18" charset="0"/>
                <a:ea typeface="HG丸ｺﾞｼｯｸM-PRO" pitchFamily="49" charset="-128"/>
                <a:cs typeface="Times New Roman" pitchFamily="18" charset="0"/>
              </a:rPr>
              <a:t>月に３日の欠席がある</a:t>
            </a:r>
            <a:endParaRPr lang="ja-JP" altLang="en-US" sz="1200">
              <a:ea typeface="HG丸ｺﾞｼｯｸM-PRO" pitchFamily="49" charset="-128"/>
              <a:cs typeface="Times New Roman" pitchFamily="18" charset="0"/>
            </a:endParaRPr>
          </a:p>
          <a:p>
            <a:pPr eaLnBrk="0" hangingPunct="0">
              <a:tabLst>
                <a:tab pos="228600" algn="l"/>
              </a:tabLst>
            </a:pPr>
            <a:r>
              <a:rPr lang="ja-JP" altLang="en-US" sz="1200">
                <a:latin typeface="ＭＳ Ｐゴシック" charset="-128"/>
                <a:ea typeface="HG丸ｺﾞｼｯｸM-PRO" pitchFamily="49" charset="-128"/>
                <a:cs typeface="Times New Roman" pitchFamily="18" charset="0"/>
              </a:rPr>
              <a:t>・休日の翌日に休みがちになった</a:t>
            </a: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行事になると休むようになる</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特定の教科の授業を休みがちになった</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遅刻・早退が増えた</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保健室に行くことが増えた</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クラブ活動や委員会活動への参加を渋るようになった</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授業中、集中力に欠けるようになった</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忘れ物が増え、提出物を出さなくなった</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成績が急に下がった</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無気力やわがままな態度が目立つようになった</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休み時間や給食時、一人でいることが多くなった</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仲のよかった友人とかかわりが少なくなった</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友人同士や教師との会話が減った</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発言すると友だちから冷やかされるなどのいじめのサインが見られる</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不自然な傷が多い、衣服や身体が汚れているなどの虐待のサインが見られる</a:t>
            </a:r>
            <a:endParaRPr lang="ja-JP" altLang="en-US" sz="1200">
              <a:ea typeface="HG丸ｺﾞｼｯｸM-PRO" pitchFamily="49" charset="-128"/>
              <a:cs typeface="Times New Roman" pitchFamily="18" charset="0"/>
            </a:endParaRPr>
          </a:p>
          <a:p>
            <a:pPr eaLnBrk="0" hangingPunct="0">
              <a:buFontTx/>
              <a:buChar char="•"/>
              <a:tabLst>
                <a:tab pos="228600" algn="l"/>
              </a:tabLst>
            </a:pPr>
            <a:r>
              <a:rPr lang="ja-JP" altLang="en-US" sz="1200">
                <a:latin typeface="Century" pitchFamily="18" charset="0"/>
                <a:ea typeface="HG丸ｺﾞｼｯｸM-PRO" pitchFamily="49" charset="-128"/>
                <a:cs typeface="Times New Roman" pitchFamily="18" charset="0"/>
              </a:rPr>
              <a:t>多動性、衝動性、学習能力のアンバランス、強いこだわりがあるなどの</a:t>
            </a:r>
            <a:endParaRPr lang="en-US" altLang="ja-JP" sz="1200">
              <a:latin typeface="Century" pitchFamily="18" charset="0"/>
              <a:ea typeface="HG丸ｺﾞｼｯｸM-PRO" pitchFamily="49" charset="-128"/>
              <a:cs typeface="Times New Roman" pitchFamily="18" charset="0"/>
            </a:endParaRPr>
          </a:p>
          <a:p>
            <a:pPr eaLnBrk="0" hangingPunct="0">
              <a:tabLst>
                <a:tab pos="228600" algn="l"/>
              </a:tabLst>
            </a:pPr>
            <a:r>
              <a:rPr lang="ja-JP" altLang="en-US" sz="1200">
                <a:latin typeface="Century" pitchFamily="18" charset="0"/>
                <a:ea typeface="HG丸ｺﾞｼｯｸM-PRO" pitchFamily="49" charset="-128"/>
                <a:cs typeface="Times New Roman" pitchFamily="18" charset="0"/>
              </a:rPr>
              <a:t>　　　　　　　　　　　　　　　　　　　　　発達障害の行動特徴が見られる</a:t>
            </a:r>
            <a:endParaRPr lang="ja-JP" altLang="en-US" sz="1200">
              <a:ea typeface="HG丸ｺﾞｼｯｸM-PRO" pitchFamily="49" charset="-128"/>
              <a:cs typeface="Times New Roman" pitchFamily="18" charset="0"/>
            </a:endParaRPr>
          </a:p>
        </p:txBody>
      </p:sp>
      <p:sp>
        <p:nvSpPr>
          <p:cNvPr id="43012" name="Rectangle 4"/>
          <p:cNvSpPr>
            <a:spLocks noChangeArrowheads="1"/>
          </p:cNvSpPr>
          <p:nvPr/>
        </p:nvSpPr>
        <p:spPr bwMode="auto">
          <a:xfrm>
            <a:off x="981075" y="5240338"/>
            <a:ext cx="2563813" cy="277812"/>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Times New Roman" pitchFamily="18" charset="0"/>
              </a:rPr>
              <a:t>家庭でのチェックポイント</a:t>
            </a:r>
            <a:endParaRPr lang="ja-JP" altLang="en-US" sz="1200">
              <a:latin typeface="ＭＳ 明朝" pitchFamily="17" charset="-128"/>
              <a:ea typeface="ＭＳ 明朝" pitchFamily="17" charset="-128"/>
              <a:cs typeface="ＭＳ Ｐゴシック" charset="-128"/>
            </a:endParaRPr>
          </a:p>
        </p:txBody>
      </p:sp>
      <p:sp>
        <p:nvSpPr>
          <p:cNvPr id="43013" name="Rectangle 5"/>
          <p:cNvSpPr>
            <a:spLocks noChangeArrowheads="1"/>
          </p:cNvSpPr>
          <p:nvPr/>
        </p:nvSpPr>
        <p:spPr bwMode="auto">
          <a:xfrm>
            <a:off x="981075" y="5600700"/>
            <a:ext cx="5543550" cy="3232150"/>
          </a:xfrm>
          <a:prstGeom prst="rect">
            <a:avLst/>
          </a:prstGeom>
          <a:noFill/>
          <a:ln w="9525">
            <a:noFill/>
            <a:miter lim="800000"/>
            <a:headEnd/>
            <a:tailEnd/>
          </a:ln>
        </p:spPr>
        <p:txBody>
          <a:bodyPr anchor="ctr">
            <a:spAutoFit/>
          </a:bodyPr>
          <a:lstStyle/>
          <a:p>
            <a:pPr>
              <a:buFontTx/>
              <a:buChar char="•"/>
              <a:tabLst>
                <a:tab pos="228600" algn="l"/>
              </a:tabLst>
            </a:pPr>
            <a:r>
              <a:rPr lang="ja-JP" altLang="en-US" sz="1200">
                <a:latin typeface="ＭＳ Ｐゴシック" charset="-128"/>
                <a:cs typeface="Times New Roman" pitchFamily="18" charset="0"/>
              </a:rPr>
              <a:t>朝、登校前の準備に時間がかかるようになった</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朝、頭痛、腹痛、発熱、吐き気などを訴えることが多くなった</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食欲がなくなった</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些細なことを気にするようになった</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家に帰ると自分の部屋に閉じこもりがちになった</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携帯電話やゲームの時間が著しく増えた</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家族との会話が少なくなった</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昼夜逆転の生活になった</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学校や勉強のことを言うと不機嫌になった</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友人や教師への批判が多くなった</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言葉や態度が乱暴になる</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キレやすくなる</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退行、幼児がえり、母子分離不安の傾向が見られる</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両親の不和の問題、祖父母と父母の不和、兄弟姉妹間の葛藤等の問題がある</a:t>
            </a:r>
            <a:endParaRPr lang="ja-JP" altLang="en-US" sz="1200">
              <a:latin typeface="ＭＳ Ｐゴシック" charset="-128"/>
            </a:endParaRPr>
          </a:p>
          <a:p>
            <a:pPr eaLnBrk="0" hangingPunct="0">
              <a:buFontTx/>
              <a:buChar char="•"/>
              <a:tabLst>
                <a:tab pos="228600" algn="l"/>
              </a:tabLst>
            </a:pPr>
            <a:r>
              <a:rPr lang="ja-JP" altLang="en-US" sz="1200">
                <a:latin typeface="ＭＳ Ｐゴシック" charset="-128"/>
                <a:cs typeface="Times New Roman" pitchFamily="18" charset="0"/>
              </a:rPr>
              <a:t>親の単身赴任、家族の病気や死去、転居、両親の離婚や再婚等、家庭生活や</a:t>
            </a:r>
            <a:endParaRPr lang="en-US" altLang="ja-JP" sz="1200">
              <a:latin typeface="ＭＳ Ｐゴシック" charset="-128"/>
              <a:cs typeface="Times New Roman" pitchFamily="18" charset="0"/>
            </a:endParaRPr>
          </a:p>
          <a:p>
            <a:pPr eaLnBrk="0" hangingPunct="0">
              <a:tabLst>
                <a:tab pos="228600" algn="l"/>
              </a:tabLst>
            </a:pPr>
            <a:r>
              <a:rPr lang="ja-JP" altLang="en-US" sz="1200">
                <a:latin typeface="ＭＳ Ｐゴシック" charset="-128"/>
                <a:cs typeface="Times New Roman" pitchFamily="18" charset="0"/>
              </a:rPr>
              <a:t>　　　　　　　　　　　　　　　　　　　　　　　　　　　　　　　　　　　　　環境が急激に変化した</a:t>
            </a:r>
            <a:endParaRPr lang="ja-JP" altLang="en-US" sz="1200">
              <a:latin typeface="ＭＳ Ｐゴシック" charset="-128"/>
            </a:endParaRPr>
          </a:p>
          <a:p>
            <a:pPr eaLnBrk="0" hangingPunct="0">
              <a:tabLst>
                <a:tab pos="228600" algn="l"/>
              </a:tabLst>
            </a:pPr>
            <a:endParaRPr lang="ja-JP" altLang="en-US" sz="1200">
              <a:latin typeface="ＭＳ Ｐゴシック" charset="-128"/>
            </a:endParaRPr>
          </a:p>
        </p:txBody>
      </p:sp>
      <p:sp>
        <p:nvSpPr>
          <p:cNvPr id="11" name="角丸四角形 10"/>
          <p:cNvSpPr/>
          <p:nvPr/>
        </p:nvSpPr>
        <p:spPr>
          <a:xfrm>
            <a:off x="836613" y="849313"/>
            <a:ext cx="3671887" cy="71437"/>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3015" name="テキスト ボックス 12"/>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-23-</a:t>
            </a:r>
            <a:endParaRPr lang="ja-JP" altLang="en-US" sz="1200">
              <a:latin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bwMode="auto">
          <a:xfrm>
            <a:off x="404813" y="560388"/>
            <a:ext cx="6264275" cy="1512887"/>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spAutoFit/>
          </a:bodyPr>
          <a:lstStyle/>
          <a:p>
            <a:pPr>
              <a:defRPr/>
            </a:pPr>
            <a:endParaRPr lang="ja-JP" altLang="en-US" sz="1100" dirty="0">
              <a:solidFill>
                <a:schemeClr val="tx1"/>
              </a:solidFill>
              <a:latin typeface="Century" pitchFamily="18" charset="0"/>
              <a:ea typeface="HG丸ｺﾞｼｯｸM-PRO" pitchFamily="50" charset="-128"/>
              <a:cs typeface="Times New Roman" pitchFamily="18" charset="0"/>
            </a:endParaRPr>
          </a:p>
        </p:txBody>
      </p:sp>
      <p:sp>
        <p:nvSpPr>
          <p:cNvPr id="51" name="角丸四角形 50"/>
          <p:cNvSpPr/>
          <p:nvPr/>
        </p:nvSpPr>
        <p:spPr>
          <a:xfrm>
            <a:off x="549275" y="4592638"/>
            <a:ext cx="3024188" cy="2447925"/>
          </a:xfrm>
          <a:prstGeom prst="roundRect">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nvGrpSpPr>
          <p:cNvPr id="44035" name="グループ化 4"/>
          <p:cNvGrpSpPr>
            <a:grpSpLocks/>
          </p:cNvGrpSpPr>
          <p:nvPr/>
        </p:nvGrpSpPr>
        <p:grpSpPr bwMode="auto">
          <a:xfrm rot="-960000">
            <a:off x="4765675" y="3481388"/>
            <a:ext cx="1550988" cy="1550987"/>
            <a:chOff x="2338261" y="174421"/>
            <a:chExt cx="1552169" cy="1552169"/>
          </a:xfrm>
        </p:grpSpPr>
        <p:sp>
          <p:nvSpPr>
            <p:cNvPr id="6" name=" 3"/>
            <p:cNvSpPr/>
            <p:nvPr/>
          </p:nvSpPr>
          <p:spPr>
            <a:xfrm rot="20700000">
              <a:off x="2338261" y="174421"/>
              <a:ext cx="1552169" cy="1552169"/>
            </a:xfrm>
            <a:prstGeom prst="gear6">
              <a:avLst/>
            </a:prstGeom>
            <a:blipFill rotWithShape="0">
              <a:blip r:embed="rId2" cstate="print"/>
              <a:stretch>
                <a:fillRect/>
              </a:stretch>
            </a:blipFill>
          </p:spPr>
          <p:style>
            <a:lnRef idx="2">
              <a:schemeClr val="dk2">
                <a:shade val="80000"/>
                <a:hueOff val="0"/>
                <a:satOff val="0"/>
                <a:lumOff val="0"/>
                <a:alphaOff val="0"/>
              </a:schemeClr>
            </a:lnRef>
            <a:fillRef idx="1">
              <a:scrgbClr r="0" g="0" b="0"/>
            </a:fillRef>
            <a:effectRef idx="0">
              <a:schemeClr val="lt1">
                <a:hueOff val="0"/>
                <a:satOff val="0"/>
                <a:lumOff val="0"/>
                <a:alphaOff val="0"/>
              </a:schemeClr>
            </a:effectRef>
            <a:fontRef idx="minor">
              <a:schemeClr val="dk2">
                <a:hueOff val="0"/>
                <a:satOff val="0"/>
                <a:lumOff val="0"/>
                <a:alphaOff val="0"/>
              </a:schemeClr>
            </a:fontRef>
          </p:style>
        </p:sp>
        <p:sp>
          <p:nvSpPr>
            <p:cNvPr id="7" name=" 4"/>
            <p:cNvSpPr/>
            <p:nvPr/>
          </p:nvSpPr>
          <p:spPr>
            <a:xfrm>
              <a:off x="2678245" y="514405"/>
              <a:ext cx="872202" cy="872201"/>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lIns="20320" tIns="20320" rIns="20320" bIns="20320" spcCol="1270" anchor="ctr"/>
            <a:lstStyle/>
            <a:p>
              <a:pPr algn="ctr" defTabSz="711200" fontAlgn="auto">
                <a:lnSpc>
                  <a:spcPct val="90000"/>
                </a:lnSpc>
                <a:spcAft>
                  <a:spcPct val="35000"/>
                </a:spcAft>
                <a:defRPr/>
              </a:pPr>
              <a:endParaRPr lang="ja-JP" altLang="en-US" sz="1600" dirty="0"/>
            </a:p>
          </p:txBody>
        </p:sp>
      </p:grpSp>
      <p:grpSp>
        <p:nvGrpSpPr>
          <p:cNvPr id="44036" name="グループ化 7"/>
          <p:cNvGrpSpPr>
            <a:grpSpLocks/>
          </p:cNvGrpSpPr>
          <p:nvPr/>
        </p:nvGrpSpPr>
        <p:grpSpPr bwMode="auto">
          <a:xfrm rot="-900000">
            <a:off x="3454400" y="3106738"/>
            <a:ext cx="1512888" cy="1512887"/>
            <a:chOff x="2718302" y="1782198"/>
            <a:chExt cx="2178242" cy="2178242"/>
          </a:xfrm>
        </p:grpSpPr>
        <p:sp>
          <p:nvSpPr>
            <p:cNvPr id="9" name=" 3"/>
            <p:cNvSpPr/>
            <p:nvPr/>
          </p:nvSpPr>
          <p:spPr>
            <a:xfrm>
              <a:off x="2718302" y="1782198"/>
              <a:ext cx="2178242" cy="2178242"/>
            </a:xfrm>
            <a:prstGeom prst="gear9">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0" name=" 4"/>
            <p:cNvSpPr/>
            <p:nvPr/>
          </p:nvSpPr>
          <p:spPr>
            <a:xfrm>
              <a:off x="3151732" y="2287399"/>
              <a:ext cx="1300544" cy="1119978"/>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lIns="30480" tIns="30480" rIns="30480" bIns="30480" spcCol="1270" anchor="ctr"/>
            <a:lstStyle/>
            <a:p>
              <a:pPr algn="ctr" defTabSz="1066800" fontAlgn="auto">
                <a:lnSpc>
                  <a:spcPct val="90000"/>
                </a:lnSpc>
                <a:spcAft>
                  <a:spcPct val="35000"/>
                </a:spcAft>
                <a:defRPr/>
              </a:pPr>
              <a:endParaRPr lang="ja-JP" altLang="en-US" sz="2400"/>
            </a:p>
          </p:txBody>
        </p:sp>
      </p:grpSp>
      <p:grpSp>
        <p:nvGrpSpPr>
          <p:cNvPr id="44037" name="グループ化 10"/>
          <p:cNvGrpSpPr>
            <a:grpSpLocks/>
          </p:cNvGrpSpPr>
          <p:nvPr/>
        </p:nvGrpSpPr>
        <p:grpSpPr bwMode="auto">
          <a:xfrm rot="360000">
            <a:off x="1617663" y="3068638"/>
            <a:ext cx="1223962" cy="1225550"/>
            <a:chOff x="2718302" y="1782198"/>
            <a:chExt cx="2178242" cy="2178242"/>
          </a:xfrm>
        </p:grpSpPr>
        <p:sp>
          <p:nvSpPr>
            <p:cNvPr id="12" name=" 3"/>
            <p:cNvSpPr/>
            <p:nvPr/>
          </p:nvSpPr>
          <p:spPr>
            <a:xfrm>
              <a:off x="2718302" y="1782198"/>
              <a:ext cx="2178242" cy="2178242"/>
            </a:xfrm>
            <a:prstGeom prst="gear9">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3" name=" 4"/>
            <p:cNvSpPr/>
            <p:nvPr/>
          </p:nvSpPr>
          <p:spPr>
            <a:xfrm>
              <a:off x="3148080" y="2287977"/>
              <a:ext cx="1302426" cy="1120159"/>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lIns="30480" tIns="30480" rIns="30480" bIns="30480" spcCol="1270" anchor="ctr"/>
            <a:lstStyle/>
            <a:p>
              <a:pPr algn="ctr" defTabSz="1066800" fontAlgn="auto">
                <a:lnSpc>
                  <a:spcPct val="90000"/>
                </a:lnSpc>
                <a:spcAft>
                  <a:spcPct val="35000"/>
                </a:spcAft>
                <a:defRPr/>
              </a:pPr>
              <a:endParaRPr lang="ja-JP" altLang="en-US" sz="2400"/>
            </a:p>
          </p:txBody>
        </p:sp>
      </p:grpSp>
      <p:grpSp>
        <p:nvGrpSpPr>
          <p:cNvPr id="44038" name="グループ化 13"/>
          <p:cNvGrpSpPr>
            <a:grpSpLocks/>
          </p:cNvGrpSpPr>
          <p:nvPr/>
        </p:nvGrpSpPr>
        <p:grpSpPr bwMode="auto">
          <a:xfrm>
            <a:off x="4797425" y="4808538"/>
            <a:ext cx="1368425" cy="1368425"/>
            <a:chOff x="2718302" y="1782198"/>
            <a:chExt cx="2178242" cy="2178242"/>
          </a:xfrm>
        </p:grpSpPr>
        <p:sp>
          <p:nvSpPr>
            <p:cNvPr id="15" name=" 3"/>
            <p:cNvSpPr/>
            <p:nvPr/>
          </p:nvSpPr>
          <p:spPr>
            <a:xfrm>
              <a:off x="2718302" y="1782198"/>
              <a:ext cx="2178242" cy="2178242"/>
            </a:xfrm>
            <a:prstGeom prst="gear9">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16" name=" 4"/>
            <p:cNvSpPr/>
            <p:nvPr/>
          </p:nvSpPr>
          <p:spPr>
            <a:xfrm>
              <a:off x="3155467" y="2292645"/>
              <a:ext cx="1303913" cy="1119444"/>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lIns="30480" tIns="30480" rIns="30480" bIns="30480" spcCol="1270" anchor="ctr"/>
            <a:lstStyle/>
            <a:p>
              <a:pPr algn="ctr" defTabSz="1066800" fontAlgn="auto">
                <a:lnSpc>
                  <a:spcPct val="90000"/>
                </a:lnSpc>
                <a:spcAft>
                  <a:spcPct val="35000"/>
                </a:spcAft>
                <a:defRPr/>
              </a:pPr>
              <a:endParaRPr lang="ja-JP" altLang="en-US" sz="2400"/>
            </a:p>
          </p:txBody>
        </p:sp>
      </p:grpSp>
      <p:grpSp>
        <p:nvGrpSpPr>
          <p:cNvPr id="44039" name="グループ化 16"/>
          <p:cNvGrpSpPr>
            <a:grpSpLocks/>
          </p:cNvGrpSpPr>
          <p:nvPr/>
        </p:nvGrpSpPr>
        <p:grpSpPr bwMode="auto">
          <a:xfrm>
            <a:off x="2492375" y="2216150"/>
            <a:ext cx="1497013" cy="1497013"/>
            <a:chOff x="2338261" y="174421"/>
            <a:chExt cx="1552169" cy="1552169"/>
          </a:xfrm>
        </p:grpSpPr>
        <p:sp>
          <p:nvSpPr>
            <p:cNvPr id="18" name=" 3"/>
            <p:cNvSpPr/>
            <p:nvPr/>
          </p:nvSpPr>
          <p:spPr>
            <a:xfrm rot="20700000">
              <a:off x="2338261" y="174421"/>
              <a:ext cx="1552169" cy="1552169"/>
            </a:xfrm>
            <a:prstGeom prst="gear6">
              <a:avLst/>
            </a:prstGeom>
            <a:blipFill rotWithShape="0">
              <a:blip r:embed="rId2" cstate="print"/>
              <a:stretch>
                <a:fillRect/>
              </a:stretch>
            </a:blipFill>
          </p:spPr>
          <p:style>
            <a:lnRef idx="2">
              <a:schemeClr val="dk2">
                <a:shade val="80000"/>
                <a:hueOff val="0"/>
                <a:satOff val="0"/>
                <a:lumOff val="0"/>
                <a:alphaOff val="0"/>
              </a:schemeClr>
            </a:lnRef>
            <a:fillRef idx="1">
              <a:scrgbClr r="0" g="0" b="0"/>
            </a:fillRef>
            <a:effectRef idx="0">
              <a:schemeClr val="lt1">
                <a:hueOff val="0"/>
                <a:satOff val="0"/>
                <a:lumOff val="0"/>
                <a:alphaOff val="0"/>
              </a:schemeClr>
            </a:effectRef>
            <a:fontRef idx="minor">
              <a:schemeClr val="dk2">
                <a:hueOff val="0"/>
                <a:satOff val="0"/>
                <a:lumOff val="0"/>
                <a:alphaOff val="0"/>
              </a:schemeClr>
            </a:fontRef>
          </p:style>
        </p:sp>
        <p:sp>
          <p:nvSpPr>
            <p:cNvPr id="19" name=" 4"/>
            <p:cNvSpPr/>
            <p:nvPr/>
          </p:nvSpPr>
          <p:spPr>
            <a:xfrm>
              <a:off x="2678981" y="515141"/>
              <a:ext cx="870728" cy="870728"/>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lIns="20320" tIns="20320" rIns="20320" bIns="20320" spcCol="1270" anchor="ctr"/>
            <a:lstStyle/>
            <a:p>
              <a:pPr algn="ctr" defTabSz="711200" fontAlgn="auto">
                <a:lnSpc>
                  <a:spcPct val="90000"/>
                </a:lnSpc>
                <a:spcAft>
                  <a:spcPct val="35000"/>
                </a:spcAft>
                <a:defRPr/>
              </a:pPr>
              <a:endParaRPr lang="ja-JP" altLang="en-US" sz="1600" dirty="0"/>
            </a:p>
          </p:txBody>
        </p:sp>
      </p:grpSp>
      <p:sp>
        <p:nvSpPr>
          <p:cNvPr id="49153" name="Rectangle 1"/>
          <p:cNvSpPr>
            <a:spLocks noChangeArrowheads="1"/>
          </p:cNvSpPr>
          <p:nvPr/>
        </p:nvSpPr>
        <p:spPr bwMode="auto">
          <a:xfrm>
            <a:off x="765175" y="2720975"/>
            <a:ext cx="1871663" cy="276225"/>
          </a:xfrm>
          <a:prstGeom prst="rect">
            <a:avLst/>
          </a:prstGeom>
          <a:noFill/>
          <a:ln w="9525">
            <a:noFill/>
            <a:miter lim="800000"/>
            <a:headEnd/>
            <a:tailEnd/>
          </a:ln>
          <a:effectLst/>
        </p:spPr>
        <p:txBody>
          <a:bodyPr anchor="ctr">
            <a:spAutoFit/>
          </a:bodyPr>
          <a:lstStyle/>
          <a:p>
            <a:pPr>
              <a:defRPr/>
            </a:pPr>
            <a:r>
              <a:rPr lang="ja-JP" sz="1200" b="1" dirty="0">
                <a:latin typeface="+mn-ea"/>
                <a:ea typeface="+mn-ea"/>
                <a:cs typeface="Times New Roman" pitchFamily="18" charset="0"/>
              </a:rPr>
              <a:t>＜出席状況から＞</a:t>
            </a:r>
            <a:endParaRPr lang="ja-JP" dirty="0">
              <a:latin typeface="+mn-ea"/>
              <a:ea typeface="+mn-ea"/>
              <a:cs typeface="ＭＳ Ｐゴシック" pitchFamily="50" charset="-128"/>
            </a:endParaRPr>
          </a:p>
        </p:txBody>
      </p:sp>
      <p:sp>
        <p:nvSpPr>
          <p:cNvPr id="44041" name="Rectangle 1"/>
          <p:cNvSpPr>
            <a:spLocks noChangeArrowheads="1"/>
          </p:cNvSpPr>
          <p:nvPr/>
        </p:nvSpPr>
        <p:spPr bwMode="auto">
          <a:xfrm>
            <a:off x="620713" y="2289175"/>
            <a:ext cx="2205037" cy="276225"/>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Times New Roman" pitchFamily="18" charset="0"/>
              </a:rPr>
              <a:t>チェックポイントの活用</a:t>
            </a:r>
            <a:endParaRPr lang="ja-JP" altLang="en-US" sz="1200">
              <a:latin typeface="ＭＳ 明朝" pitchFamily="17" charset="-128"/>
              <a:ea typeface="ＭＳ 明朝" pitchFamily="17" charset="-128"/>
              <a:cs typeface="ＭＳ Ｐゴシック" charset="-128"/>
            </a:endParaRPr>
          </a:p>
        </p:txBody>
      </p:sp>
      <p:sp>
        <p:nvSpPr>
          <p:cNvPr id="27" name="正方形/長方形 26"/>
          <p:cNvSpPr/>
          <p:nvPr/>
        </p:nvSpPr>
        <p:spPr>
          <a:xfrm>
            <a:off x="2781300" y="2720975"/>
            <a:ext cx="935038" cy="430213"/>
          </a:xfrm>
          <a:prstGeom prst="rect">
            <a:avLst/>
          </a:prstGeom>
        </p:spPr>
        <p:txBody>
          <a:bodyPr>
            <a:spAutoFit/>
          </a:bodyPr>
          <a:lstStyle/>
          <a:p>
            <a:pPr fontAlgn="auto">
              <a:spcBef>
                <a:spcPts val="0"/>
              </a:spcBef>
              <a:spcAft>
                <a:spcPts val="0"/>
              </a:spcAft>
              <a:defRPr/>
            </a:pPr>
            <a:r>
              <a:rPr lang="ja-JP" altLang="ja-JP" sz="1100" b="1" dirty="0">
                <a:latin typeface="+mn-ea"/>
                <a:ea typeface="+mn-ea"/>
                <a:cs typeface="Times New Roman" pitchFamily="18" charset="0"/>
              </a:rPr>
              <a:t>月に３日の欠席がある</a:t>
            </a:r>
            <a:r>
              <a:rPr lang="ja-JP" altLang="en-US" sz="1100" b="1" dirty="0">
                <a:latin typeface="+mn-ea"/>
                <a:ea typeface="+mn-ea"/>
                <a:cs typeface="Times New Roman" pitchFamily="18" charset="0"/>
              </a:rPr>
              <a:t> </a:t>
            </a:r>
            <a:endParaRPr lang="ja-JP" altLang="en-US" sz="1100" b="1" dirty="0">
              <a:latin typeface="+mn-lt"/>
              <a:ea typeface="+mn-ea"/>
            </a:endParaRPr>
          </a:p>
        </p:txBody>
      </p:sp>
      <p:sp>
        <p:nvSpPr>
          <p:cNvPr id="28" name="正方形/長方形 27"/>
          <p:cNvSpPr/>
          <p:nvPr/>
        </p:nvSpPr>
        <p:spPr>
          <a:xfrm>
            <a:off x="1700213" y="3368675"/>
            <a:ext cx="1062037" cy="600075"/>
          </a:xfrm>
          <a:prstGeom prst="rect">
            <a:avLst/>
          </a:prstGeom>
        </p:spPr>
        <p:txBody>
          <a:bodyPr>
            <a:spAutoFit/>
          </a:bodyPr>
          <a:lstStyle/>
          <a:p>
            <a:pPr fontAlgn="auto">
              <a:spcBef>
                <a:spcPts val="0"/>
              </a:spcBef>
              <a:spcAft>
                <a:spcPts val="0"/>
              </a:spcAft>
              <a:defRPr/>
            </a:pPr>
            <a:r>
              <a:rPr lang="ja-JP" altLang="en-US" sz="1100" b="1" dirty="0">
                <a:latin typeface="+mn-ea"/>
                <a:ea typeface="+mn-ea"/>
                <a:cs typeface="Times New Roman" pitchFamily="18" charset="0"/>
              </a:rPr>
              <a:t>休日の翌日に</a:t>
            </a:r>
            <a:endParaRPr lang="en-US" altLang="ja-JP" sz="1100" b="1" dirty="0">
              <a:latin typeface="+mn-ea"/>
              <a:ea typeface="+mn-ea"/>
              <a:cs typeface="Times New Roman" pitchFamily="18" charset="0"/>
            </a:endParaRPr>
          </a:p>
          <a:p>
            <a:pPr fontAlgn="auto">
              <a:spcBef>
                <a:spcPts val="0"/>
              </a:spcBef>
              <a:spcAft>
                <a:spcPts val="0"/>
              </a:spcAft>
              <a:defRPr/>
            </a:pPr>
            <a:r>
              <a:rPr lang="ja-JP" altLang="en-US" sz="1100" b="1" dirty="0">
                <a:latin typeface="+mn-ea"/>
                <a:ea typeface="+mn-ea"/>
                <a:cs typeface="Times New Roman" pitchFamily="18" charset="0"/>
              </a:rPr>
              <a:t>　休みがちに　　　</a:t>
            </a:r>
            <a:endParaRPr lang="en-US" altLang="ja-JP" sz="1100" b="1" dirty="0">
              <a:latin typeface="+mn-ea"/>
              <a:ea typeface="+mn-ea"/>
              <a:cs typeface="Times New Roman" pitchFamily="18" charset="0"/>
            </a:endParaRPr>
          </a:p>
          <a:p>
            <a:pPr fontAlgn="auto">
              <a:spcBef>
                <a:spcPts val="0"/>
              </a:spcBef>
              <a:spcAft>
                <a:spcPts val="0"/>
              </a:spcAft>
              <a:defRPr/>
            </a:pPr>
            <a:r>
              <a:rPr lang="ja-JP" altLang="en-US" sz="1100" b="1" dirty="0">
                <a:latin typeface="+mn-ea"/>
                <a:ea typeface="+mn-ea"/>
                <a:cs typeface="Times New Roman" pitchFamily="18" charset="0"/>
              </a:rPr>
              <a:t>　　なった</a:t>
            </a:r>
            <a:endParaRPr lang="ja-JP" altLang="en-US" sz="1100" dirty="0">
              <a:latin typeface="+mn-lt"/>
              <a:ea typeface="+mn-ea"/>
            </a:endParaRPr>
          </a:p>
        </p:txBody>
      </p:sp>
      <p:sp>
        <p:nvSpPr>
          <p:cNvPr id="30" name="正方形/長方形 29"/>
          <p:cNvSpPr/>
          <p:nvPr/>
        </p:nvSpPr>
        <p:spPr>
          <a:xfrm>
            <a:off x="5013325" y="4016375"/>
            <a:ext cx="1085850" cy="431800"/>
          </a:xfrm>
          <a:prstGeom prst="rect">
            <a:avLst/>
          </a:prstGeom>
        </p:spPr>
        <p:txBody>
          <a:bodyPr>
            <a:spAutoFit/>
          </a:bodyPr>
          <a:lstStyle/>
          <a:p>
            <a:pPr fontAlgn="auto">
              <a:spcBef>
                <a:spcPts val="0"/>
              </a:spcBef>
              <a:spcAft>
                <a:spcPts val="0"/>
              </a:spcAft>
              <a:defRPr/>
            </a:pPr>
            <a:r>
              <a:rPr lang="ja-JP" altLang="en-US" sz="1100" b="1" dirty="0">
                <a:latin typeface="+mn-ea"/>
                <a:ea typeface="+mn-ea"/>
                <a:cs typeface="Times New Roman" pitchFamily="18" charset="0"/>
              </a:rPr>
              <a:t>行事になると休むようになる</a:t>
            </a:r>
            <a:endParaRPr lang="ja-JP" altLang="en-US" sz="1100" b="1" dirty="0">
              <a:latin typeface="+mn-lt"/>
              <a:ea typeface="+mn-ea"/>
            </a:endParaRPr>
          </a:p>
        </p:txBody>
      </p:sp>
      <p:sp>
        <p:nvSpPr>
          <p:cNvPr id="31" name="正方形/長方形 30"/>
          <p:cNvSpPr/>
          <p:nvPr/>
        </p:nvSpPr>
        <p:spPr>
          <a:xfrm>
            <a:off x="3644900" y="3584575"/>
            <a:ext cx="1152525" cy="600075"/>
          </a:xfrm>
          <a:prstGeom prst="rect">
            <a:avLst/>
          </a:prstGeom>
        </p:spPr>
        <p:txBody>
          <a:bodyPr>
            <a:spAutoFit/>
          </a:bodyPr>
          <a:lstStyle/>
          <a:p>
            <a:pPr fontAlgn="auto">
              <a:spcBef>
                <a:spcPts val="0"/>
              </a:spcBef>
              <a:spcAft>
                <a:spcPts val="0"/>
              </a:spcAft>
              <a:defRPr/>
            </a:pPr>
            <a:r>
              <a:rPr lang="ja-JP" altLang="en-US" sz="1100" b="1" dirty="0">
                <a:latin typeface="+mn-ea"/>
                <a:ea typeface="+mn-ea"/>
                <a:cs typeface="Times New Roman" pitchFamily="18" charset="0"/>
              </a:rPr>
              <a:t>特定の教科の授業を休みがちになった</a:t>
            </a:r>
            <a:endParaRPr lang="ja-JP" altLang="en-US" sz="1100" b="1" dirty="0">
              <a:latin typeface="+mn-lt"/>
              <a:ea typeface="+mn-ea"/>
            </a:endParaRPr>
          </a:p>
        </p:txBody>
      </p:sp>
      <p:grpSp>
        <p:nvGrpSpPr>
          <p:cNvPr id="44046" name="グループ化 34"/>
          <p:cNvGrpSpPr>
            <a:grpSpLocks/>
          </p:cNvGrpSpPr>
          <p:nvPr/>
        </p:nvGrpSpPr>
        <p:grpSpPr bwMode="auto">
          <a:xfrm>
            <a:off x="3789363" y="5745163"/>
            <a:ext cx="1584325" cy="1439862"/>
            <a:chOff x="1862011" y="79171"/>
            <a:chExt cx="1687982" cy="1552169"/>
          </a:xfrm>
        </p:grpSpPr>
        <p:sp>
          <p:nvSpPr>
            <p:cNvPr id="36" name=" 3"/>
            <p:cNvSpPr/>
            <p:nvPr/>
          </p:nvSpPr>
          <p:spPr>
            <a:xfrm rot="20700000">
              <a:off x="1862011" y="79171"/>
              <a:ext cx="1552673" cy="1552169"/>
            </a:xfrm>
            <a:prstGeom prst="gear6">
              <a:avLst/>
            </a:prstGeom>
            <a:blipFill rotWithShape="0">
              <a:blip r:embed="rId2" cstate="print"/>
              <a:stretch>
                <a:fillRect/>
              </a:stretch>
            </a:blipFill>
          </p:spPr>
          <p:style>
            <a:lnRef idx="2">
              <a:schemeClr val="dk2">
                <a:shade val="80000"/>
                <a:hueOff val="0"/>
                <a:satOff val="0"/>
                <a:lumOff val="0"/>
                <a:alphaOff val="0"/>
              </a:schemeClr>
            </a:lnRef>
            <a:fillRef idx="1">
              <a:scrgbClr r="0" g="0" b="0"/>
            </a:fillRef>
            <a:effectRef idx="0">
              <a:schemeClr val="lt1">
                <a:hueOff val="0"/>
                <a:satOff val="0"/>
                <a:lumOff val="0"/>
                <a:alphaOff val="0"/>
              </a:schemeClr>
            </a:effectRef>
            <a:fontRef idx="minor">
              <a:schemeClr val="dk2">
                <a:hueOff val="0"/>
                <a:satOff val="0"/>
                <a:lumOff val="0"/>
                <a:alphaOff val="0"/>
              </a:schemeClr>
            </a:fontRef>
          </p:style>
        </p:sp>
        <p:sp>
          <p:nvSpPr>
            <p:cNvPr id="37" name=" 4"/>
            <p:cNvSpPr/>
            <p:nvPr/>
          </p:nvSpPr>
          <p:spPr>
            <a:xfrm>
              <a:off x="2678940" y="515558"/>
              <a:ext cx="871053" cy="871064"/>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lIns="20320" tIns="20320" rIns="20320" bIns="20320" spcCol="1270" anchor="ctr"/>
            <a:lstStyle/>
            <a:p>
              <a:pPr algn="ctr" defTabSz="711200" fontAlgn="auto">
                <a:lnSpc>
                  <a:spcPct val="90000"/>
                </a:lnSpc>
                <a:spcAft>
                  <a:spcPct val="35000"/>
                </a:spcAft>
                <a:defRPr/>
              </a:pPr>
              <a:endParaRPr lang="ja-JP" altLang="en-US" sz="1600" dirty="0"/>
            </a:p>
          </p:txBody>
        </p:sp>
      </p:grpSp>
      <p:sp>
        <p:nvSpPr>
          <p:cNvPr id="39" name="正方形/長方形 38"/>
          <p:cNvSpPr/>
          <p:nvPr/>
        </p:nvSpPr>
        <p:spPr>
          <a:xfrm>
            <a:off x="5013325" y="5240338"/>
            <a:ext cx="1079500" cy="431800"/>
          </a:xfrm>
          <a:prstGeom prst="rect">
            <a:avLst/>
          </a:prstGeom>
        </p:spPr>
        <p:txBody>
          <a:bodyPr>
            <a:spAutoFit/>
          </a:bodyPr>
          <a:lstStyle/>
          <a:p>
            <a:pPr fontAlgn="auto">
              <a:spcBef>
                <a:spcPts val="0"/>
              </a:spcBef>
              <a:spcAft>
                <a:spcPts val="0"/>
              </a:spcAft>
              <a:defRPr/>
            </a:pPr>
            <a:r>
              <a:rPr lang="ja-JP" altLang="en-US" sz="1100" b="1" dirty="0">
                <a:latin typeface="+mn-ea"/>
                <a:ea typeface="+mn-ea"/>
                <a:cs typeface="Times New Roman" pitchFamily="18" charset="0"/>
              </a:rPr>
              <a:t>遅刻・早退が  </a:t>
            </a:r>
            <a:endParaRPr lang="en-US" altLang="ja-JP" sz="1100" b="1" dirty="0">
              <a:latin typeface="+mn-ea"/>
              <a:ea typeface="+mn-ea"/>
              <a:cs typeface="Times New Roman" pitchFamily="18" charset="0"/>
            </a:endParaRPr>
          </a:p>
          <a:p>
            <a:pPr fontAlgn="auto">
              <a:spcBef>
                <a:spcPts val="0"/>
              </a:spcBef>
              <a:spcAft>
                <a:spcPts val="0"/>
              </a:spcAft>
              <a:defRPr/>
            </a:pPr>
            <a:r>
              <a:rPr lang="en-US" altLang="ja-JP" sz="1100" b="1" dirty="0">
                <a:latin typeface="+mn-ea"/>
                <a:ea typeface="+mn-ea"/>
                <a:cs typeface="Times New Roman" pitchFamily="18" charset="0"/>
              </a:rPr>
              <a:t>     </a:t>
            </a:r>
            <a:r>
              <a:rPr lang="ja-JP" altLang="en-US" sz="1100" b="1" dirty="0">
                <a:latin typeface="+mn-ea"/>
                <a:ea typeface="+mn-ea"/>
                <a:cs typeface="Times New Roman" pitchFamily="18" charset="0"/>
              </a:rPr>
              <a:t>増えた</a:t>
            </a:r>
            <a:endParaRPr lang="ja-JP" altLang="en-US" sz="1100" b="1" dirty="0">
              <a:latin typeface="+mn-lt"/>
              <a:ea typeface="+mn-ea"/>
            </a:endParaRPr>
          </a:p>
        </p:txBody>
      </p:sp>
      <p:sp>
        <p:nvSpPr>
          <p:cNvPr id="40" name="正方形/長方形 39"/>
          <p:cNvSpPr/>
          <p:nvPr/>
        </p:nvSpPr>
        <p:spPr>
          <a:xfrm>
            <a:off x="4005263" y="6248400"/>
            <a:ext cx="1065212" cy="431800"/>
          </a:xfrm>
          <a:prstGeom prst="rect">
            <a:avLst/>
          </a:prstGeom>
        </p:spPr>
        <p:txBody>
          <a:bodyPr>
            <a:spAutoFit/>
          </a:bodyPr>
          <a:lstStyle/>
          <a:p>
            <a:pPr fontAlgn="auto">
              <a:spcBef>
                <a:spcPts val="0"/>
              </a:spcBef>
              <a:spcAft>
                <a:spcPts val="0"/>
              </a:spcAft>
              <a:defRPr/>
            </a:pPr>
            <a:r>
              <a:rPr lang="ja-JP" altLang="en-US" sz="1100" b="1" dirty="0">
                <a:latin typeface="+mn-ea"/>
                <a:ea typeface="+mn-ea"/>
                <a:cs typeface="Times New Roman" pitchFamily="18" charset="0"/>
              </a:rPr>
              <a:t>保健室に行くことが増えた</a:t>
            </a:r>
            <a:endParaRPr lang="ja-JP" altLang="en-US" sz="1100" b="1" dirty="0">
              <a:latin typeface="+mn-lt"/>
              <a:ea typeface="+mn-ea"/>
            </a:endParaRPr>
          </a:p>
        </p:txBody>
      </p:sp>
      <p:sp>
        <p:nvSpPr>
          <p:cNvPr id="41" name="角丸四角形 40"/>
          <p:cNvSpPr/>
          <p:nvPr/>
        </p:nvSpPr>
        <p:spPr>
          <a:xfrm>
            <a:off x="1341438" y="7400925"/>
            <a:ext cx="4464050" cy="1800225"/>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3500000" scaled="1"/>
            <a:tileRect/>
          </a:gra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050" name="正方形/長方形 41"/>
          <p:cNvSpPr>
            <a:spLocks noChangeArrowheads="1"/>
          </p:cNvSpPr>
          <p:nvPr/>
        </p:nvSpPr>
        <p:spPr bwMode="auto">
          <a:xfrm>
            <a:off x="1557338" y="7473950"/>
            <a:ext cx="3887787" cy="1568450"/>
          </a:xfrm>
          <a:prstGeom prst="rect">
            <a:avLst/>
          </a:prstGeom>
          <a:noFill/>
          <a:ln w="9525">
            <a:noFill/>
            <a:miter lim="800000"/>
            <a:headEnd/>
            <a:tailEnd/>
          </a:ln>
        </p:spPr>
        <p:txBody>
          <a:bodyPr>
            <a:spAutoFit/>
          </a:bodyPr>
          <a:lstStyle/>
          <a:p>
            <a:r>
              <a:rPr lang="ja-JP" altLang="ja-JP" sz="1200" b="1">
                <a:latin typeface="Calibri" pitchFamily="34" charset="0"/>
              </a:rPr>
              <a:t>欠席の場合は、病欠と思われる場合でも不登校の兆候が含まれることがあります。</a:t>
            </a:r>
            <a:endParaRPr lang="en-US" altLang="ja-JP" sz="1200" b="1">
              <a:latin typeface="Calibri" pitchFamily="34" charset="0"/>
            </a:endParaRPr>
          </a:p>
          <a:p>
            <a:endParaRPr lang="en-US" altLang="ja-JP" sz="1200" b="1">
              <a:latin typeface="Calibri" pitchFamily="34" charset="0"/>
            </a:endParaRPr>
          </a:p>
          <a:p>
            <a:r>
              <a:rPr lang="ja-JP" altLang="ja-JP" sz="1200" b="1">
                <a:latin typeface="Calibri" pitchFamily="34" charset="0"/>
              </a:rPr>
              <a:t>遅刻・早退や保健室に行く回数が増えるなどの変化にも十分注意を払うことが大切です。</a:t>
            </a:r>
          </a:p>
          <a:p>
            <a:endParaRPr lang="en-US" altLang="ja-JP" sz="1200" b="1">
              <a:latin typeface="Calibri" pitchFamily="34" charset="0"/>
            </a:endParaRPr>
          </a:p>
          <a:p>
            <a:r>
              <a:rPr lang="ja-JP" altLang="ja-JP" sz="1200" b="1">
                <a:latin typeface="Calibri" pitchFamily="34" charset="0"/>
              </a:rPr>
              <a:t>教師からの声かけは、子どもと教師の関係を深めるとともに学校との絆を太くします。</a:t>
            </a:r>
            <a:endParaRPr lang="ja-JP" altLang="en-US" sz="1200" b="1">
              <a:latin typeface="Calibri" pitchFamily="34" charset="0"/>
            </a:endParaRPr>
          </a:p>
        </p:txBody>
      </p:sp>
      <p:sp>
        <p:nvSpPr>
          <p:cNvPr id="45" name="下矢印 44"/>
          <p:cNvSpPr/>
          <p:nvPr/>
        </p:nvSpPr>
        <p:spPr>
          <a:xfrm>
            <a:off x="2565400" y="4232275"/>
            <a:ext cx="142875" cy="288925"/>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下矢印 45"/>
          <p:cNvSpPr/>
          <p:nvPr/>
        </p:nvSpPr>
        <p:spPr>
          <a:xfrm rot="3840000">
            <a:off x="3949700" y="4865688"/>
            <a:ext cx="144463" cy="287337"/>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下矢印 46"/>
          <p:cNvSpPr/>
          <p:nvPr/>
        </p:nvSpPr>
        <p:spPr>
          <a:xfrm rot="6480000">
            <a:off x="3803651" y="5857875"/>
            <a:ext cx="144462" cy="287337"/>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154" name="Rectangle 2"/>
          <p:cNvSpPr>
            <a:spLocks noChangeArrowheads="1"/>
          </p:cNvSpPr>
          <p:nvPr/>
        </p:nvSpPr>
        <p:spPr bwMode="auto">
          <a:xfrm>
            <a:off x="620713" y="4665663"/>
            <a:ext cx="2879725" cy="2492375"/>
          </a:xfrm>
          <a:prstGeom prst="rect">
            <a:avLst/>
          </a:prstGeom>
          <a:noFill/>
          <a:ln w="9525">
            <a:noFill/>
            <a:miter lim="800000"/>
            <a:headEnd/>
            <a:tailEnd/>
          </a:ln>
          <a:effectLst/>
        </p:spPr>
        <p:txBody>
          <a:bodyPr anchor="ctr">
            <a:spAutoFit/>
          </a:bodyPr>
          <a:lstStyle/>
          <a:p>
            <a:pPr>
              <a:defRPr/>
            </a:pPr>
            <a:r>
              <a:rPr lang="ja-JP" sz="1200" dirty="0">
                <a:latin typeface="+mn-ea"/>
                <a:ea typeface="+mn-ea"/>
                <a:cs typeface="Times New Roman" pitchFamily="18" charset="0"/>
              </a:rPr>
              <a:t>・家庭訪問するなどして、</a:t>
            </a:r>
            <a:endParaRPr lang="en-US" altLang="ja-JP" sz="1200" dirty="0">
              <a:latin typeface="+mn-ea"/>
              <a:ea typeface="+mn-ea"/>
              <a:cs typeface="Times New Roman" pitchFamily="18" charset="0"/>
            </a:endParaRPr>
          </a:p>
          <a:p>
            <a:pPr>
              <a:defRPr/>
            </a:pPr>
            <a:r>
              <a:rPr lang="ja-JP" sz="1200" dirty="0">
                <a:latin typeface="+mn-ea"/>
                <a:ea typeface="+mn-ea"/>
                <a:cs typeface="Times New Roman" pitchFamily="18" charset="0"/>
              </a:rPr>
              <a:t>「体調はどう？大丈夫」「心配していたよ」</a:t>
            </a:r>
            <a:endParaRPr lang="en-US" altLang="ja-JP" sz="1200" dirty="0">
              <a:latin typeface="+mn-ea"/>
              <a:ea typeface="+mn-ea"/>
              <a:cs typeface="Times New Roman" pitchFamily="18" charset="0"/>
            </a:endParaRPr>
          </a:p>
          <a:p>
            <a:pPr>
              <a:defRPr/>
            </a:pPr>
            <a:r>
              <a:rPr lang="ja-JP" sz="1200" dirty="0">
                <a:latin typeface="+mn-ea"/>
                <a:ea typeface="+mn-ea"/>
                <a:cs typeface="Times New Roman" pitchFamily="18" charset="0"/>
              </a:rPr>
              <a:t>「何か気になることはある？」など声をかけ、様子を聞く。</a:t>
            </a:r>
            <a:endParaRPr lang="en-US" altLang="ja-JP" sz="1200" dirty="0">
              <a:latin typeface="+mn-ea"/>
              <a:ea typeface="+mn-ea"/>
              <a:cs typeface="Times New Roman" pitchFamily="18" charset="0"/>
            </a:endParaRPr>
          </a:p>
          <a:p>
            <a:pPr>
              <a:defRPr/>
            </a:pPr>
            <a:endParaRPr lang="ja-JP" sz="1200" dirty="0">
              <a:latin typeface="+mn-ea"/>
              <a:ea typeface="+mn-ea"/>
              <a:cs typeface="ＭＳ Ｐゴシック" pitchFamily="50" charset="-128"/>
            </a:endParaRPr>
          </a:p>
          <a:p>
            <a:pPr eaLnBrk="0" hangingPunct="0">
              <a:defRPr/>
            </a:pPr>
            <a:r>
              <a:rPr lang="ja-JP" sz="1200" dirty="0">
                <a:latin typeface="+mn-ea"/>
                <a:ea typeface="+mn-ea"/>
                <a:cs typeface="Times New Roman" pitchFamily="18" charset="0"/>
              </a:rPr>
              <a:t>・悩みや困っていること、友人関係等に</a:t>
            </a:r>
            <a:endParaRPr lang="en-US" altLang="ja-JP" sz="1200" dirty="0">
              <a:latin typeface="+mn-ea"/>
              <a:ea typeface="+mn-ea"/>
              <a:cs typeface="Times New Roman" pitchFamily="18" charset="0"/>
            </a:endParaRPr>
          </a:p>
          <a:p>
            <a:pPr eaLnBrk="0" hangingPunct="0">
              <a:defRPr/>
            </a:pPr>
            <a:r>
              <a:rPr lang="en-US" altLang="ja-JP" sz="1200" dirty="0">
                <a:latin typeface="+mn-ea"/>
                <a:ea typeface="+mn-ea"/>
                <a:cs typeface="Times New Roman" pitchFamily="18" charset="0"/>
              </a:rPr>
              <a:t> </a:t>
            </a:r>
            <a:r>
              <a:rPr lang="ja-JP" sz="1200" dirty="0">
                <a:latin typeface="+mn-ea"/>
                <a:ea typeface="+mn-ea"/>
                <a:cs typeface="Times New Roman" pitchFamily="18" charset="0"/>
              </a:rPr>
              <a:t>ついて聞く。</a:t>
            </a:r>
            <a:endParaRPr lang="en-US" altLang="ja-JP" sz="1200" dirty="0">
              <a:latin typeface="+mn-ea"/>
              <a:ea typeface="+mn-ea"/>
              <a:cs typeface="Times New Roman" pitchFamily="18" charset="0"/>
            </a:endParaRPr>
          </a:p>
          <a:p>
            <a:pPr eaLnBrk="0" hangingPunct="0">
              <a:defRPr/>
            </a:pPr>
            <a:r>
              <a:rPr lang="en-US" altLang="ja-JP" sz="1200" dirty="0">
                <a:latin typeface="+mn-ea"/>
                <a:ea typeface="+mn-ea"/>
                <a:cs typeface="Times New Roman" pitchFamily="18" charset="0"/>
              </a:rPr>
              <a:t>       </a:t>
            </a:r>
            <a:r>
              <a:rPr lang="ja-JP" sz="1200" dirty="0">
                <a:latin typeface="+mn-ea"/>
                <a:ea typeface="+mn-ea"/>
                <a:cs typeface="Times New Roman" pitchFamily="18" charset="0"/>
              </a:rPr>
              <a:t>（あくまでも子どもの様子をみながら）</a:t>
            </a:r>
            <a:endParaRPr lang="en-US" altLang="ja-JP" sz="1200" dirty="0">
              <a:latin typeface="+mn-ea"/>
              <a:ea typeface="+mn-ea"/>
              <a:cs typeface="Times New Roman" pitchFamily="18" charset="0"/>
            </a:endParaRPr>
          </a:p>
          <a:p>
            <a:pPr eaLnBrk="0" hangingPunct="0">
              <a:defRPr/>
            </a:pPr>
            <a:r>
              <a:rPr lang="en-US" altLang="ja-JP" sz="1200" dirty="0">
                <a:latin typeface="+mn-ea"/>
                <a:ea typeface="+mn-ea"/>
                <a:cs typeface="Times New Roman" pitchFamily="18" charset="0"/>
              </a:rPr>
              <a:t> </a:t>
            </a:r>
            <a:endParaRPr lang="ja-JP" altLang="en-US" sz="1200" dirty="0">
              <a:latin typeface="+mn-ea"/>
              <a:ea typeface="+mn-ea"/>
              <a:cs typeface="Times New Roman" pitchFamily="18" charset="0"/>
            </a:endParaRPr>
          </a:p>
          <a:p>
            <a:pPr eaLnBrk="0" hangingPunct="0">
              <a:defRPr/>
            </a:pPr>
            <a:r>
              <a:rPr lang="ja-JP" altLang="en-US" sz="1200" dirty="0">
                <a:latin typeface="+mn-ea"/>
                <a:ea typeface="+mn-ea"/>
                <a:cs typeface="Times New Roman" pitchFamily="18" charset="0"/>
              </a:rPr>
              <a:t>・保護者とも面談し、                              </a:t>
            </a:r>
            <a:endParaRPr lang="en-US" altLang="ja-JP" sz="1200" dirty="0">
              <a:latin typeface="+mn-ea"/>
              <a:ea typeface="+mn-ea"/>
              <a:cs typeface="Times New Roman" pitchFamily="18" charset="0"/>
            </a:endParaRPr>
          </a:p>
          <a:p>
            <a:pPr eaLnBrk="0" hangingPunct="0">
              <a:defRPr/>
            </a:pPr>
            <a:r>
              <a:rPr lang="en-US" altLang="ja-JP" sz="1200" dirty="0">
                <a:latin typeface="+mn-ea"/>
                <a:ea typeface="+mn-ea"/>
                <a:cs typeface="Times New Roman" pitchFamily="18" charset="0"/>
              </a:rPr>
              <a:t>  </a:t>
            </a:r>
            <a:r>
              <a:rPr lang="ja-JP" altLang="en-US" sz="1200" dirty="0">
                <a:latin typeface="+mn-ea"/>
                <a:ea typeface="+mn-ea"/>
                <a:cs typeface="Times New Roman" pitchFamily="18" charset="0"/>
              </a:rPr>
              <a:t>家での様子、悩み、家族関係の変化、</a:t>
            </a:r>
            <a:endParaRPr lang="en-US" altLang="ja-JP" sz="1200" dirty="0">
              <a:latin typeface="+mn-ea"/>
              <a:ea typeface="+mn-ea"/>
              <a:cs typeface="Times New Roman" pitchFamily="18" charset="0"/>
            </a:endParaRPr>
          </a:p>
          <a:p>
            <a:pPr eaLnBrk="0" hangingPunct="0">
              <a:defRPr/>
            </a:pPr>
            <a:r>
              <a:rPr lang="ja-JP" altLang="en-US" sz="1200" dirty="0">
                <a:latin typeface="+mn-ea"/>
                <a:ea typeface="+mn-ea"/>
                <a:cs typeface="Times New Roman" pitchFamily="18" charset="0"/>
              </a:rPr>
              <a:t>  学 校への希望等について聞く。</a:t>
            </a:r>
            <a:endParaRPr lang="en-US" altLang="ja-JP" sz="1200" dirty="0">
              <a:latin typeface="+mn-ea"/>
              <a:ea typeface="+mn-ea"/>
              <a:cs typeface="Times New Roman" pitchFamily="18" charset="0"/>
            </a:endParaRPr>
          </a:p>
          <a:p>
            <a:pPr eaLnBrk="0" hangingPunct="0">
              <a:defRPr/>
            </a:pPr>
            <a:r>
              <a:rPr lang="ja-JP" altLang="en-US" sz="1200" dirty="0">
                <a:latin typeface="+mn-ea"/>
                <a:ea typeface="+mn-ea"/>
                <a:cs typeface="ＭＳ Ｐゴシック" pitchFamily="50" charset="-128"/>
              </a:rPr>
              <a:t> </a:t>
            </a:r>
          </a:p>
        </p:txBody>
      </p:sp>
      <p:graphicFrame>
        <p:nvGraphicFramePr>
          <p:cNvPr id="54" name="表 53"/>
          <p:cNvGraphicFramePr>
            <a:graphicFrameLocks noGrp="1"/>
          </p:cNvGraphicFramePr>
          <p:nvPr/>
        </p:nvGraphicFramePr>
        <p:xfrm>
          <a:off x="260350" y="704850"/>
          <a:ext cx="6381750" cy="1463675"/>
        </p:xfrm>
        <a:graphic>
          <a:graphicData uri="http://schemas.openxmlformats.org/drawingml/2006/table">
            <a:tbl>
              <a:tblPr/>
              <a:tblGrid>
                <a:gridCol w="6381328"/>
              </a:tblGrid>
              <a:tr h="0">
                <a:tc>
                  <a:txBody>
                    <a:bodyPr/>
                    <a:lstStyle/>
                    <a:p>
                      <a:pPr marL="146685" indent="140335" algn="just">
                        <a:spcAft>
                          <a:spcPts val="0"/>
                        </a:spcAft>
                      </a:pPr>
                      <a:r>
                        <a:rPr lang="ja-JP" sz="1200" b="1" kern="100" dirty="0">
                          <a:latin typeface="ＭＳ 明朝" pitchFamily="17" charset="-128"/>
                          <a:ea typeface="ＭＳ 明朝" pitchFamily="17" charset="-128"/>
                          <a:cs typeface="Times New Roman"/>
                        </a:rPr>
                        <a:t>不登校対策は、子どもの学力保障としてとらえて取り組むべき最重要課題である</a:t>
                      </a:r>
                      <a:r>
                        <a:rPr lang="ja-JP" sz="1200" b="1" kern="100" dirty="0" smtClean="0">
                          <a:latin typeface="ＭＳ 明朝" pitchFamily="17" charset="-128"/>
                          <a:ea typeface="ＭＳ 明朝" pitchFamily="17" charset="-128"/>
                          <a:cs typeface="Times New Roman"/>
                        </a:rPr>
                        <a:t>。</a:t>
                      </a:r>
                      <a:endParaRPr lang="en-US" altLang="ja-JP" sz="1200" b="0" kern="100" dirty="0" smtClean="0">
                        <a:latin typeface="ＭＳ 明朝" pitchFamily="17" charset="-128"/>
                        <a:ea typeface="ＭＳ 明朝" pitchFamily="17" charset="-128"/>
                        <a:cs typeface="Times New Roman"/>
                      </a:endParaRPr>
                    </a:p>
                    <a:p>
                      <a:pPr marL="146685" indent="140335" algn="just">
                        <a:spcAft>
                          <a:spcPts val="0"/>
                        </a:spcAft>
                      </a:pPr>
                      <a:r>
                        <a:rPr lang="ja-JP" sz="1200" kern="100" dirty="0" smtClean="0">
                          <a:latin typeface="ＭＳ 明朝" pitchFamily="17" charset="-128"/>
                          <a:ea typeface="ＭＳ 明朝" pitchFamily="17" charset="-128"/>
                          <a:cs typeface="Times New Roman"/>
                        </a:rPr>
                        <a:t>学校</a:t>
                      </a:r>
                      <a:r>
                        <a:rPr lang="ja-JP" sz="1200" kern="100" dirty="0">
                          <a:latin typeface="ＭＳ 明朝" pitchFamily="17" charset="-128"/>
                          <a:ea typeface="ＭＳ 明朝" pitchFamily="17" charset="-128"/>
                          <a:cs typeface="Times New Roman"/>
                        </a:rPr>
                        <a:t>にこさせることが最終目的ではなく、学校生活の中で新たな取組が始まること</a:t>
                      </a:r>
                      <a:r>
                        <a:rPr lang="ja-JP" sz="1200" kern="100" dirty="0" smtClean="0">
                          <a:latin typeface="ＭＳ 明朝" pitchFamily="17" charset="-128"/>
                          <a:ea typeface="ＭＳ 明朝" pitchFamily="17" charset="-128"/>
                          <a:cs typeface="Times New Roman"/>
                        </a:rPr>
                        <a:t>を</a:t>
                      </a:r>
                      <a:r>
                        <a:rPr lang="en-US" altLang="ja-JP" sz="1200" kern="100" dirty="0" smtClean="0">
                          <a:latin typeface="ＭＳ 明朝" pitchFamily="17" charset="-128"/>
                          <a:ea typeface="ＭＳ 明朝" pitchFamily="17" charset="-128"/>
                          <a:cs typeface="Times New Roman"/>
                        </a:rPr>
                        <a:t> </a:t>
                      </a:r>
                    </a:p>
                    <a:p>
                      <a:pPr marL="146685" indent="140335" algn="just">
                        <a:spcAft>
                          <a:spcPts val="0"/>
                        </a:spcAft>
                      </a:pPr>
                      <a:r>
                        <a:rPr lang="ja-JP" sz="1200" kern="100" dirty="0" smtClean="0">
                          <a:latin typeface="ＭＳ 明朝" pitchFamily="17" charset="-128"/>
                          <a:ea typeface="ＭＳ 明朝" pitchFamily="17" charset="-128"/>
                          <a:cs typeface="Times New Roman"/>
                        </a:rPr>
                        <a:t>忘れて</a:t>
                      </a:r>
                      <a:r>
                        <a:rPr lang="ja-JP" sz="1200" kern="100" dirty="0">
                          <a:latin typeface="ＭＳ 明朝" pitchFamily="17" charset="-128"/>
                          <a:ea typeface="ＭＳ 明朝" pitchFamily="17" charset="-128"/>
                          <a:cs typeface="Times New Roman"/>
                        </a:rPr>
                        <a:t>はならない。不登校だった子どもへのかかわりは再登校からが重要である。</a:t>
                      </a:r>
                    </a:p>
                    <a:p>
                      <a:pPr marL="146685" indent="139700" algn="just">
                        <a:spcAft>
                          <a:spcPts val="0"/>
                        </a:spcAft>
                      </a:pPr>
                      <a:r>
                        <a:rPr lang="ja-JP" sz="1200" kern="100" dirty="0">
                          <a:latin typeface="ＭＳ 明朝" pitchFamily="17" charset="-128"/>
                          <a:ea typeface="ＭＳ 明朝" pitchFamily="17" charset="-128"/>
                          <a:cs typeface="Times New Roman"/>
                        </a:rPr>
                        <a:t>学級の仲間づくりを進め、子どもの心のエネルギーを量りながら人間関係を回復させ</a:t>
                      </a:r>
                      <a:r>
                        <a:rPr lang="ja-JP" sz="1200" kern="100" dirty="0" smtClean="0">
                          <a:latin typeface="ＭＳ 明朝" pitchFamily="17" charset="-128"/>
                          <a:ea typeface="ＭＳ 明朝" pitchFamily="17" charset="-128"/>
                          <a:cs typeface="Times New Roman"/>
                        </a:rPr>
                        <a:t>、</a:t>
                      </a:r>
                      <a:endParaRPr lang="en-US" altLang="ja-JP" sz="1200" kern="100" dirty="0" smtClean="0">
                        <a:latin typeface="ＭＳ 明朝" pitchFamily="17" charset="-128"/>
                        <a:ea typeface="ＭＳ 明朝" pitchFamily="17" charset="-128"/>
                        <a:cs typeface="Times New Roman"/>
                      </a:endParaRPr>
                    </a:p>
                    <a:p>
                      <a:pPr marL="146685" indent="139700" algn="just">
                        <a:spcAft>
                          <a:spcPts val="0"/>
                        </a:spcAft>
                      </a:pPr>
                      <a:r>
                        <a:rPr lang="ja-JP" sz="1200" kern="100" dirty="0" smtClean="0">
                          <a:latin typeface="ＭＳ 明朝" pitchFamily="17" charset="-128"/>
                          <a:ea typeface="ＭＳ 明朝" pitchFamily="17" charset="-128"/>
                          <a:cs typeface="Times New Roman"/>
                        </a:rPr>
                        <a:t>学力</a:t>
                      </a:r>
                      <a:r>
                        <a:rPr lang="ja-JP" sz="1200" kern="100" dirty="0">
                          <a:latin typeface="ＭＳ 明朝" pitchFamily="17" charset="-128"/>
                          <a:ea typeface="ＭＳ 明朝" pitchFamily="17" charset="-128"/>
                          <a:cs typeface="Times New Roman"/>
                        </a:rPr>
                        <a:t>を保障し、自分の未来を切り拓いていく力を育んでいかなければならない。</a:t>
                      </a:r>
                    </a:p>
                    <a:p>
                      <a:pPr marL="146685" indent="139700" algn="just">
                        <a:spcAft>
                          <a:spcPts val="0"/>
                        </a:spcAft>
                      </a:pPr>
                      <a:r>
                        <a:rPr lang="ja-JP" sz="1200" kern="100" dirty="0">
                          <a:latin typeface="ＭＳ 明朝" pitchFamily="17" charset="-128"/>
                          <a:ea typeface="ＭＳ 明朝" pitchFamily="17" charset="-128"/>
                          <a:cs typeface="Times New Roman"/>
                        </a:rPr>
                        <a:t>教室復帰ができ、学校生活が送れるようになっても子どもの心の声を聴こうとする</a:t>
                      </a:r>
                      <a:r>
                        <a:rPr lang="ja-JP" sz="1200" kern="100" dirty="0" smtClean="0">
                          <a:latin typeface="ＭＳ 明朝" pitchFamily="17" charset="-128"/>
                          <a:ea typeface="ＭＳ 明朝" pitchFamily="17" charset="-128"/>
                          <a:cs typeface="Times New Roman"/>
                        </a:rPr>
                        <a:t>姿</a:t>
                      </a:r>
                      <a:endParaRPr lang="en-US" altLang="ja-JP" sz="1200" kern="100" dirty="0" smtClean="0">
                        <a:latin typeface="ＭＳ 明朝" pitchFamily="17" charset="-128"/>
                        <a:ea typeface="ＭＳ 明朝" pitchFamily="17" charset="-128"/>
                        <a:cs typeface="Times New Roman"/>
                      </a:endParaRPr>
                    </a:p>
                    <a:p>
                      <a:pPr marL="146685" indent="139700" algn="just">
                        <a:spcAft>
                          <a:spcPts val="0"/>
                        </a:spcAft>
                      </a:pPr>
                      <a:r>
                        <a:rPr lang="ja-JP" sz="1200" kern="100" dirty="0" smtClean="0">
                          <a:latin typeface="ＭＳ 明朝" pitchFamily="17" charset="-128"/>
                          <a:ea typeface="ＭＳ 明朝" pitchFamily="17" charset="-128"/>
                          <a:cs typeface="Times New Roman"/>
                        </a:rPr>
                        <a:t>勢</a:t>
                      </a:r>
                      <a:r>
                        <a:rPr lang="ja-JP" sz="1200" kern="100" dirty="0">
                          <a:latin typeface="ＭＳ 明朝" pitchFamily="17" charset="-128"/>
                          <a:ea typeface="ＭＳ 明朝" pitchFamily="17" charset="-128"/>
                          <a:cs typeface="Times New Roman"/>
                        </a:rPr>
                        <a:t>で見守り続けることが大切である。</a:t>
                      </a:r>
                    </a:p>
                  </a:txBody>
                  <a:tcPr marL="90170" marR="90170" marT="0" marB="0">
                    <a:lnL>
                      <a:noFill/>
                    </a:lnL>
                    <a:lnR>
                      <a:noFill/>
                    </a:lnR>
                    <a:lnT>
                      <a:noFill/>
                    </a:lnT>
                    <a:lnB>
                      <a:noFill/>
                    </a:lnB>
                  </a:tcPr>
                </a:tc>
              </a:tr>
            </a:tbl>
          </a:graphicData>
        </a:graphic>
      </p:graphicFrame>
      <p:sp>
        <p:nvSpPr>
          <p:cNvPr id="44057" name="正方形/長方形 63"/>
          <p:cNvSpPr>
            <a:spLocks noChangeArrowheads="1"/>
          </p:cNvSpPr>
          <p:nvPr/>
        </p:nvSpPr>
        <p:spPr bwMode="auto">
          <a:xfrm>
            <a:off x="333375" y="488950"/>
            <a:ext cx="6262688" cy="1547813"/>
          </a:xfrm>
          <a:prstGeom prst="rect">
            <a:avLst/>
          </a:prstGeom>
          <a:solidFill>
            <a:schemeClr val="bg1">
              <a:alpha val="0"/>
            </a:schemeClr>
          </a:solidFill>
          <a:ln w="28575">
            <a:solidFill>
              <a:srgbClr val="FF0000"/>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44058" name="テキスト ボックス 42"/>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-24-</a:t>
            </a:r>
            <a:endParaRPr lang="ja-JP" altLang="en-US" sz="1200">
              <a:latin typeface="Calibri"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692150" y="7473950"/>
            <a:ext cx="5400675" cy="1295400"/>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 name="円柱 2"/>
          <p:cNvSpPr/>
          <p:nvPr/>
        </p:nvSpPr>
        <p:spPr>
          <a:xfrm>
            <a:off x="1268413" y="1497013"/>
            <a:ext cx="4248150" cy="5256212"/>
          </a:xfrm>
          <a:prstGeom prst="can">
            <a:avLst>
              <a:gd name="adj" fmla="val 3862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solidFill>
                <a:schemeClr val="tx1"/>
              </a:solidFill>
              <a:latin typeface="+mn-ea"/>
              <a:cs typeface="ＭＳ Ｐゴシック" pitchFamily="50" charset="-128"/>
            </a:endParaRPr>
          </a:p>
        </p:txBody>
      </p:sp>
      <p:sp>
        <p:nvSpPr>
          <p:cNvPr id="45059" name="Rectangle 2"/>
          <p:cNvSpPr>
            <a:spLocks noChangeArrowheads="1"/>
          </p:cNvSpPr>
          <p:nvPr/>
        </p:nvSpPr>
        <p:spPr bwMode="auto">
          <a:xfrm>
            <a:off x="2565400" y="1568450"/>
            <a:ext cx="1727200" cy="277813"/>
          </a:xfrm>
          <a:prstGeom prst="rect">
            <a:avLst/>
          </a:prstGeom>
          <a:noFill/>
          <a:ln w="9525">
            <a:noFill/>
            <a:miter lim="800000"/>
            <a:headEnd/>
            <a:tailEnd/>
          </a:ln>
        </p:spPr>
        <p:txBody>
          <a:bodyPr anchor="ctr">
            <a:spAutoFit/>
          </a:bodyPr>
          <a:lstStyle/>
          <a:p>
            <a:r>
              <a:rPr lang="ja-JP" altLang="en-US" sz="1200" b="1">
                <a:latin typeface="Century" pitchFamily="18" charset="0"/>
                <a:ea typeface="HGP創英角ｺﾞｼｯｸUB" pitchFamily="50" charset="-128"/>
                <a:cs typeface="Times New Roman" pitchFamily="18" charset="0"/>
              </a:rPr>
              <a:t>学校生活の変化から</a:t>
            </a:r>
            <a:endParaRPr lang="ja-JP" altLang="en-US" sz="1200">
              <a:ea typeface="HGP創英角ｺﾞｼｯｸUB" pitchFamily="50" charset="-128"/>
              <a:cs typeface="Times New Roman" pitchFamily="18" charset="0"/>
            </a:endParaRPr>
          </a:p>
        </p:txBody>
      </p:sp>
      <p:sp>
        <p:nvSpPr>
          <p:cNvPr id="11" name="角丸四角形 10"/>
          <p:cNvSpPr/>
          <p:nvPr/>
        </p:nvSpPr>
        <p:spPr>
          <a:xfrm>
            <a:off x="1628775" y="1928813"/>
            <a:ext cx="3529013" cy="863600"/>
          </a:xfrm>
          <a:prstGeom prst="roundRect">
            <a:avLst/>
          </a:prstGeom>
          <a:solidFill>
            <a:schemeClr val="accent5">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061" name="Rectangle 3"/>
          <p:cNvSpPr>
            <a:spLocks noChangeArrowheads="1"/>
          </p:cNvSpPr>
          <p:nvPr/>
        </p:nvSpPr>
        <p:spPr bwMode="auto">
          <a:xfrm>
            <a:off x="1700213" y="2000250"/>
            <a:ext cx="3644900" cy="769938"/>
          </a:xfrm>
          <a:prstGeom prst="rect">
            <a:avLst/>
          </a:prstGeom>
          <a:noFill/>
          <a:ln w="9525">
            <a:noFill/>
            <a:miter lim="800000"/>
            <a:headEnd/>
            <a:tailEnd/>
          </a:ln>
        </p:spPr>
        <p:txBody>
          <a:bodyPr anchor="ctr">
            <a:spAutoFit/>
          </a:bodyPr>
          <a:lstStyle/>
          <a:p>
            <a:pPr>
              <a:tabLst>
                <a:tab pos="228600" algn="l"/>
              </a:tabLst>
            </a:pPr>
            <a:r>
              <a:rPr lang="ja-JP" altLang="en-US" sz="1100" b="1">
                <a:latin typeface="Century" pitchFamily="18" charset="0"/>
                <a:ea typeface="HG丸ｺﾞｼｯｸM-PRO" pitchFamily="49" charset="-128"/>
                <a:cs typeface="Times New Roman" pitchFamily="18" charset="0"/>
              </a:rPr>
              <a:t>・</a:t>
            </a:r>
            <a:r>
              <a:rPr lang="ja-JP" altLang="en-US" sz="1100">
                <a:latin typeface="Century" pitchFamily="18" charset="0"/>
                <a:ea typeface="HG丸ｺﾞｼｯｸM-PRO" pitchFamily="49" charset="-128"/>
                <a:cs typeface="Times New Roman" pitchFamily="18" charset="0"/>
              </a:rPr>
              <a:t>授業中、集中力に欠けるようになった</a:t>
            </a:r>
            <a:endParaRPr lang="ja-JP" altLang="en-US" sz="600" i="1">
              <a:ea typeface="HG丸ｺﾞｼｯｸM-PRO" pitchFamily="49" charset="-128"/>
              <a:cs typeface="Times New Roman" pitchFamily="18" charset="0"/>
            </a:endParaRPr>
          </a:p>
          <a:p>
            <a:pPr eaLnBrk="0" hangingPunct="0">
              <a:tabLst>
                <a:tab pos="228600" algn="l"/>
              </a:tabLst>
            </a:pPr>
            <a:r>
              <a:rPr lang="ja-JP" altLang="en-US" sz="1100" b="1">
                <a:latin typeface="Century" pitchFamily="18" charset="0"/>
                <a:ea typeface="HG丸ｺﾞｼｯｸM-PRO" pitchFamily="49" charset="-128"/>
                <a:cs typeface="Times New Roman" pitchFamily="18" charset="0"/>
              </a:rPr>
              <a:t>・</a:t>
            </a:r>
            <a:r>
              <a:rPr lang="ja-JP" altLang="en-US" sz="1100">
                <a:latin typeface="Century" pitchFamily="18" charset="0"/>
                <a:ea typeface="HG丸ｺﾞｼｯｸM-PRO" pitchFamily="49" charset="-128"/>
                <a:cs typeface="Times New Roman" pitchFamily="18" charset="0"/>
              </a:rPr>
              <a:t>忘れ物が増え、提出物を出さなくなった</a:t>
            </a:r>
            <a:endParaRPr lang="ja-JP" altLang="en-US" sz="600">
              <a:ea typeface="HG丸ｺﾞｼｯｸM-PRO" pitchFamily="49" charset="-128"/>
              <a:cs typeface="Times New Roman" pitchFamily="18" charset="0"/>
            </a:endParaRPr>
          </a:p>
          <a:p>
            <a:pPr eaLnBrk="0" hangingPunct="0">
              <a:tabLst>
                <a:tab pos="228600" algn="l"/>
              </a:tabLst>
            </a:pPr>
            <a:r>
              <a:rPr lang="ja-JP" altLang="en-US" sz="1100" b="1">
                <a:latin typeface="Century" pitchFamily="18" charset="0"/>
                <a:ea typeface="HG丸ｺﾞｼｯｸM-PRO" pitchFamily="49" charset="-128"/>
                <a:cs typeface="Times New Roman" pitchFamily="18" charset="0"/>
              </a:rPr>
              <a:t>・</a:t>
            </a:r>
            <a:r>
              <a:rPr lang="ja-JP" altLang="en-US" sz="1100">
                <a:latin typeface="Century" pitchFamily="18" charset="0"/>
                <a:ea typeface="HG丸ｺﾞｼｯｸM-PRO" pitchFamily="49" charset="-128"/>
                <a:cs typeface="Times New Roman" pitchFamily="18" charset="0"/>
              </a:rPr>
              <a:t>成績が急に下がった</a:t>
            </a:r>
            <a:r>
              <a:rPr lang="ja-JP" altLang="en-US" sz="600">
                <a:ea typeface="HG丸ｺﾞｼｯｸM-PRO" pitchFamily="49" charset="-128"/>
                <a:cs typeface="Times New Roman" pitchFamily="18" charset="0"/>
              </a:rPr>
              <a:t>　　　　　　　　　　　　　　　　　　　　　　　　　　　　　　　　　　　　　　　</a:t>
            </a:r>
            <a:r>
              <a:rPr lang="ja-JP" altLang="en-US" sz="1100" b="1">
                <a:latin typeface="Century" pitchFamily="18" charset="0"/>
                <a:ea typeface="HG丸ｺﾞｼｯｸM-PRO" pitchFamily="49" charset="-128"/>
                <a:cs typeface="Times New Roman" pitchFamily="18" charset="0"/>
              </a:rPr>
              <a:t>・</a:t>
            </a:r>
            <a:r>
              <a:rPr lang="ja-JP" altLang="en-US" sz="1100">
                <a:latin typeface="Century" pitchFamily="18" charset="0"/>
                <a:ea typeface="HG丸ｺﾞｼｯｸM-PRO" pitchFamily="49" charset="-128"/>
                <a:cs typeface="Times New Roman" pitchFamily="18" charset="0"/>
              </a:rPr>
              <a:t> 無気力やわがままな態度が目立つようになった</a:t>
            </a:r>
            <a:endParaRPr lang="ja-JP" altLang="en-US">
              <a:ea typeface="HG丸ｺﾞｼｯｸM-PRO" pitchFamily="49" charset="-128"/>
              <a:cs typeface="Times New Roman" pitchFamily="18" charset="0"/>
            </a:endParaRPr>
          </a:p>
        </p:txBody>
      </p:sp>
      <p:sp>
        <p:nvSpPr>
          <p:cNvPr id="20" name="円/楕円 19"/>
          <p:cNvSpPr/>
          <p:nvPr/>
        </p:nvSpPr>
        <p:spPr>
          <a:xfrm>
            <a:off x="3716338" y="1281113"/>
            <a:ext cx="1512887" cy="358775"/>
          </a:xfrm>
          <a:prstGeom prst="ellips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ja-JP" sz="1050" b="1" dirty="0">
                <a:solidFill>
                  <a:schemeClr val="tx1"/>
                </a:solidFill>
                <a:latin typeface="+mn-ea"/>
                <a:cs typeface="Times New Roman" pitchFamily="18" charset="0"/>
              </a:rPr>
              <a:t>叱咤激励しない</a:t>
            </a:r>
            <a:endParaRPr lang="ja-JP" altLang="ja-JP" sz="1050" b="1" dirty="0">
              <a:solidFill>
                <a:schemeClr val="tx1"/>
              </a:solidFill>
              <a:latin typeface="+mn-ea"/>
              <a:cs typeface="ＭＳ Ｐゴシック" pitchFamily="50" charset="-128"/>
            </a:endParaRPr>
          </a:p>
        </p:txBody>
      </p:sp>
      <p:sp>
        <p:nvSpPr>
          <p:cNvPr id="22" name="円/楕円 21"/>
          <p:cNvSpPr/>
          <p:nvPr/>
        </p:nvSpPr>
        <p:spPr>
          <a:xfrm>
            <a:off x="4652963" y="1712913"/>
            <a:ext cx="1655762" cy="360362"/>
          </a:xfrm>
          <a:prstGeom prst="ellips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a:solidFill>
                  <a:schemeClr val="tx1"/>
                </a:solidFill>
                <a:latin typeface="+mn-ea"/>
                <a:cs typeface="Times New Roman" pitchFamily="18" charset="0"/>
              </a:rPr>
              <a:t> </a:t>
            </a:r>
            <a:r>
              <a:rPr lang="ja-JP" altLang="ja-JP" sz="1050" b="1" dirty="0">
                <a:solidFill>
                  <a:schemeClr val="tx1"/>
                </a:solidFill>
                <a:latin typeface="+mn-ea"/>
                <a:cs typeface="Times New Roman" pitchFamily="18" charset="0"/>
              </a:rPr>
              <a:t>認める、ほめる。</a:t>
            </a:r>
            <a:endParaRPr lang="ja-JP" altLang="ja-JP" sz="1050" b="1" dirty="0">
              <a:solidFill>
                <a:schemeClr val="tx1"/>
              </a:solidFill>
              <a:latin typeface="+mn-ea"/>
              <a:cs typeface="ＭＳ Ｐゴシック" pitchFamily="50" charset="-128"/>
            </a:endParaRPr>
          </a:p>
        </p:txBody>
      </p:sp>
      <p:sp>
        <p:nvSpPr>
          <p:cNvPr id="23" name="円/楕円 22"/>
          <p:cNvSpPr/>
          <p:nvPr/>
        </p:nvSpPr>
        <p:spPr>
          <a:xfrm>
            <a:off x="404813" y="1423988"/>
            <a:ext cx="2016125" cy="482600"/>
          </a:xfrm>
          <a:prstGeom prst="ellips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latin typeface="+mn-ea"/>
                <a:cs typeface="Times New Roman" pitchFamily="18" charset="0"/>
              </a:rPr>
              <a:t>・</a:t>
            </a:r>
            <a:r>
              <a:rPr lang="ja-JP" altLang="ja-JP" sz="1050" b="1" dirty="0">
                <a:solidFill>
                  <a:schemeClr val="tx1"/>
                </a:solidFill>
                <a:latin typeface="+mn-ea"/>
                <a:cs typeface="Times New Roman" pitchFamily="18" charset="0"/>
              </a:rPr>
              <a:t>今行っていること、できていることを続ける。</a:t>
            </a:r>
            <a:endParaRPr lang="ja-JP" altLang="ja-JP" sz="1050" b="1" dirty="0">
              <a:solidFill>
                <a:schemeClr val="tx1"/>
              </a:solidFill>
              <a:latin typeface="+mn-ea"/>
              <a:cs typeface="ＭＳ Ｐゴシック" pitchFamily="50" charset="-128"/>
            </a:endParaRPr>
          </a:p>
        </p:txBody>
      </p:sp>
      <p:sp>
        <p:nvSpPr>
          <p:cNvPr id="24" name="円/楕円 23"/>
          <p:cNvSpPr/>
          <p:nvPr/>
        </p:nvSpPr>
        <p:spPr>
          <a:xfrm>
            <a:off x="1557338" y="1065213"/>
            <a:ext cx="2303462" cy="409575"/>
          </a:xfrm>
          <a:prstGeom prst="ellips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a:solidFill>
                  <a:schemeClr val="tx1"/>
                </a:solidFill>
                <a:latin typeface="+mn-ea"/>
                <a:cs typeface="Times New Roman" pitchFamily="18" charset="0"/>
              </a:rPr>
              <a:t>小さな成功体験を重ねる。</a:t>
            </a:r>
            <a:r>
              <a:rPr lang="ja-JP" altLang="en-US" sz="1050" b="1" dirty="0">
                <a:solidFill>
                  <a:schemeClr val="tx1"/>
                </a:solidFill>
                <a:latin typeface="+mn-ea"/>
                <a:cs typeface="ＭＳ Ｐゴシック" pitchFamily="50" charset="-128"/>
              </a:rPr>
              <a:t> </a:t>
            </a:r>
            <a:endParaRPr lang="ja-JP" altLang="ja-JP" sz="1050" b="1" dirty="0">
              <a:solidFill>
                <a:schemeClr val="tx1"/>
              </a:solidFill>
              <a:latin typeface="+mn-ea"/>
              <a:cs typeface="ＭＳ Ｐゴシック" pitchFamily="50" charset="-128"/>
            </a:endParaRPr>
          </a:p>
        </p:txBody>
      </p:sp>
      <p:sp>
        <p:nvSpPr>
          <p:cNvPr id="30" name="円/楕円 29"/>
          <p:cNvSpPr/>
          <p:nvPr/>
        </p:nvSpPr>
        <p:spPr>
          <a:xfrm>
            <a:off x="1268413" y="5384800"/>
            <a:ext cx="4248150" cy="13684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solidFill>
                <a:schemeClr val="tx1"/>
              </a:solidFill>
              <a:latin typeface="+mn-ea"/>
              <a:cs typeface="ＭＳ Ｐゴシック" pitchFamily="50" charset="-128"/>
            </a:endParaRPr>
          </a:p>
        </p:txBody>
      </p:sp>
      <p:sp>
        <p:nvSpPr>
          <p:cNvPr id="45067" name="Rectangle 1"/>
          <p:cNvSpPr>
            <a:spLocks noChangeArrowheads="1"/>
          </p:cNvSpPr>
          <p:nvPr/>
        </p:nvSpPr>
        <p:spPr bwMode="auto">
          <a:xfrm>
            <a:off x="2349500" y="5457825"/>
            <a:ext cx="2159000" cy="276225"/>
          </a:xfrm>
          <a:prstGeom prst="rect">
            <a:avLst/>
          </a:prstGeom>
          <a:noFill/>
          <a:ln w="9525">
            <a:noFill/>
            <a:miter lim="800000"/>
            <a:headEnd/>
            <a:tailEnd/>
          </a:ln>
        </p:spPr>
        <p:txBody>
          <a:bodyPr anchor="ctr">
            <a:spAutoFit/>
          </a:bodyPr>
          <a:lstStyle/>
          <a:p>
            <a:r>
              <a:rPr lang="ja-JP" altLang="en-US" sz="1200" b="1">
                <a:latin typeface="Century" pitchFamily="18" charset="0"/>
                <a:ea typeface="HGS創英角ｺﾞｼｯｸUB" pitchFamily="50" charset="-128"/>
                <a:cs typeface="Times New Roman" pitchFamily="18" charset="0"/>
              </a:rPr>
              <a:t>家庭生活や様子の変化から</a:t>
            </a:r>
            <a:endParaRPr lang="ja-JP" altLang="en-US" sz="1200">
              <a:ea typeface="HGS創英角ｺﾞｼｯｸUB" pitchFamily="50" charset="-128"/>
              <a:cs typeface="Times New Roman" pitchFamily="18" charset="0"/>
            </a:endParaRPr>
          </a:p>
        </p:txBody>
      </p:sp>
      <p:sp>
        <p:nvSpPr>
          <p:cNvPr id="31" name="角丸四角形 30"/>
          <p:cNvSpPr/>
          <p:nvPr/>
        </p:nvSpPr>
        <p:spPr>
          <a:xfrm>
            <a:off x="2060575" y="5745163"/>
            <a:ext cx="2663825" cy="863600"/>
          </a:xfrm>
          <a:prstGeom prst="roundRect">
            <a:avLst/>
          </a:prstGeom>
          <a:solidFill>
            <a:schemeClr val="accent5">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069" name="Rectangle 4"/>
          <p:cNvSpPr>
            <a:spLocks noChangeArrowheads="1"/>
          </p:cNvSpPr>
          <p:nvPr/>
        </p:nvSpPr>
        <p:spPr bwMode="auto">
          <a:xfrm>
            <a:off x="2133600" y="5816600"/>
            <a:ext cx="3068638" cy="769938"/>
          </a:xfrm>
          <a:prstGeom prst="rect">
            <a:avLst/>
          </a:prstGeom>
          <a:noFill/>
          <a:ln w="9525">
            <a:noFill/>
            <a:miter lim="800000"/>
            <a:headEnd/>
            <a:tailEnd/>
          </a:ln>
        </p:spPr>
        <p:txBody>
          <a:bodyPr anchor="ctr">
            <a:spAutoFit/>
          </a:bodyPr>
          <a:lstStyle/>
          <a:p>
            <a:r>
              <a:rPr lang="ja-JP" altLang="en-US" sz="1100">
                <a:latin typeface="Century" pitchFamily="18" charset="0"/>
                <a:ea typeface="HG丸ｺﾞｼｯｸM-PRO" pitchFamily="49" charset="-128"/>
                <a:cs typeface="Times New Roman" pitchFamily="18" charset="0"/>
              </a:rPr>
              <a:t>・怒りを抑制しない。</a:t>
            </a:r>
            <a:endParaRPr lang="ja-JP" altLang="en-US" sz="600">
              <a:ea typeface="HG丸ｺﾞｼｯｸM-PRO" pitchFamily="49" charset="-128"/>
              <a:cs typeface="Times New Roman" pitchFamily="18" charset="0"/>
            </a:endParaRPr>
          </a:p>
          <a:p>
            <a:pPr eaLnBrk="0" hangingPunct="0"/>
            <a:r>
              <a:rPr lang="ja-JP" altLang="en-US" sz="1100">
                <a:latin typeface="Century" pitchFamily="18" charset="0"/>
                <a:ea typeface="HG丸ｺﾞｼｯｸM-PRO" pitchFamily="49" charset="-128"/>
                <a:cs typeface="Times New Roman" pitchFamily="18" charset="0"/>
              </a:rPr>
              <a:t>・願いを読み取る、共感的理解を示す。</a:t>
            </a:r>
            <a:endParaRPr lang="ja-JP" altLang="en-US" sz="600">
              <a:ea typeface="HG丸ｺﾞｼｯｸM-PRO" pitchFamily="49" charset="-128"/>
              <a:cs typeface="Times New Roman" pitchFamily="18" charset="0"/>
            </a:endParaRPr>
          </a:p>
          <a:p>
            <a:pPr eaLnBrk="0" hangingPunct="0"/>
            <a:r>
              <a:rPr lang="ja-JP" altLang="en-US" sz="1100">
                <a:latin typeface="Century" pitchFamily="18" charset="0"/>
                <a:ea typeface="HG丸ｺﾞｼｯｸM-PRO" pitchFamily="49" charset="-128"/>
                <a:cs typeface="Times New Roman" pitchFamily="18" charset="0"/>
              </a:rPr>
              <a:t>・攻撃行動は抑止する。</a:t>
            </a:r>
          </a:p>
          <a:p>
            <a:pPr eaLnBrk="0" hangingPunct="0"/>
            <a:r>
              <a:rPr lang="ja-JP" altLang="en-US" sz="1100">
                <a:latin typeface="Century" pitchFamily="18" charset="0"/>
                <a:ea typeface="HG丸ｺﾞｼｯｸM-PRO" pitchFamily="49" charset="-128"/>
                <a:cs typeface="Times New Roman" pitchFamily="18" charset="0"/>
              </a:rPr>
              <a:t>・より良い行動を学習させる。</a:t>
            </a:r>
            <a:r>
              <a:rPr lang="ja-JP" altLang="en-US" sz="600">
                <a:ea typeface="HG丸ｺﾞｼｯｸM-PRO" pitchFamily="49" charset="-128"/>
                <a:cs typeface="Times New Roman" pitchFamily="18" charset="0"/>
              </a:rPr>
              <a:t> </a:t>
            </a:r>
            <a:endParaRPr lang="ja-JP" altLang="en-US">
              <a:ea typeface="HG丸ｺﾞｼｯｸM-PRO" pitchFamily="49" charset="-128"/>
              <a:cs typeface="Times New Roman" pitchFamily="18" charset="0"/>
            </a:endParaRPr>
          </a:p>
        </p:txBody>
      </p:sp>
      <p:sp>
        <p:nvSpPr>
          <p:cNvPr id="33" name="円/楕円 32"/>
          <p:cNvSpPr/>
          <p:nvPr/>
        </p:nvSpPr>
        <p:spPr>
          <a:xfrm>
            <a:off x="333375" y="6537325"/>
            <a:ext cx="2087563" cy="360363"/>
          </a:xfrm>
          <a:prstGeom prst="ellips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a:solidFill>
                  <a:schemeClr val="tx1"/>
                </a:solidFill>
                <a:latin typeface="+mn-ea"/>
                <a:cs typeface="ＭＳ Ｐゴシック" pitchFamily="50" charset="-128"/>
              </a:rPr>
              <a:t> </a:t>
            </a:r>
            <a:endParaRPr lang="ja-JP" altLang="ja-JP" sz="1050" b="1" dirty="0">
              <a:solidFill>
                <a:schemeClr val="tx1"/>
              </a:solidFill>
              <a:latin typeface="+mn-ea"/>
              <a:cs typeface="ＭＳ Ｐゴシック" pitchFamily="50" charset="-128"/>
            </a:endParaRPr>
          </a:p>
        </p:txBody>
      </p:sp>
      <p:sp>
        <p:nvSpPr>
          <p:cNvPr id="34" name="円/楕円 33"/>
          <p:cNvSpPr/>
          <p:nvPr/>
        </p:nvSpPr>
        <p:spPr>
          <a:xfrm>
            <a:off x="2349500" y="6681788"/>
            <a:ext cx="2016125" cy="409575"/>
          </a:xfrm>
          <a:prstGeom prst="ellips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228600" algn="l"/>
              </a:tabLst>
              <a:defRPr/>
            </a:pPr>
            <a:r>
              <a:rPr lang="ja-JP" altLang="ja-JP" sz="1050" b="1" dirty="0">
                <a:solidFill>
                  <a:schemeClr val="tx1"/>
                </a:solidFill>
                <a:latin typeface="+mn-ea"/>
                <a:cs typeface="Times New Roman" pitchFamily="18" charset="0"/>
              </a:rPr>
              <a:t>学校や勉強のことを</a:t>
            </a:r>
            <a:endParaRPr lang="en-US" altLang="ja-JP" sz="1050" b="1" dirty="0">
              <a:solidFill>
                <a:schemeClr val="tx1"/>
              </a:solidFill>
              <a:latin typeface="+mn-ea"/>
              <a:cs typeface="Times New Roman" pitchFamily="18" charset="0"/>
            </a:endParaRPr>
          </a:p>
          <a:p>
            <a:pPr>
              <a:tabLst>
                <a:tab pos="228600" algn="l"/>
              </a:tabLst>
              <a:defRPr/>
            </a:pPr>
            <a:r>
              <a:rPr lang="ja-JP" altLang="ja-JP" sz="1050" b="1" dirty="0">
                <a:solidFill>
                  <a:schemeClr val="tx1"/>
                </a:solidFill>
                <a:latin typeface="+mn-ea"/>
                <a:cs typeface="Times New Roman" pitchFamily="18" charset="0"/>
              </a:rPr>
              <a:t>言うと不機嫌になった</a:t>
            </a:r>
            <a:endParaRPr lang="ja-JP" altLang="ja-JP" sz="1050" b="1" dirty="0">
              <a:solidFill>
                <a:schemeClr val="tx1"/>
              </a:solidFill>
              <a:latin typeface="+mn-ea"/>
              <a:cs typeface="ＭＳ Ｐゴシック" pitchFamily="50" charset="-128"/>
            </a:endParaRPr>
          </a:p>
        </p:txBody>
      </p:sp>
      <p:sp>
        <p:nvSpPr>
          <p:cNvPr id="35" name="円/楕円 34"/>
          <p:cNvSpPr/>
          <p:nvPr/>
        </p:nvSpPr>
        <p:spPr>
          <a:xfrm>
            <a:off x="4652963" y="6032500"/>
            <a:ext cx="1728787" cy="411163"/>
          </a:xfrm>
          <a:prstGeom prst="ellips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tabLst>
                <a:tab pos="228600" algn="l"/>
              </a:tabLst>
              <a:defRPr/>
            </a:pPr>
            <a:r>
              <a:rPr lang="ja-JP" altLang="ja-JP" sz="1050" b="1" dirty="0">
                <a:solidFill>
                  <a:schemeClr val="tx1"/>
                </a:solidFill>
                <a:latin typeface="+mn-ea"/>
                <a:cs typeface="Times New Roman" pitchFamily="18" charset="0"/>
              </a:rPr>
              <a:t>友人や教師への</a:t>
            </a:r>
            <a:endParaRPr lang="en-US" altLang="ja-JP" sz="1050" b="1" dirty="0">
              <a:solidFill>
                <a:schemeClr val="tx1"/>
              </a:solidFill>
              <a:latin typeface="+mn-ea"/>
              <a:cs typeface="Times New Roman" pitchFamily="18" charset="0"/>
            </a:endParaRPr>
          </a:p>
          <a:p>
            <a:pPr eaLnBrk="0" hangingPunct="0">
              <a:tabLst>
                <a:tab pos="228600" algn="l"/>
              </a:tabLst>
              <a:defRPr/>
            </a:pPr>
            <a:r>
              <a:rPr lang="ja-JP" altLang="ja-JP" sz="1050" b="1" dirty="0">
                <a:solidFill>
                  <a:schemeClr val="tx1"/>
                </a:solidFill>
                <a:latin typeface="+mn-ea"/>
                <a:cs typeface="Times New Roman" pitchFamily="18" charset="0"/>
              </a:rPr>
              <a:t>批判が多くなった</a:t>
            </a:r>
            <a:endParaRPr lang="ja-JP" altLang="ja-JP" sz="1050" b="1" dirty="0">
              <a:solidFill>
                <a:schemeClr val="tx1"/>
              </a:solidFill>
              <a:latin typeface="+mn-ea"/>
              <a:cs typeface="ＭＳ Ｐゴシック" pitchFamily="50" charset="-128"/>
            </a:endParaRPr>
          </a:p>
        </p:txBody>
      </p:sp>
      <p:sp>
        <p:nvSpPr>
          <p:cNvPr id="45073" name="Rectangle 5"/>
          <p:cNvSpPr>
            <a:spLocks noChangeArrowheads="1"/>
          </p:cNvSpPr>
          <p:nvPr/>
        </p:nvSpPr>
        <p:spPr bwMode="auto">
          <a:xfrm>
            <a:off x="404813" y="6608763"/>
            <a:ext cx="1844675" cy="261937"/>
          </a:xfrm>
          <a:prstGeom prst="rect">
            <a:avLst/>
          </a:prstGeom>
          <a:noFill/>
          <a:ln w="9525">
            <a:noFill/>
            <a:miter lim="800000"/>
            <a:headEnd/>
            <a:tailEnd/>
          </a:ln>
        </p:spPr>
        <p:txBody>
          <a:bodyPr anchor="ctr">
            <a:spAutoFit/>
          </a:bodyPr>
          <a:lstStyle/>
          <a:p>
            <a:pPr>
              <a:tabLst>
                <a:tab pos="228600" algn="l"/>
              </a:tabLst>
            </a:pPr>
            <a:r>
              <a:rPr lang="ja-JP" altLang="en-US" sz="1100" b="1">
                <a:latin typeface="Century" pitchFamily="18" charset="0"/>
                <a:ea typeface="HG丸ｺﾞｼｯｸM-PRO" pitchFamily="49" charset="-128"/>
                <a:cs typeface="Times New Roman" pitchFamily="18" charset="0"/>
              </a:rPr>
              <a:t>昼夜逆転の生活になった</a:t>
            </a:r>
            <a:endParaRPr lang="ja-JP" altLang="en-US" b="1">
              <a:ea typeface="HG丸ｺﾞｼｯｸM-PRO" pitchFamily="49" charset="-128"/>
              <a:cs typeface="Times New Roman" pitchFamily="18" charset="0"/>
            </a:endParaRPr>
          </a:p>
        </p:txBody>
      </p:sp>
      <p:sp>
        <p:nvSpPr>
          <p:cNvPr id="38" name="円/楕円 37"/>
          <p:cNvSpPr/>
          <p:nvPr/>
        </p:nvSpPr>
        <p:spPr>
          <a:xfrm>
            <a:off x="4149725" y="6537325"/>
            <a:ext cx="2303463" cy="287338"/>
          </a:xfrm>
          <a:prstGeom prst="ellips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tabLst>
                <a:tab pos="228600" algn="l"/>
              </a:tabLst>
              <a:defRPr/>
            </a:pPr>
            <a:r>
              <a:rPr lang="ja-JP" altLang="ja-JP" sz="1050" b="1" dirty="0">
                <a:solidFill>
                  <a:schemeClr val="tx1"/>
                </a:solidFill>
                <a:latin typeface="+mn-ea"/>
                <a:cs typeface="Times New Roman" pitchFamily="18" charset="0"/>
              </a:rPr>
              <a:t>言葉や態度が乱暴になる</a:t>
            </a:r>
            <a:endParaRPr lang="ja-JP" altLang="ja-JP" sz="1050" b="1" dirty="0">
              <a:solidFill>
                <a:schemeClr val="tx1"/>
              </a:solidFill>
              <a:latin typeface="+mn-ea"/>
              <a:cs typeface="ＭＳ Ｐゴシック" pitchFamily="50" charset="-128"/>
            </a:endParaRPr>
          </a:p>
        </p:txBody>
      </p:sp>
      <p:sp>
        <p:nvSpPr>
          <p:cNvPr id="39" name="円/楕円 38"/>
          <p:cNvSpPr/>
          <p:nvPr/>
        </p:nvSpPr>
        <p:spPr>
          <a:xfrm>
            <a:off x="620713" y="6105525"/>
            <a:ext cx="1512887" cy="287338"/>
          </a:xfrm>
          <a:prstGeom prst="ellips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tabLst>
                <a:tab pos="228600" algn="l"/>
              </a:tabLst>
              <a:defRPr/>
            </a:pPr>
            <a:r>
              <a:rPr lang="ja-JP" altLang="ja-JP" sz="1050" b="1" dirty="0">
                <a:solidFill>
                  <a:schemeClr val="tx1"/>
                </a:solidFill>
                <a:latin typeface="+mn-ea"/>
                <a:cs typeface="Times New Roman" pitchFamily="18" charset="0"/>
              </a:rPr>
              <a:t>キレやすくなる</a:t>
            </a:r>
            <a:endParaRPr lang="ja-JP" altLang="ja-JP" sz="1050" b="1" dirty="0">
              <a:solidFill>
                <a:schemeClr val="tx1"/>
              </a:solidFill>
              <a:latin typeface="+mn-ea"/>
              <a:cs typeface="ＭＳ Ｐゴシック" pitchFamily="50" charset="-128"/>
            </a:endParaRPr>
          </a:p>
        </p:txBody>
      </p:sp>
      <p:sp>
        <p:nvSpPr>
          <p:cNvPr id="45076" name="Rectangle 7"/>
          <p:cNvSpPr>
            <a:spLocks noChangeArrowheads="1"/>
          </p:cNvSpPr>
          <p:nvPr/>
        </p:nvSpPr>
        <p:spPr bwMode="auto">
          <a:xfrm>
            <a:off x="2708275" y="3297238"/>
            <a:ext cx="1412875" cy="276225"/>
          </a:xfrm>
          <a:prstGeom prst="rect">
            <a:avLst/>
          </a:prstGeom>
          <a:noFill/>
          <a:ln w="9525">
            <a:noFill/>
            <a:miter lim="800000"/>
            <a:headEnd/>
            <a:tailEnd/>
          </a:ln>
        </p:spPr>
        <p:txBody>
          <a:bodyPr anchor="ctr">
            <a:spAutoFit/>
          </a:bodyPr>
          <a:lstStyle/>
          <a:p>
            <a:r>
              <a:rPr lang="ja-JP" altLang="en-US" sz="1200" b="1">
                <a:latin typeface="Century" pitchFamily="18" charset="0"/>
                <a:ea typeface="HGP創英角ｺﾞｼｯｸUB" pitchFamily="50" charset="-128"/>
                <a:cs typeface="Times New Roman" pitchFamily="18" charset="0"/>
              </a:rPr>
              <a:t>身体的症状から</a:t>
            </a:r>
            <a:endParaRPr lang="ja-JP" altLang="en-US" sz="1200">
              <a:ea typeface="HGP創英角ｺﾞｼｯｸUB" pitchFamily="50" charset="-128"/>
              <a:cs typeface="Times New Roman" pitchFamily="18" charset="0"/>
            </a:endParaRPr>
          </a:p>
        </p:txBody>
      </p:sp>
      <p:sp>
        <p:nvSpPr>
          <p:cNvPr id="42" name="角丸四角形 41"/>
          <p:cNvSpPr/>
          <p:nvPr/>
        </p:nvSpPr>
        <p:spPr>
          <a:xfrm>
            <a:off x="1557338" y="3657600"/>
            <a:ext cx="3816350" cy="863600"/>
          </a:xfrm>
          <a:prstGeom prst="roundRect">
            <a:avLst/>
          </a:prstGeom>
          <a:solidFill>
            <a:schemeClr val="accent5">
              <a:lumMod val="20000"/>
              <a:lumOff val="8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078" name="Rectangle 8"/>
          <p:cNvSpPr>
            <a:spLocks noChangeArrowheads="1"/>
          </p:cNvSpPr>
          <p:nvPr/>
        </p:nvSpPr>
        <p:spPr bwMode="auto">
          <a:xfrm>
            <a:off x="1557338" y="3729038"/>
            <a:ext cx="4437062" cy="769937"/>
          </a:xfrm>
          <a:prstGeom prst="rect">
            <a:avLst/>
          </a:prstGeom>
          <a:noFill/>
          <a:ln w="9525">
            <a:noFill/>
            <a:miter lim="800000"/>
            <a:headEnd/>
            <a:tailEnd/>
          </a:ln>
        </p:spPr>
        <p:txBody>
          <a:bodyPr anchor="ctr">
            <a:spAutoFit/>
          </a:bodyPr>
          <a:lstStyle/>
          <a:p>
            <a:r>
              <a:rPr lang="ja-JP" altLang="en-US" sz="1100">
                <a:latin typeface="Century" pitchFamily="18" charset="0"/>
                <a:ea typeface="HG丸ｺﾞｼｯｸM-PRO" pitchFamily="49" charset="-128"/>
                <a:cs typeface="Times New Roman" pitchFamily="18" charset="0"/>
              </a:rPr>
              <a:t>・身体（症状）を心配する。</a:t>
            </a:r>
            <a:endParaRPr lang="ja-JP" altLang="en-US" sz="600">
              <a:ea typeface="HG丸ｺﾞｼｯｸM-PRO" pitchFamily="49" charset="-128"/>
              <a:cs typeface="Times New Roman" pitchFamily="18" charset="0"/>
            </a:endParaRPr>
          </a:p>
          <a:p>
            <a:pPr eaLnBrk="0" hangingPunct="0"/>
            <a:r>
              <a:rPr lang="ja-JP" altLang="en-US" sz="1100">
                <a:latin typeface="Century" pitchFamily="18" charset="0"/>
                <a:ea typeface="HG丸ｺﾞｼｯｸM-PRO" pitchFamily="49" charset="-128"/>
                <a:cs typeface="Times New Roman" pitchFamily="18" charset="0"/>
              </a:rPr>
              <a:t>・本人のせいではなく、体が反応していることを伝える。</a:t>
            </a:r>
            <a:endParaRPr lang="ja-JP" altLang="en-US" sz="600">
              <a:ea typeface="HG丸ｺﾞｼｯｸM-PRO" pitchFamily="49" charset="-128"/>
              <a:cs typeface="Times New Roman" pitchFamily="18" charset="0"/>
            </a:endParaRPr>
          </a:p>
          <a:p>
            <a:pPr eaLnBrk="0" hangingPunct="0"/>
            <a:r>
              <a:rPr lang="ja-JP" altLang="en-US" sz="1100">
                <a:latin typeface="Century" pitchFamily="18" charset="0"/>
                <a:ea typeface="HG丸ｺﾞｼｯｸM-PRO" pitchFamily="49" charset="-128"/>
                <a:cs typeface="Times New Roman" pitchFamily="18" charset="0"/>
              </a:rPr>
              <a:t>・不快な感情を表現するよう促す。</a:t>
            </a:r>
          </a:p>
          <a:p>
            <a:pPr eaLnBrk="0" hangingPunct="0"/>
            <a:r>
              <a:rPr lang="ja-JP" altLang="en-US" sz="1100">
                <a:latin typeface="Century" pitchFamily="18" charset="0"/>
                <a:ea typeface="HG丸ｺﾞｼｯｸM-PRO" pitchFamily="49" charset="-128"/>
                <a:cs typeface="Times New Roman" pitchFamily="18" charset="0"/>
              </a:rPr>
              <a:t>・感情を表現することでストレスを低減する。</a:t>
            </a:r>
            <a:r>
              <a:rPr lang="ja-JP" altLang="en-US" sz="600">
                <a:ea typeface="HG丸ｺﾞｼｯｸM-PRO" pitchFamily="49" charset="-128"/>
                <a:cs typeface="Times New Roman" pitchFamily="18" charset="0"/>
              </a:rPr>
              <a:t> </a:t>
            </a:r>
            <a:endParaRPr lang="ja-JP" altLang="en-US">
              <a:ea typeface="HG丸ｺﾞｼｯｸM-PRO" pitchFamily="49" charset="-128"/>
              <a:cs typeface="Times New Roman" pitchFamily="18" charset="0"/>
            </a:endParaRPr>
          </a:p>
        </p:txBody>
      </p:sp>
      <p:sp>
        <p:nvSpPr>
          <p:cNvPr id="43" name="円/楕円 42"/>
          <p:cNvSpPr/>
          <p:nvPr/>
        </p:nvSpPr>
        <p:spPr>
          <a:xfrm>
            <a:off x="4652963" y="4376738"/>
            <a:ext cx="1512887" cy="411162"/>
          </a:xfrm>
          <a:prstGeom prst="ellips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tabLst>
                <a:tab pos="228600" algn="l"/>
              </a:tabLst>
              <a:defRPr/>
            </a:pPr>
            <a:r>
              <a:rPr lang="ja-JP" altLang="ja-JP" sz="1050" b="1" dirty="0">
                <a:solidFill>
                  <a:schemeClr val="tx1"/>
                </a:solidFill>
                <a:latin typeface="+mn-ea"/>
                <a:cs typeface="Times New Roman" pitchFamily="18" charset="0"/>
              </a:rPr>
              <a:t>発作などが出やすくなった</a:t>
            </a:r>
            <a:endParaRPr lang="ja-JP" altLang="ja-JP" sz="1050" b="1" dirty="0">
              <a:solidFill>
                <a:schemeClr val="tx1"/>
              </a:solidFill>
              <a:latin typeface="+mn-ea"/>
              <a:cs typeface="ＭＳ Ｐゴシック" pitchFamily="50" charset="-128"/>
            </a:endParaRPr>
          </a:p>
        </p:txBody>
      </p:sp>
      <p:sp>
        <p:nvSpPr>
          <p:cNvPr id="44" name="円/楕円 43"/>
          <p:cNvSpPr/>
          <p:nvPr/>
        </p:nvSpPr>
        <p:spPr>
          <a:xfrm>
            <a:off x="620713" y="4521200"/>
            <a:ext cx="1655762" cy="287338"/>
          </a:xfrm>
          <a:prstGeom prst="ellips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tabLst>
                <a:tab pos="228600" algn="l"/>
              </a:tabLst>
              <a:defRPr/>
            </a:pPr>
            <a:r>
              <a:rPr lang="ja-JP" altLang="ja-JP" sz="1050" b="1" dirty="0">
                <a:solidFill>
                  <a:schemeClr val="tx1"/>
                </a:solidFill>
                <a:latin typeface="+mn-ea"/>
                <a:cs typeface="Times New Roman" pitchFamily="18" charset="0"/>
              </a:rPr>
              <a:t>食欲がなくなった</a:t>
            </a:r>
            <a:endParaRPr lang="ja-JP" altLang="ja-JP" sz="1050" b="1" dirty="0">
              <a:solidFill>
                <a:schemeClr val="tx1"/>
              </a:solidFill>
              <a:latin typeface="+mn-ea"/>
              <a:cs typeface="ＭＳ Ｐゴシック" pitchFamily="50" charset="-128"/>
            </a:endParaRPr>
          </a:p>
        </p:txBody>
      </p:sp>
      <p:sp>
        <p:nvSpPr>
          <p:cNvPr id="46" name="円/楕円 45"/>
          <p:cNvSpPr/>
          <p:nvPr/>
        </p:nvSpPr>
        <p:spPr>
          <a:xfrm>
            <a:off x="2060575" y="4592638"/>
            <a:ext cx="2663825" cy="504825"/>
          </a:xfrm>
          <a:prstGeom prst="ellipse">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228600" algn="l"/>
              </a:tabLst>
              <a:defRPr/>
            </a:pPr>
            <a:r>
              <a:rPr lang="ja-JP" altLang="ja-JP" sz="1050" b="1" dirty="0">
                <a:solidFill>
                  <a:schemeClr val="tx1"/>
                </a:solidFill>
                <a:latin typeface="+mn-ea"/>
                <a:cs typeface="Times New Roman" pitchFamily="18" charset="0"/>
              </a:rPr>
              <a:t>朝、頭痛、腹痛、発熱、吐き気などを訴えることが多くなった</a:t>
            </a:r>
            <a:endParaRPr lang="ja-JP" altLang="ja-JP" sz="1050" b="1" dirty="0">
              <a:solidFill>
                <a:schemeClr val="tx1"/>
              </a:solidFill>
              <a:latin typeface="+mn-ea"/>
              <a:cs typeface="ＭＳ Ｐゴシック" pitchFamily="50" charset="-128"/>
            </a:endParaRPr>
          </a:p>
        </p:txBody>
      </p:sp>
      <p:sp>
        <p:nvSpPr>
          <p:cNvPr id="48138" name="Rectangle 10"/>
          <p:cNvSpPr>
            <a:spLocks noChangeArrowheads="1"/>
          </p:cNvSpPr>
          <p:nvPr/>
        </p:nvSpPr>
        <p:spPr bwMode="auto">
          <a:xfrm>
            <a:off x="620713" y="560388"/>
            <a:ext cx="2349500" cy="277812"/>
          </a:xfrm>
          <a:prstGeom prst="rect">
            <a:avLst/>
          </a:prstGeom>
          <a:noFill/>
          <a:ln w="9525">
            <a:noFill/>
            <a:miter lim="800000"/>
            <a:headEnd/>
            <a:tailEnd/>
          </a:ln>
          <a:effectLst/>
        </p:spPr>
        <p:txBody>
          <a:bodyPr anchor="ctr">
            <a:spAutoFit/>
          </a:bodyPr>
          <a:lstStyle/>
          <a:p>
            <a:pPr>
              <a:defRPr/>
            </a:pPr>
            <a:r>
              <a:rPr lang="ja-JP" sz="1200" b="1" dirty="0">
                <a:latin typeface="+mn-ea"/>
                <a:ea typeface="+mn-ea"/>
                <a:cs typeface="Times New Roman" pitchFamily="18" charset="0"/>
              </a:rPr>
              <a:t>＜子どもの行動や様子から＞</a:t>
            </a:r>
            <a:endParaRPr lang="ja-JP" dirty="0">
              <a:latin typeface="+mn-ea"/>
              <a:ea typeface="+mn-ea"/>
              <a:cs typeface="ＭＳ Ｐゴシック" pitchFamily="50" charset="-128"/>
            </a:endParaRPr>
          </a:p>
        </p:txBody>
      </p:sp>
      <p:sp>
        <p:nvSpPr>
          <p:cNvPr id="45083" name="正方形/長方形 48"/>
          <p:cNvSpPr>
            <a:spLocks noChangeArrowheads="1"/>
          </p:cNvSpPr>
          <p:nvPr/>
        </p:nvSpPr>
        <p:spPr bwMode="auto">
          <a:xfrm>
            <a:off x="765175" y="7545388"/>
            <a:ext cx="5256213" cy="1016000"/>
          </a:xfrm>
          <a:prstGeom prst="rect">
            <a:avLst/>
          </a:prstGeom>
          <a:noFill/>
          <a:ln w="9525">
            <a:noFill/>
            <a:miter lim="800000"/>
            <a:headEnd/>
            <a:tailEnd/>
          </a:ln>
        </p:spPr>
        <p:txBody>
          <a:bodyPr>
            <a:spAutoFit/>
          </a:bodyPr>
          <a:lstStyle/>
          <a:p>
            <a:r>
              <a:rPr lang="ja-JP" altLang="en-US" sz="1200" b="1">
                <a:latin typeface="ＭＳ 明朝" pitchFamily="17" charset="-128"/>
                <a:ea typeface="ＭＳ 明朝" pitchFamily="17" charset="-128"/>
              </a:rPr>
              <a:t>　</a:t>
            </a:r>
            <a:r>
              <a:rPr lang="ja-JP" altLang="ja-JP" sz="1200" b="1">
                <a:latin typeface="ＭＳ 明朝" pitchFamily="17" charset="-128"/>
                <a:ea typeface="ＭＳ 明朝" pitchFamily="17" charset="-128"/>
              </a:rPr>
              <a:t>欠席以外の不登校の兆候として、身体的な症状、不安や緊張、無気力や憂鬱、攻撃や怒りの行動が現れる場合があります。子どもの行動の背景に何があるのかを考え、子どもの感情を受け入れ、子どもの気持ちに寄り添うようにします。安心感・安全感を与え、不快な感情や症状を表現（言語化）することが大切です</a:t>
            </a:r>
            <a:r>
              <a:rPr lang="ja-JP" altLang="ja-JP" sz="1200">
                <a:latin typeface="Calibri" pitchFamily="34" charset="0"/>
              </a:rPr>
              <a:t>。</a:t>
            </a:r>
            <a:endParaRPr lang="ja-JP" altLang="en-US" sz="1200">
              <a:latin typeface="Calibri" pitchFamily="34" charset="0"/>
            </a:endParaRPr>
          </a:p>
        </p:txBody>
      </p:sp>
      <p:sp>
        <p:nvSpPr>
          <p:cNvPr id="45084" name="テキスト ボックス 31"/>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-25-</a:t>
            </a:r>
            <a:endParaRPr lang="ja-JP" altLang="en-US" sz="1200">
              <a:latin typeface="Calibri"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テキスト ボックス 3"/>
          <p:cNvSpPr txBox="1">
            <a:spLocks noChangeArrowheads="1"/>
          </p:cNvSpPr>
          <p:nvPr/>
        </p:nvSpPr>
        <p:spPr bwMode="auto">
          <a:xfrm>
            <a:off x="765175" y="415925"/>
            <a:ext cx="2592388" cy="523875"/>
          </a:xfrm>
          <a:prstGeom prst="rect">
            <a:avLst/>
          </a:prstGeom>
          <a:noFill/>
          <a:ln w="9525">
            <a:noFill/>
            <a:miter lim="800000"/>
            <a:headEnd/>
            <a:tailEnd/>
          </a:ln>
        </p:spPr>
        <p:txBody>
          <a:bodyPr>
            <a:spAutoFit/>
          </a:bodyPr>
          <a:lstStyle/>
          <a:p>
            <a:r>
              <a:rPr lang="ja-JP" altLang="en-US" sz="2800" b="1">
                <a:latin typeface="Calibri" pitchFamily="34" charset="0"/>
              </a:rPr>
              <a:t>給　食　指　導</a:t>
            </a:r>
          </a:p>
        </p:txBody>
      </p:sp>
      <p:sp>
        <p:nvSpPr>
          <p:cNvPr id="6" name="テキスト ボックス 5"/>
          <p:cNvSpPr txBox="1"/>
          <p:nvPr/>
        </p:nvSpPr>
        <p:spPr>
          <a:xfrm>
            <a:off x="908050" y="1065213"/>
            <a:ext cx="1441450" cy="368300"/>
          </a:xfrm>
          <a:prstGeom prst="rect">
            <a:avLst/>
          </a:prstGeom>
          <a:noFill/>
        </p:spPr>
        <p:txBody>
          <a:bodyPr>
            <a:spAutoFit/>
          </a:bodyPr>
          <a:lstStyle/>
          <a:p>
            <a:pPr fontAlgn="auto">
              <a:spcBef>
                <a:spcPts val="0"/>
              </a:spcBef>
              <a:spcAft>
                <a:spcPts val="0"/>
              </a:spcAft>
              <a:defRPr/>
            </a:pPr>
            <a:r>
              <a:rPr lang="ja-JP" altLang="en-US" b="1" dirty="0">
                <a:latin typeface="+mn-ea"/>
                <a:ea typeface="+mn-ea"/>
              </a:rPr>
              <a:t>１．ね　ら　</a:t>
            </a:r>
            <a:r>
              <a:rPr lang="ja-JP" altLang="en-US" b="1" dirty="0" err="1">
                <a:latin typeface="+mn-ea"/>
                <a:ea typeface="+mn-ea"/>
              </a:rPr>
              <a:t>い</a:t>
            </a:r>
            <a:endParaRPr lang="en-US" altLang="ja-JP" b="1" dirty="0">
              <a:latin typeface="+mn-ea"/>
              <a:ea typeface="+mn-ea"/>
            </a:endParaRPr>
          </a:p>
        </p:txBody>
      </p:sp>
      <p:sp>
        <p:nvSpPr>
          <p:cNvPr id="7" name="角丸四角形 6"/>
          <p:cNvSpPr/>
          <p:nvPr/>
        </p:nvSpPr>
        <p:spPr>
          <a:xfrm>
            <a:off x="981075" y="1423988"/>
            <a:ext cx="1295400" cy="73025"/>
          </a:xfrm>
          <a:prstGeom prst="roundRect">
            <a:avLst/>
          </a:prstGeom>
          <a:solidFill>
            <a:schemeClr val="accent2">
              <a:lumMod val="60000"/>
              <a:lumOff val="40000"/>
            </a:schemeClr>
          </a:solidFill>
          <a:ln w="317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084" name="正方形/長方形 7"/>
          <p:cNvSpPr>
            <a:spLocks noChangeArrowheads="1"/>
          </p:cNvSpPr>
          <p:nvPr/>
        </p:nvSpPr>
        <p:spPr bwMode="auto">
          <a:xfrm>
            <a:off x="1196975" y="1639888"/>
            <a:ext cx="4491038" cy="277812"/>
          </a:xfrm>
          <a:prstGeom prst="rect">
            <a:avLst/>
          </a:prstGeom>
          <a:noFill/>
          <a:ln w="9525">
            <a:noFill/>
            <a:miter lim="800000"/>
            <a:headEnd/>
            <a:tailEnd/>
          </a:ln>
        </p:spPr>
        <p:txBody>
          <a:bodyPr>
            <a:spAutoFit/>
          </a:bodyPr>
          <a:lstStyle/>
          <a:p>
            <a:r>
              <a:rPr lang="ja-JP" altLang="ja-JP" sz="1200" b="1">
                <a:latin typeface="ＭＳ 明朝" pitchFamily="17" charset="-128"/>
                <a:ea typeface="ＭＳ 明朝" pitchFamily="17" charset="-128"/>
              </a:rPr>
              <a:t>「好き嫌いなく食べる」「楽しく食べる」「健康な体づくり」</a:t>
            </a:r>
            <a:endParaRPr lang="ja-JP" altLang="en-US" sz="1200" b="1">
              <a:latin typeface="ＭＳ 明朝" pitchFamily="17" charset="-128"/>
              <a:ea typeface="ＭＳ 明朝" pitchFamily="17" charset="-128"/>
            </a:endParaRPr>
          </a:p>
        </p:txBody>
      </p:sp>
      <p:graphicFrame>
        <p:nvGraphicFramePr>
          <p:cNvPr id="9" name="表 8"/>
          <p:cNvGraphicFramePr>
            <a:graphicFrameLocks noGrp="1"/>
          </p:cNvGraphicFramePr>
          <p:nvPr/>
        </p:nvGraphicFramePr>
        <p:xfrm>
          <a:off x="1341438" y="2000250"/>
          <a:ext cx="4572000" cy="863600"/>
        </p:xfrm>
        <a:graphic>
          <a:graphicData uri="http://schemas.openxmlformats.org/drawingml/2006/table">
            <a:tbl>
              <a:tblPr/>
              <a:tblGrid>
                <a:gridCol w="4572000"/>
              </a:tblGrid>
              <a:tr h="863600">
                <a:tc>
                  <a:txBody>
                    <a:bodyPr/>
                    <a:lstStyle/>
                    <a:p>
                      <a:pPr marL="342900" marR="0" lvl="0" indent="-342900" algn="just" defTabSz="914400" rtl="0" eaLnBrk="1" fontAlgn="base" latinLnBrk="0" hangingPunct="1">
                        <a:lnSpc>
                          <a:spcPct val="100000"/>
                        </a:lnSpc>
                        <a:spcBef>
                          <a:spcPct val="0"/>
                        </a:spcBef>
                        <a:spcAft>
                          <a:spcPct val="0"/>
                        </a:spcAft>
                        <a:buClrTx/>
                        <a:buSzPts val="1200"/>
                        <a:buFont typeface="+mj-cs"/>
                        <a:buNone/>
                        <a:tabLst/>
                      </a:pPr>
                      <a:r>
                        <a:rPr kumimoji="0" lang="ja-JP" altLang="en-US" sz="1200" b="0" i="0" u="none" strike="noStrike" cap="none" normalizeH="0" baseline="0" smtClean="0">
                          <a:ln>
                            <a:noFill/>
                          </a:ln>
                          <a:solidFill>
                            <a:schemeClr val="tx1"/>
                          </a:solidFill>
                          <a:effectLst/>
                          <a:latin typeface="ＭＳ Ｐゴシック" charset="-128"/>
                          <a:ea typeface="ＭＳ Ｐゴシック" charset="-128"/>
                          <a:cs typeface="Times New Roman" pitchFamily="18" charset="0"/>
                        </a:rPr>
                        <a:t>（１）自分の健康に関心を持ち、偏食をしないで何でも食べる。</a:t>
                      </a:r>
                    </a:p>
                    <a:p>
                      <a:pPr marL="342900" marR="0" lvl="0" indent="-342900" algn="just" defTabSz="914400" rtl="0" eaLnBrk="1" fontAlgn="base" latinLnBrk="0" hangingPunct="1">
                        <a:lnSpc>
                          <a:spcPct val="100000"/>
                        </a:lnSpc>
                        <a:spcBef>
                          <a:spcPct val="0"/>
                        </a:spcBef>
                        <a:spcAft>
                          <a:spcPct val="0"/>
                        </a:spcAft>
                        <a:buClrTx/>
                        <a:buSzPts val="1200"/>
                        <a:buFont typeface="+mj-cs"/>
                        <a:buNone/>
                        <a:tabLst/>
                      </a:pPr>
                      <a:r>
                        <a:rPr kumimoji="0" lang="ja-JP" altLang="en-US" sz="1200" b="0" i="0" u="none" strike="noStrike" cap="none" normalizeH="0" baseline="0" smtClean="0">
                          <a:ln>
                            <a:noFill/>
                          </a:ln>
                          <a:solidFill>
                            <a:schemeClr val="tx1"/>
                          </a:solidFill>
                          <a:effectLst/>
                          <a:latin typeface="ＭＳ Ｐゴシック" charset="-128"/>
                          <a:ea typeface="ＭＳ Ｐゴシック" charset="-128"/>
                          <a:cs typeface="Times New Roman" pitchFamily="18" charset="0"/>
                        </a:rPr>
                        <a:t>（２）食事を通して望ましい人間関係を育成する。</a:t>
                      </a:r>
                    </a:p>
                    <a:p>
                      <a:pPr marL="342900" marR="0" lvl="0" indent="-342900" algn="just" defTabSz="914400" rtl="0" eaLnBrk="1" fontAlgn="base" latinLnBrk="0" hangingPunct="1">
                        <a:lnSpc>
                          <a:spcPct val="100000"/>
                        </a:lnSpc>
                        <a:spcBef>
                          <a:spcPct val="0"/>
                        </a:spcBef>
                        <a:spcAft>
                          <a:spcPct val="0"/>
                        </a:spcAft>
                        <a:buClrTx/>
                        <a:buSzPts val="1200"/>
                        <a:buFont typeface="+mj-cs"/>
                        <a:buNone/>
                        <a:tabLst/>
                      </a:pPr>
                      <a:r>
                        <a:rPr kumimoji="0" lang="ja-JP" altLang="en-US" sz="1200" b="0" i="0" u="none" strike="noStrike" cap="none" normalizeH="0" baseline="0" smtClean="0">
                          <a:ln>
                            <a:noFill/>
                          </a:ln>
                          <a:solidFill>
                            <a:schemeClr val="tx1"/>
                          </a:solidFill>
                          <a:effectLst/>
                          <a:latin typeface="ＭＳ Ｐゴシック" charset="-128"/>
                          <a:ea typeface="ＭＳ Ｐゴシック" charset="-128"/>
                          <a:cs typeface="Times New Roman" pitchFamily="18" charset="0"/>
                        </a:rPr>
                        <a:t>（３）準備や後片付けなどの約束を守る。</a:t>
                      </a:r>
                      <a:endParaRPr kumimoji="0" lang="en-US" altLang="ja-JP" sz="1200" b="0" i="0" u="none" strike="noStrike" cap="none" normalizeH="0" baseline="0" smtClean="0">
                        <a:ln>
                          <a:noFill/>
                        </a:ln>
                        <a:solidFill>
                          <a:schemeClr val="tx1"/>
                        </a:solidFill>
                        <a:effectLst/>
                        <a:latin typeface="ＭＳ Ｐゴシック" charset="-128"/>
                        <a:ea typeface="ＭＳ Ｐゴシック" charset="-128"/>
                        <a:cs typeface="Times New Roman" pitchFamily="18" charset="0"/>
                      </a:endParaRPr>
                    </a:p>
                    <a:p>
                      <a:pPr marL="342900" marR="0" lvl="0" indent="-342900" algn="just" defTabSz="914400" rtl="0" eaLnBrk="1" fontAlgn="base" latinLnBrk="0" hangingPunct="1">
                        <a:lnSpc>
                          <a:spcPct val="100000"/>
                        </a:lnSpc>
                        <a:spcBef>
                          <a:spcPct val="0"/>
                        </a:spcBef>
                        <a:spcAft>
                          <a:spcPct val="0"/>
                        </a:spcAft>
                        <a:buClrTx/>
                        <a:buSzPts val="1200"/>
                        <a:buFont typeface="+mj-cs"/>
                        <a:buNone/>
                        <a:tabLst/>
                      </a:pPr>
                      <a:r>
                        <a:rPr kumimoji="1" lang="ja-JP" altLang="en-US" sz="1200" b="0" i="0" u="none" strike="noStrike" cap="none" normalizeH="0" baseline="0" smtClean="0">
                          <a:ln>
                            <a:noFill/>
                          </a:ln>
                          <a:solidFill>
                            <a:schemeClr val="tx1"/>
                          </a:solidFill>
                          <a:effectLst/>
                          <a:latin typeface="ＭＳ Ｐゴシック" charset="-128"/>
                          <a:ea typeface="ＭＳ Ｐゴシック" charset="-128"/>
                          <a:cs typeface="Times New Roman" pitchFamily="18" charset="0"/>
                        </a:rPr>
                        <a:t>（４）</a:t>
                      </a:r>
                      <a:r>
                        <a:rPr kumimoji="1" lang="ja-JP" altLang="ja-JP" sz="1200" b="0" i="0" u="none" strike="noStrike" cap="none" normalizeH="0" baseline="0" smtClean="0">
                          <a:ln>
                            <a:noFill/>
                          </a:ln>
                          <a:solidFill>
                            <a:schemeClr val="tx1"/>
                          </a:solidFill>
                          <a:effectLst/>
                          <a:latin typeface="Calibri" pitchFamily="34" charset="0"/>
                          <a:ea typeface="ＭＳ Ｐゴシック" charset="-128"/>
                        </a:rPr>
                        <a:t>家庭に働きかけ、総合的な給食指導をする。</a:t>
                      </a:r>
                      <a:endParaRPr kumimoji="0" lang="ja-JP" altLang="en-US" sz="1200" b="0" i="0" u="none" strike="noStrike" cap="none" normalizeH="0" baseline="0" smtClean="0">
                        <a:ln>
                          <a:noFill/>
                        </a:ln>
                        <a:solidFill>
                          <a:schemeClr val="tx1"/>
                        </a:solidFill>
                        <a:effectLst/>
                        <a:latin typeface="ＭＳ Ｐゴシック" charset="-128"/>
                        <a:ea typeface="ＭＳ Ｐゴシック" charset="-128"/>
                        <a:cs typeface="Times New Roman" pitchFamily="18" charset="0"/>
                      </a:endParaRPr>
                    </a:p>
                  </a:txBody>
                  <a:tcPr marL="90170" marR="90170" marT="0" marB="0" horzOverflow="overflow">
                    <a:lnL>
                      <a:noFill/>
                    </a:lnL>
                    <a:lnR>
                      <a:noFill/>
                    </a:lnR>
                    <a:lnT>
                      <a:noFill/>
                    </a:lnT>
                    <a:lnB>
                      <a:noFill/>
                    </a:lnB>
                    <a:lnTlToBr>
                      <a:noFill/>
                    </a:lnTlToBr>
                    <a:lnBlToTr>
                      <a:noFill/>
                    </a:lnBlToTr>
                    <a:noFill/>
                  </a:tcPr>
                </a:tc>
              </a:tr>
            </a:tbl>
          </a:graphicData>
        </a:graphic>
      </p:graphicFrame>
      <p:sp>
        <p:nvSpPr>
          <p:cNvPr id="46087" name="Rectangle 1"/>
          <p:cNvSpPr>
            <a:spLocks noChangeArrowheads="1"/>
          </p:cNvSpPr>
          <p:nvPr/>
        </p:nvSpPr>
        <p:spPr bwMode="auto">
          <a:xfrm>
            <a:off x="0" y="-92075"/>
            <a:ext cx="204788" cy="184150"/>
          </a:xfrm>
          <a:prstGeom prst="rect">
            <a:avLst/>
          </a:prstGeom>
          <a:noFill/>
          <a:ln w="9525">
            <a:noFill/>
            <a:miter lim="800000"/>
            <a:headEnd/>
            <a:tailEnd/>
          </a:ln>
        </p:spPr>
        <p:txBody>
          <a:bodyPr wrap="none" anchor="ctr">
            <a:spAutoFit/>
          </a:bodyPr>
          <a:lstStyle/>
          <a:p>
            <a:r>
              <a:rPr lang="ja-JP" altLang="en-US" sz="600"/>
              <a:t> </a:t>
            </a:r>
            <a:endParaRPr lang="ja-JP" altLang="en-US"/>
          </a:p>
        </p:txBody>
      </p:sp>
      <p:sp>
        <p:nvSpPr>
          <p:cNvPr id="46088" name="Rectangle 2"/>
          <p:cNvSpPr>
            <a:spLocks noChangeArrowheads="1"/>
          </p:cNvSpPr>
          <p:nvPr/>
        </p:nvSpPr>
        <p:spPr bwMode="auto">
          <a:xfrm>
            <a:off x="981075" y="2936875"/>
            <a:ext cx="1368425" cy="276225"/>
          </a:xfrm>
          <a:prstGeom prst="rect">
            <a:avLst/>
          </a:prstGeom>
          <a:noFill/>
          <a:ln w="9525">
            <a:noFill/>
            <a:miter lim="800000"/>
            <a:headEnd/>
            <a:tailEnd/>
          </a:ln>
        </p:spPr>
        <p:txBody>
          <a:bodyPr anchor="ctr">
            <a:spAutoFit/>
          </a:bodyPr>
          <a:lstStyle/>
          <a:p>
            <a:pPr algn="dist"/>
            <a:r>
              <a:rPr lang="ja-JP" altLang="en-US" sz="1200" b="1">
                <a:latin typeface="ＭＳ 明朝" pitchFamily="17" charset="-128"/>
                <a:ea typeface="ＭＳ 明朝" pitchFamily="17" charset="-128"/>
                <a:cs typeface="Times New Roman" pitchFamily="18" charset="0"/>
              </a:rPr>
              <a:t>配布物</a:t>
            </a:r>
            <a:endParaRPr lang="ja-JP" altLang="en-US" sz="1200" b="1">
              <a:latin typeface="ＭＳ 明朝" pitchFamily="17" charset="-128"/>
              <a:ea typeface="ＭＳ 明朝" pitchFamily="17" charset="-128"/>
              <a:cs typeface="ＭＳ Ｐゴシック" charset="-128"/>
            </a:endParaRPr>
          </a:p>
        </p:txBody>
      </p:sp>
      <p:sp>
        <p:nvSpPr>
          <p:cNvPr id="46089" name="Rectangle 7"/>
          <p:cNvSpPr>
            <a:spLocks noChangeArrowheads="1"/>
          </p:cNvSpPr>
          <p:nvPr/>
        </p:nvSpPr>
        <p:spPr bwMode="auto">
          <a:xfrm>
            <a:off x="4581525" y="4448175"/>
            <a:ext cx="1871663" cy="1201738"/>
          </a:xfrm>
          <a:prstGeom prst="rect">
            <a:avLst/>
          </a:prstGeom>
          <a:noFill/>
          <a:ln w="9525">
            <a:noFill/>
            <a:miter lim="800000"/>
            <a:headEnd/>
            <a:tailEnd/>
          </a:ln>
        </p:spPr>
        <p:txBody>
          <a:bodyPr anchor="ctr">
            <a:spAutoFit/>
          </a:bodyPr>
          <a:lstStyle/>
          <a:p>
            <a:r>
              <a:rPr lang="ja-JP" altLang="en-US" sz="1200">
                <a:latin typeface="ＭＳ Ｐゴシック" charset="-128"/>
                <a:cs typeface="Times New Roman" pitchFamily="18" charset="0"/>
              </a:rPr>
              <a:t>・返却はすべて年度末に</a:t>
            </a:r>
            <a:endParaRPr lang="en-US" altLang="ja-JP" sz="1200">
              <a:latin typeface="ＭＳ Ｐゴシック" charset="-128"/>
              <a:cs typeface="Times New Roman" pitchFamily="18" charset="0"/>
            </a:endParaRPr>
          </a:p>
          <a:p>
            <a:r>
              <a:rPr lang="ja-JP" altLang="en-US" sz="1200">
                <a:latin typeface="ＭＳ Ｐゴシック" charset="-128"/>
                <a:cs typeface="Times New Roman" pitchFamily="18" charset="0"/>
              </a:rPr>
              <a:t>　　家庭科室まで。</a:t>
            </a:r>
            <a:endParaRPr lang="ja-JP" altLang="en-US" sz="1200">
              <a:latin typeface="ＭＳ Ｐゴシック" charset="-128"/>
            </a:endParaRPr>
          </a:p>
          <a:p>
            <a:pPr eaLnBrk="0" hangingPunct="0"/>
            <a:r>
              <a:rPr lang="ja-JP" altLang="en-US" sz="1200">
                <a:latin typeface="ＭＳ Ｐゴシック" charset="-128"/>
                <a:cs typeface="Times New Roman" pitchFamily="18" charset="0"/>
              </a:rPr>
              <a:t>・わりばしは、なくなれば</a:t>
            </a:r>
            <a:endParaRPr lang="en-US" altLang="ja-JP" sz="1200">
              <a:latin typeface="ＭＳ Ｐゴシック" charset="-128"/>
              <a:cs typeface="Times New Roman" pitchFamily="18" charset="0"/>
            </a:endParaRPr>
          </a:p>
          <a:p>
            <a:pPr eaLnBrk="0" hangingPunct="0"/>
            <a:r>
              <a:rPr lang="ja-JP" altLang="en-US" sz="1200">
                <a:latin typeface="ＭＳ Ｐゴシック" charset="-128"/>
                <a:cs typeface="Times New Roman" pitchFamily="18" charset="0"/>
              </a:rPr>
              <a:t>　　後は学級で補充する。</a:t>
            </a:r>
            <a:endParaRPr lang="ja-JP" altLang="en-US" sz="1200">
              <a:latin typeface="ＭＳ Ｐゴシック" charset="-128"/>
            </a:endParaRPr>
          </a:p>
          <a:p>
            <a:pPr eaLnBrk="0" hangingPunct="0"/>
            <a:r>
              <a:rPr lang="ja-JP" altLang="en-US" sz="1200">
                <a:latin typeface="ＭＳ Ｐゴシック" charset="-128"/>
                <a:cs typeface="Times New Roman" pitchFamily="18" charset="0"/>
              </a:rPr>
              <a:t>・用具の不足や不備が</a:t>
            </a:r>
            <a:endParaRPr lang="en-US" altLang="ja-JP" sz="1200">
              <a:latin typeface="ＭＳ Ｐゴシック" charset="-128"/>
              <a:cs typeface="Times New Roman" pitchFamily="18" charset="0"/>
            </a:endParaRPr>
          </a:p>
          <a:p>
            <a:pPr eaLnBrk="0" hangingPunct="0"/>
            <a:r>
              <a:rPr lang="ja-JP" altLang="en-US" sz="1200">
                <a:latin typeface="ＭＳ Ｐゴシック" charset="-128"/>
                <a:cs typeface="Times New Roman" pitchFamily="18" charset="0"/>
              </a:rPr>
              <a:t>　　あれば給食担当まで。</a:t>
            </a:r>
            <a:endParaRPr lang="ja-JP" altLang="en-US" sz="1200">
              <a:latin typeface="ＭＳ Ｐゴシック" charset="-128"/>
            </a:endParaRPr>
          </a:p>
        </p:txBody>
      </p:sp>
      <p:sp>
        <p:nvSpPr>
          <p:cNvPr id="46090" name="Rectangle 9"/>
          <p:cNvSpPr>
            <a:spLocks noChangeArrowheads="1"/>
          </p:cNvSpPr>
          <p:nvPr/>
        </p:nvSpPr>
        <p:spPr bwMode="auto">
          <a:xfrm>
            <a:off x="0" y="0"/>
            <a:ext cx="6858000" cy="457200"/>
          </a:xfrm>
          <a:prstGeom prst="rect">
            <a:avLst/>
          </a:prstGeom>
          <a:noFill/>
          <a:ln w="9525">
            <a:noFill/>
            <a:miter lim="800000"/>
            <a:headEnd/>
            <a:tailEnd/>
          </a:ln>
        </p:spPr>
        <p:txBody>
          <a:bodyPr wrap="none" anchor="ctr">
            <a:spAutoFit/>
          </a:bodyPr>
          <a:lstStyle/>
          <a:p>
            <a:endParaRPr lang="ja-JP" altLang="en-US">
              <a:latin typeface="Calibri" pitchFamily="34" charset="0"/>
            </a:endParaRPr>
          </a:p>
        </p:txBody>
      </p:sp>
      <p:sp>
        <p:nvSpPr>
          <p:cNvPr id="46091" name="Rectangle 13"/>
          <p:cNvSpPr>
            <a:spLocks noChangeArrowheads="1"/>
          </p:cNvSpPr>
          <p:nvPr/>
        </p:nvSpPr>
        <p:spPr bwMode="auto">
          <a:xfrm>
            <a:off x="0" y="0"/>
            <a:ext cx="6858000" cy="457200"/>
          </a:xfrm>
          <a:prstGeom prst="rect">
            <a:avLst/>
          </a:prstGeom>
          <a:noFill/>
          <a:ln w="9525">
            <a:noFill/>
            <a:miter lim="800000"/>
            <a:headEnd/>
            <a:tailEnd/>
          </a:ln>
        </p:spPr>
        <p:txBody>
          <a:bodyPr wrap="none" anchor="ctr">
            <a:spAutoFit/>
          </a:bodyPr>
          <a:lstStyle/>
          <a:p>
            <a:endParaRPr lang="ja-JP" altLang="en-US">
              <a:latin typeface="Calibri" pitchFamily="34" charset="0"/>
            </a:endParaRPr>
          </a:p>
        </p:txBody>
      </p:sp>
      <p:sp>
        <p:nvSpPr>
          <p:cNvPr id="46092" name="Rectangle 17"/>
          <p:cNvSpPr>
            <a:spLocks noChangeArrowheads="1"/>
          </p:cNvSpPr>
          <p:nvPr/>
        </p:nvSpPr>
        <p:spPr bwMode="auto">
          <a:xfrm>
            <a:off x="0" y="0"/>
            <a:ext cx="6858000" cy="457200"/>
          </a:xfrm>
          <a:prstGeom prst="rect">
            <a:avLst/>
          </a:prstGeom>
          <a:noFill/>
          <a:ln w="9525">
            <a:noFill/>
            <a:miter lim="800000"/>
            <a:headEnd/>
            <a:tailEnd/>
          </a:ln>
        </p:spPr>
        <p:txBody>
          <a:bodyPr wrap="none" anchor="ctr">
            <a:spAutoFit/>
          </a:bodyPr>
          <a:lstStyle/>
          <a:p>
            <a:endParaRPr lang="ja-JP" altLang="en-US">
              <a:latin typeface="Calibri" pitchFamily="34" charset="0"/>
            </a:endParaRPr>
          </a:p>
        </p:txBody>
      </p:sp>
      <p:sp>
        <p:nvSpPr>
          <p:cNvPr id="46093" name="Rectangle 3"/>
          <p:cNvSpPr>
            <a:spLocks noChangeArrowheads="1"/>
          </p:cNvSpPr>
          <p:nvPr/>
        </p:nvSpPr>
        <p:spPr bwMode="auto">
          <a:xfrm>
            <a:off x="1268413" y="7977188"/>
            <a:ext cx="1439862" cy="282575"/>
          </a:xfrm>
          <a:prstGeom prst="rect">
            <a:avLst/>
          </a:prstGeom>
          <a:noFill/>
          <a:ln w="9525">
            <a:noFill/>
            <a:miter lim="800000"/>
            <a:headEnd/>
            <a:tailEnd/>
          </a:ln>
        </p:spPr>
        <p:txBody>
          <a:bodyPr anchor="ctr">
            <a:spAutoFit/>
          </a:bodyPr>
          <a:lstStyle/>
          <a:p>
            <a:pPr algn="dist"/>
            <a:r>
              <a:rPr lang="ja-JP" altLang="en-US" sz="1200" b="1">
                <a:latin typeface="ＭＳ 明朝" pitchFamily="17" charset="-128"/>
                <a:ea typeface="ＭＳ 明朝" pitchFamily="17" charset="-128"/>
                <a:cs typeface="Times New Roman" pitchFamily="18" charset="0"/>
              </a:rPr>
              <a:t>欠席者への対応</a:t>
            </a:r>
            <a:endParaRPr lang="ja-JP" altLang="en-US" sz="1200" b="1">
              <a:latin typeface="ＭＳ 明朝" pitchFamily="17" charset="-128"/>
              <a:ea typeface="ＭＳ 明朝" pitchFamily="17" charset="-128"/>
              <a:cs typeface="ＭＳ Ｐゴシック" charset="-128"/>
            </a:endParaRPr>
          </a:p>
        </p:txBody>
      </p:sp>
      <p:sp>
        <p:nvSpPr>
          <p:cNvPr id="46094" name="Rectangle 4"/>
          <p:cNvSpPr>
            <a:spLocks noChangeArrowheads="1"/>
          </p:cNvSpPr>
          <p:nvPr/>
        </p:nvSpPr>
        <p:spPr bwMode="auto">
          <a:xfrm>
            <a:off x="3500438" y="7545388"/>
            <a:ext cx="1270000" cy="276225"/>
          </a:xfrm>
          <a:prstGeom prst="rect">
            <a:avLst/>
          </a:prstGeom>
          <a:noFill/>
          <a:ln w="9525">
            <a:noFill/>
            <a:miter lim="800000"/>
            <a:headEnd/>
            <a:tailEnd/>
          </a:ln>
        </p:spPr>
        <p:txBody>
          <a:bodyPr anchor="ctr">
            <a:spAutoFit/>
          </a:bodyPr>
          <a:lstStyle/>
          <a:p>
            <a:pPr algn="dist"/>
            <a:r>
              <a:rPr lang="ja-JP" altLang="en-US" sz="1200" b="1">
                <a:latin typeface="ＭＳ 明朝" pitchFamily="17" charset="-128"/>
                <a:ea typeface="ＭＳ 明朝" pitchFamily="17" charset="-128"/>
                <a:cs typeface="Times New Roman" pitchFamily="18" charset="0"/>
              </a:rPr>
              <a:t>当番の服装</a:t>
            </a:r>
            <a:endParaRPr lang="ja-JP" altLang="en-US" b="1">
              <a:latin typeface="ＭＳ 明朝" pitchFamily="17" charset="-128"/>
              <a:ea typeface="ＭＳ 明朝" pitchFamily="17" charset="-128"/>
              <a:cs typeface="ＭＳ Ｐゴシック" charset="-128"/>
            </a:endParaRPr>
          </a:p>
        </p:txBody>
      </p:sp>
      <p:sp>
        <p:nvSpPr>
          <p:cNvPr id="46095" name="Rectangle 5"/>
          <p:cNvSpPr>
            <a:spLocks noChangeArrowheads="1"/>
          </p:cNvSpPr>
          <p:nvPr/>
        </p:nvSpPr>
        <p:spPr bwMode="auto">
          <a:xfrm>
            <a:off x="2349500" y="8697913"/>
            <a:ext cx="1655763" cy="276225"/>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Times New Roman" pitchFamily="18" charset="0"/>
              </a:rPr>
              <a:t>自分で用意するもの</a:t>
            </a:r>
            <a:endParaRPr lang="ja-JP" altLang="en-US" sz="1200" b="1">
              <a:latin typeface="ＭＳ 明朝" pitchFamily="17" charset="-128"/>
              <a:ea typeface="ＭＳ 明朝" pitchFamily="17" charset="-128"/>
              <a:cs typeface="ＭＳ Ｐゴシック" charset="-128"/>
            </a:endParaRPr>
          </a:p>
        </p:txBody>
      </p:sp>
      <p:sp>
        <p:nvSpPr>
          <p:cNvPr id="32" name="正方形/長方形 31"/>
          <p:cNvSpPr/>
          <p:nvPr/>
        </p:nvSpPr>
        <p:spPr>
          <a:xfrm>
            <a:off x="1412875" y="8266113"/>
            <a:ext cx="1944688" cy="276225"/>
          </a:xfrm>
          <a:prstGeom prst="rect">
            <a:avLst/>
          </a:prstGeom>
        </p:spPr>
        <p:txBody>
          <a:bodyPr>
            <a:spAutoFit/>
          </a:bodyPr>
          <a:lstStyle/>
          <a:p>
            <a:pPr fontAlgn="auto">
              <a:spcBef>
                <a:spcPts val="0"/>
              </a:spcBef>
              <a:spcAft>
                <a:spcPts val="0"/>
              </a:spcAft>
              <a:defRPr/>
            </a:pPr>
            <a:r>
              <a:rPr lang="ja-JP" altLang="ja-JP" sz="1200" dirty="0">
                <a:latin typeface="+mn-ea"/>
                <a:ea typeface="+mn-ea"/>
              </a:rPr>
              <a:t>給食は届けない</a:t>
            </a:r>
            <a:endParaRPr lang="ja-JP" altLang="en-US" sz="1200" dirty="0">
              <a:latin typeface="+mn-ea"/>
              <a:ea typeface="+mn-ea"/>
            </a:endParaRPr>
          </a:p>
        </p:txBody>
      </p:sp>
      <p:sp>
        <p:nvSpPr>
          <p:cNvPr id="10246" name="Rectangle 6"/>
          <p:cNvSpPr>
            <a:spLocks noChangeArrowheads="1"/>
          </p:cNvSpPr>
          <p:nvPr/>
        </p:nvSpPr>
        <p:spPr bwMode="auto">
          <a:xfrm>
            <a:off x="3429000" y="7832725"/>
            <a:ext cx="3429000" cy="461963"/>
          </a:xfrm>
          <a:prstGeom prst="rect">
            <a:avLst/>
          </a:prstGeom>
          <a:noFill/>
          <a:ln w="9525">
            <a:noFill/>
            <a:miter lim="800000"/>
            <a:headEnd/>
            <a:tailEnd/>
          </a:ln>
          <a:effectLst/>
        </p:spPr>
        <p:txBody>
          <a:bodyPr anchor="ctr">
            <a:spAutoFit/>
          </a:bodyPr>
          <a:lstStyle/>
          <a:p>
            <a:pPr>
              <a:tabLst>
                <a:tab pos="1524000" algn="l"/>
              </a:tabLst>
              <a:defRPr/>
            </a:pPr>
            <a:r>
              <a:rPr lang="ja-JP" sz="1200" dirty="0">
                <a:latin typeface="+mn-ea"/>
                <a:ea typeface="+mn-ea"/>
                <a:cs typeface="Times New Roman" pitchFamily="18" charset="0"/>
              </a:rPr>
              <a:t>エプロン・帽子・マスク</a:t>
            </a:r>
            <a:endParaRPr lang="ja-JP" sz="1200" dirty="0">
              <a:latin typeface="+mn-ea"/>
              <a:ea typeface="+mn-ea"/>
              <a:cs typeface="ＭＳ Ｐゴシック" pitchFamily="50" charset="-128"/>
            </a:endParaRPr>
          </a:p>
          <a:p>
            <a:pPr eaLnBrk="0" hangingPunct="0">
              <a:tabLst>
                <a:tab pos="1524000" algn="l"/>
              </a:tabLst>
              <a:defRPr/>
            </a:pPr>
            <a:r>
              <a:rPr lang="en-US" altLang="ja-JP" sz="1200" dirty="0">
                <a:latin typeface="+mn-ea"/>
                <a:ea typeface="+mn-ea"/>
                <a:cs typeface="Times New Roman" pitchFamily="18" charset="0"/>
              </a:rPr>
              <a:t>※</a:t>
            </a:r>
            <a:r>
              <a:rPr lang="ja-JP" altLang="en-US" sz="1200" dirty="0">
                <a:latin typeface="+mn-ea"/>
                <a:ea typeface="+mn-ea"/>
                <a:cs typeface="Times New Roman" pitchFamily="18" charset="0"/>
              </a:rPr>
              <a:t>他の児童はマスクをつけて着席して待つ。</a:t>
            </a:r>
            <a:endParaRPr lang="ja-JP" altLang="en-US" sz="1200" dirty="0">
              <a:latin typeface="+mn-ea"/>
              <a:ea typeface="+mn-ea"/>
              <a:cs typeface="ＭＳ Ｐゴシック" pitchFamily="50" charset="-128"/>
            </a:endParaRPr>
          </a:p>
        </p:txBody>
      </p:sp>
      <p:sp>
        <p:nvSpPr>
          <p:cNvPr id="10247" name="Rectangle 7"/>
          <p:cNvSpPr>
            <a:spLocks noChangeArrowheads="1"/>
          </p:cNvSpPr>
          <p:nvPr/>
        </p:nvSpPr>
        <p:spPr bwMode="auto">
          <a:xfrm>
            <a:off x="2276475" y="8985250"/>
            <a:ext cx="2852738" cy="277813"/>
          </a:xfrm>
          <a:prstGeom prst="rect">
            <a:avLst/>
          </a:prstGeom>
          <a:noFill/>
          <a:ln w="9525">
            <a:noFill/>
            <a:miter lim="800000"/>
            <a:headEnd/>
            <a:tailEnd/>
          </a:ln>
          <a:effectLst/>
        </p:spPr>
        <p:txBody>
          <a:bodyPr anchor="ctr">
            <a:spAutoFit/>
          </a:bodyPr>
          <a:lstStyle/>
          <a:p>
            <a:pPr>
              <a:tabLst>
                <a:tab pos="1524000" algn="l"/>
              </a:tabLst>
              <a:defRPr/>
            </a:pPr>
            <a:r>
              <a:rPr lang="ja-JP" sz="1200" dirty="0">
                <a:latin typeface="+mn-ea"/>
                <a:ea typeface="+mn-ea"/>
                <a:cs typeface="Times New Roman" pitchFamily="18" charset="0"/>
              </a:rPr>
              <a:t>はし・バット敷き・手ふき用タオル</a:t>
            </a:r>
            <a:endParaRPr lang="ja-JP" dirty="0">
              <a:latin typeface="+mn-ea"/>
              <a:ea typeface="+mn-ea"/>
              <a:cs typeface="ＭＳ Ｐゴシック" pitchFamily="50" charset="-128"/>
            </a:endParaRPr>
          </a:p>
        </p:txBody>
      </p:sp>
      <p:graphicFrame>
        <p:nvGraphicFramePr>
          <p:cNvPr id="44" name="図表 43"/>
          <p:cNvGraphicFramePr/>
          <p:nvPr/>
        </p:nvGraphicFramePr>
        <p:xfrm>
          <a:off x="764704" y="4088904"/>
          <a:ext cx="4149080" cy="3384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6100" name="Rectangle 4"/>
          <p:cNvSpPr>
            <a:spLocks noChangeArrowheads="1"/>
          </p:cNvSpPr>
          <p:nvPr/>
        </p:nvSpPr>
        <p:spPr bwMode="auto">
          <a:xfrm>
            <a:off x="3860800" y="3440113"/>
            <a:ext cx="2447925" cy="831850"/>
          </a:xfrm>
          <a:prstGeom prst="rect">
            <a:avLst/>
          </a:prstGeom>
          <a:solidFill>
            <a:schemeClr val="bg1"/>
          </a:solidFill>
          <a:ln w="28575">
            <a:solidFill>
              <a:srgbClr val="002060"/>
            </a:solidFill>
            <a:miter lim="800000"/>
            <a:headEnd/>
            <a:tailEnd/>
          </a:ln>
        </p:spPr>
        <p:txBody>
          <a:bodyPr anchor="ctr">
            <a:spAutoFit/>
          </a:bodyPr>
          <a:lstStyle/>
          <a:p>
            <a:pPr>
              <a:tabLst>
                <a:tab pos="1285875" algn="l"/>
              </a:tabLst>
            </a:pPr>
            <a:r>
              <a:rPr lang="ja-JP" altLang="en-US" sz="1200">
                <a:latin typeface="ＭＳ ゴシック" pitchFamily="49" charset="-128"/>
                <a:ea typeface="ＭＳ ゴシック" pitchFamily="49" charset="-128"/>
                <a:cs typeface="Times New Roman" pitchFamily="18" charset="0"/>
              </a:rPr>
              <a:t>給食配膳台用カバー・バケツ・水切りかごスポンジ２個・洗剤・ふきん２枚・台ふき１枚？わりばし・エプロン１１組</a:t>
            </a:r>
            <a:endParaRPr lang="ja-JP" altLang="en-US" sz="1200">
              <a:latin typeface="ＭＳ ゴシック" pitchFamily="49" charset="-128"/>
              <a:ea typeface="ＭＳ ゴシック" pitchFamily="49" charset="-128"/>
              <a:cs typeface="ＭＳ Ｐゴシック" charset="-128"/>
            </a:endParaRPr>
          </a:p>
        </p:txBody>
      </p:sp>
      <p:sp>
        <p:nvSpPr>
          <p:cNvPr id="46101" name="正方形/長方形 52"/>
          <p:cNvSpPr>
            <a:spLocks noChangeArrowheads="1"/>
          </p:cNvSpPr>
          <p:nvPr/>
        </p:nvSpPr>
        <p:spPr bwMode="auto">
          <a:xfrm>
            <a:off x="4581525" y="4448175"/>
            <a:ext cx="1871663" cy="1225550"/>
          </a:xfrm>
          <a:prstGeom prst="rect">
            <a:avLst/>
          </a:prstGeom>
          <a:solidFill>
            <a:schemeClr val="bg1">
              <a:alpha val="0"/>
            </a:schemeClr>
          </a:solidFill>
          <a:ln w="28575">
            <a:solidFill>
              <a:srgbClr val="002060"/>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46102" name="正方形/長方形 53"/>
          <p:cNvSpPr>
            <a:spLocks noChangeArrowheads="1"/>
          </p:cNvSpPr>
          <p:nvPr/>
        </p:nvSpPr>
        <p:spPr bwMode="auto">
          <a:xfrm>
            <a:off x="836613" y="3513138"/>
            <a:ext cx="1944687" cy="646112"/>
          </a:xfrm>
          <a:prstGeom prst="rect">
            <a:avLst/>
          </a:prstGeom>
          <a:noFill/>
          <a:ln w="9525">
            <a:noFill/>
            <a:miter lim="800000"/>
            <a:headEnd/>
            <a:tailEnd/>
          </a:ln>
        </p:spPr>
        <p:txBody>
          <a:bodyPr>
            <a:spAutoFit/>
          </a:bodyPr>
          <a:lstStyle/>
          <a:p>
            <a:r>
              <a:rPr lang="ja-JP" altLang="en-US" sz="1200">
                <a:latin typeface="Calibri" pitchFamily="34" charset="0"/>
              </a:rPr>
              <a:t>・</a:t>
            </a:r>
            <a:r>
              <a:rPr lang="ja-JP" altLang="ja-JP" sz="1200">
                <a:latin typeface="Calibri" pitchFamily="34" charset="0"/>
              </a:rPr>
              <a:t>返却は学期末ごとに１階</a:t>
            </a:r>
            <a:endParaRPr lang="en-US" altLang="ja-JP" sz="1200">
              <a:latin typeface="Calibri" pitchFamily="34" charset="0"/>
            </a:endParaRPr>
          </a:p>
          <a:p>
            <a:r>
              <a:rPr lang="ja-JP" altLang="en-US" sz="1200">
                <a:latin typeface="Calibri" pitchFamily="34" charset="0"/>
              </a:rPr>
              <a:t>　</a:t>
            </a:r>
            <a:r>
              <a:rPr lang="ja-JP" altLang="ja-JP" sz="1200">
                <a:latin typeface="Calibri" pitchFamily="34" charset="0"/>
              </a:rPr>
              <a:t>コンテナ前まで。</a:t>
            </a:r>
          </a:p>
          <a:p>
            <a:r>
              <a:rPr lang="ja-JP" altLang="ja-JP" sz="1200">
                <a:latin typeface="Calibri" pitchFamily="34" charset="0"/>
              </a:rPr>
              <a:t>・１週間に１回は洗浄する。</a:t>
            </a:r>
          </a:p>
        </p:txBody>
      </p:sp>
      <p:sp>
        <p:nvSpPr>
          <p:cNvPr id="2" name="Rectangle 1"/>
          <p:cNvSpPr>
            <a:spLocks noChangeArrowheads="1"/>
          </p:cNvSpPr>
          <p:nvPr/>
        </p:nvSpPr>
        <p:spPr bwMode="auto">
          <a:xfrm>
            <a:off x="2781300" y="6537325"/>
            <a:ext cx="4437063" cy="457200"/>
          </a:xfrm>
          <a:prstGeom prst="rect">
            <a:avLst/>
          </a:prstGeom>
          <a:noFill/>
          <a:ln w="9525">
            <a:noFill/>
            <a:miter lim="800000"/>
            <a:headEnd/>
            <a:tailEnd/>
          </a:ln>
          <a:effectLst/>
        </p:spPr>
        <p:txBody>
          <a:bodyPr anchor="ctr">
            <a:spAutoFit/>
          </a:bodyPr>
          <a:lstStyle/>
          <a:p>
            <a:pPr indent="1676400">
              <a:tabLst>
                <a:tab pos="1295400" algn="l"/>
              </a:tabLst>
              <a:defRPr/>
            </a:pPr>
            <a:r>
              <a:rPr lang="ja-JP" sz="1200" dirty="0">
                <a:latin typeface="+mn-ea"/>
                <a:ea typeface="+mn-ea"/>
                <a:cs typeface="Times New Roman" pitchFamily="18" charset="0"/>
              </a:rPr>
              <a:t>月末　　献立表「まるやま」配布</a:t>
            </a:r>
            <a:endParaRPr lang="ja-JP" sz="1200" dirty="0">
              <a:latin typeface="+mn-ea"/>
              <a:ea typeface="+mn-ea"/>
              <a:cs typeface="ＭＳ Ｐゴシック" pitchFamily="50" charset="-128"/>
            </a:endParaRPr>
          </a:p>
          <a:p>
            <a:pPr indent="1676400" eaLnBrk="0" hangingPunct="0">
              <a:tabLst>
                <a:tab pos="1295400" algn="l"/>
              </a:tabLst>
              <a:defRPr/>
            </a:pPr>
            <a:r>
              <a:rPr lang="ja-JP" sz="1200" dirty="0">
                <a:latin typeface="+mn-ea"/>
                <a:ea typeface="+mn-ea"/>
                <a:cs typeface="Times New Roman" pitchFamily="18" charset="0"/>
              </a:rPr>
              <a:t>随時　　「給食だより」配布</a:t>
            </a:r>
            <a:endParaRPr lang="ja-JP" sz="1200" dirty="0">
              <a:latin typeface="+mn-ea"/>
              <a:ea typeface="+mn-ea"/>
              <a:cs typeface="ＭＳ Ｐゴシック" pitchFamily="50" charset="-128"/>
            </a:endParaRPr>
          </a:p>
        </p:txBody>
      </p:sp>
      <p:sp>
        <p:nvSpPr>
          <p:cNvPr id="46104" name="正方形/長方形 55"/>
          <p:cNvSpPr>
            <a:spLocks noChangeArrowheads="1"/>
          </p:cNvSpPr>
          <p:nvPr/>
        </p:nvSpPr>
        <p:spPr bwMode="auto">
          <a:xfrm>
            <a:off x="4365625" y="6537325"/>
            <a:ext cx="2303463" cy="503238"/>
          </a:xfrm>
          <a:prstGeom prst="rect">
            <a:avLst/>
          </a:prstGeom>
          <a:solidFill>
            <a:schemeClr val="bg1">
              <a:alpha val="0"/>
            </a:schemeClr>
          </a:solidFill>
          <a:ln w="28575">
            <a:solidFill>
              <a:srgbClr val="FF0000"/>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46105" name="正方形/長方形 34"/>
          <p:cNvSpPr>
            <a:spLocks noChangeArrowheads="1"/>
          </p:cNvSpPr>
          <p:nvPr/>
        </p:nvSpPr>
        <p:spPr bwMode="auto">
          <a:xfrm>
            <a:off x="836613" y="3513138"/>
            <a:ext cx="1871662" cy="647700"/>
          </a:xfrm>
          <a:prstGeom prst="rect">
            <a:avLst/>
          </a:prstGeom>
          <a:solidFill>
            <a:schemeClr val="bg1">
              <a:alpha val="0"/>
            </a:schemeClr>
          </a:solidFill>
          <a:ln w="28575">
            <a:solidFill>
              <a:srgbClr val="FFC000"/>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46106" name="テキスト ボックス 32"/>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-26-</a:t>
            </a:r>
            <a:endParaRPr lang="ja-JP" altLang="en-US" sz="1200">
              <a:latin typeface="Calibri"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765175" y="488950"/>
            <a:ext cx="2016125" cy="368300"/>
          </a:xfrm>
          <a:prstGeom prst="rect">
            <a:avLst/>
          </a:prstGeom>
          <a:noFill/>
          <a:ln w="9525">
            <a:noFill/>
            <a:miter lim="800000"/>
            <a:headEnd/>
            <a:tailEnd/>
          </a:ln>
        </p:spPr>
        <p:txBody>
          <a:bodyPr anchor="ctr">
            <a:spAutoFit/>
          </a:bodyPr>
          <a:lstStyle/>
          <a:p>
            <a:pPr algn="dist"/>
            <a:r>
              <a:rPr lang="ja-JP" altLang="en-US" b="1">
                <a:latin typeface="ＭＳ Ｐゴシック" charset="-128"/>
                <a:cs typeface="Times New Roman" pitchFamily="18" charset="0"/>
              </a:rPr>
              <a:t>２．ゴミの始末</a:t>
            </a:r>
            <a:endParaRPr lang="ja-JP" altLang="en-US" b="1">
              <a:latin typeface="ＭＳ Ｐゴシック" charset="-128"/>
            </a:endParaRPr>
          </a:p>
        </p:txBody>
      </p:sp>
      <p:sp>
        <p:nvSpPr>
          <p:cNvPr id="5" name="角丸四角形 4"/>
          <p:cNvSpPr/>
          <p:nvPr/>
        </p:nvSpPr>
        <p:spPr>
          <a:xfrm>
            <a:off x="765175" y="849313"/>
            <a:ext cx="2016125" cy="71437"/>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107" name="Rectangle 2"/>
          <p:cNvSpPr>
            <a:spLocks noChangeArrowheads="1"/>
          </p:cNvSpPr>
          <p:nvPr/>
        </p:nvSpPr>
        <p:spPr bwMode="auto">
          <a:xfrm>
            <a:off x="908050" y="992188"/>
            <a:ext cx="1917700" cy="277812"/>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Times New Roman" pitchFamily="18" charset="0"/>
              </a:rPr>
              <a:t>残さいについて</a:t>
            </a:r>
            <a:endParaRPr lang="ja-JP" altLang="en-US" b="1">
              <a:ea typeface="ＭＳ 明朝" pitchFamily="17" charset="-128"/>
              <a:cs typeface="Times New Roman" pitchFamily="18" charset="0"/>
            </a:endParaRPr>
          </a:p>
        </p:txBody>
      </p:sp>
      <p:sp>
        <p:nvSpPr>
          <p:cNvPr id="47108" name="Rectangle 4"/>
          <p:cNvSpPr>
            <a:spLocks noChangeArrowheads="1"/>
          </p:cNvSpPr>
          <p:nvPr/>
        </p:nvSpPr>
        <p:spPr bwMode="auto">
          <a:xfrm>
            <a:off x="1125538" y="3008313"/>
            <a:ext cx="1700212" cy="277812"/>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Times New Roman" pitchFamily="18" charset="0"/>
              </a:rPr>
              <a:t>ゴミの分別について</a:t>
            </a:r>
            <a:endParaRPr lang="ja-JP" altLang="en-US" b="1">
              <a:ea typeface="ＭＳ 明朝" pitchFamily="17" charset="-128"/>
              <a:cs typeface="Times New Roman" pitchFamily="18" charset="0"/>
            </a:endParaRPr>
          </a:p>
        </p:txBody>
      </p:sp>
      <p:sp>
        <p:nvSpPr>
          <p:cNvPr id="12" name="正方形/長方形 11"/>
          <p:cNvSpPr/>
          <p:nvPr/>
        </p:nvSpPr>
        <p:spPr>
          <a:xfrm>
            <a:off x="1844675" y="5097463"/>
            <a:ext cx="4392613" cy="307975"/>
          </a:xfrm>
          <a:prstGeom prst="rect">
            <a:avLst/>
          </a:prstGeom>
        </p:spPr>
        <p:txBody>
          <a:bodyPr>
            <a:spAutoFit/>
          </a:bodyPr>
          <a:lstStyle/>
          <a:p>
            <a:pPr indent="152400" eaLnBrk="0" hangingPunct="0">
              <a:defRPr/>
            </a:pPr>
            <a:r>
              <a:rPr lang="ja-JP" altLang="ja-JP" sz="1400" b="1" dirty="0">
                <a:latin typeface="+mn-ea"/>
                <a:ea typeface="+mn-ea"/>
                <a:cs typeface="Times New Roman" pitchFamily="18" charset="0"/>
              </a:rPr>
              <a:t>※給食センターからのお知らせで確認してください。</a:t>
            </a:r>
            <a:endParaRPr lang="ja-JP" altLang="ja-JP" sz="1400" b="1" dirty="0">
              <a:latin typeface="+mn-ea"/>
              <a:ea typeface="+mn-ea"/>
              <a:cs typeface="ＭＳ Ｐゴシック" pitchFamily="50" charset="-128"/>
            </a:endParaRPr>
          </a:p>
        </p:txBody>
      </p:sp>
      <p:sp>
        <p:nvSpPr>
          <p:cNvPr id="47110" name="Rectangle 6"/>
          <p:cNvSpPr>
            <a:spLocks noChangeArrowheads="1"/>
          </p:cNvSpPr>
          <p:nvPr/>
        </p:nvSpPr>
        <p:spPr bwMode="auto">
          <a:xfrm>
            <a:off x="1268413" y="5457825"/>
            <a:ext cx="1773237" cy="276225"/>
          </a:xfrm>
          <a:prstGeom prst="rect">
            <a:avLst/>
          </a:prstGeom>
          <a:noFill/>
          <a:ln w="9525">
            <a:noFill/>
            <a:miter lim="800000"/>
            <a:headEnd/>
            <a:tailEnd/>
          </a:ln>
        </p:spPr>
        <p:txBody>
          <a:bodyPr anchor="ctr">
            <a:spAutoFit/>
          </a:bodyPr>
          <a:lstStyle/>
          <a:p>
            <a:r>
              <a:rPr lang="ja-JP" altLang="ja-JP" sz="1200">
                <a:latin typeface="Century" pitchFamily="18" charset="0"/>
                <a:ea typeface="ＭＳ 明朝" pitchFamily="17" charset="-128"/>
                <a:cs typeface="Times New Roman" pitchFamily="18" charset="0"/>
              </a:rPr>
              <a:t> </a:t>
            </a:r>
            <a:r>
              <a:rPr lang="ja-JP" altLang="en-US" sz="1200" b="1">
                <a:latin typeface="Century" pitchFamily="18" charset="0"/>
                <a:ea typeface="ＭＳ 明朝" pitchFamily="17" charset="-128"/>
                <a:cs typeface="Times New Roman" pitchFamily="18" charset="0"/>
              </a:rPr>
              <a:t>牛乳パックについて</a:t>
            </a:r>
            <a:endParaRPr lang="ja-JP" altLang="en-US" b="1">
              <a:ea typeface="ＭＳ 明朝" pitchFamily="17" charset="-128"/>
              <a:cs typeface="Times New Roman" pitchFamily="18" charset="0"/>
            </a:endParaRPr>
          </a:p>
        </p:txBody>
      </p:sp>
      <p:graphicFrame>
        <p:nvGraphicFramePr>
          <p:cNvPr id="16" name="図表 15"/>
          <p:cNvGraphicFramePr/>
          <p:nvPr/>
        </p:nvGraphicFramePr>
        <p:xfrm>
          <a:off x="1628800" y="5817096"/>
          <a:ext cx="4572000" cy="1944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7112" name="Rectangle 8"/>
          <p:cNvSpPr>
            <a:spLocks noChangeArrowheads="1"/>
          </p:cNvSpPr>
          <p:nvPr/>
        </p:nvSpPr>
        <p:spPr bwMode="auto">
          <a:xfrm>
            <a:off x="981075" y="7616825"/>
            <a:ext cx="2232025" cy="277813"/>
          </a:xfrm>
          <a:prstGeom prst="rect">
            <a:avLst/>
          </a:prstGeom>
          <a:noFill/>
          <a:ln w="9525">
            <a:noFill/>
            <a:miter lim="800000"/>
            <a:headEnd/>
            <a:tailEnd/>
          </a:ln>
        </p:spPr>
        <p:txBody>
          <a:bodyPr anchor="ctr">
            <a:spAutoFit/>
          </a:bodyPr>
          <a:lstStyle/>
          <a:p>
            <a:pPr indent="304800"/>
            <a:r>
              <a:rPr lang="ja-JP" altLang="ja-JP" sz="1200">
                <a:latin typeface="Century" pitchFamily="18" charset="0"/>
                <a:ea typeface="ＭＳ 明朝" pitchFamily="17" charset="-128"/>
                <a:cs typeface="Times New Roman" pitchFamily="18" charset="0"/>
              </a:rPr>
              <a:t> </a:t>
            </a:r>
            <a:r>
              <a:rPr lang="ja-JP" altLang="en-US" sz="1200" b="1">
                <a:latin typeface="Century" pitchFamily="18" charset="0"/>
                <a:ea typeface="ＭＳ 明朝" pitchFamily="17" charset="-128"/>
                <a:cs typeface="Times New Roman" pitchFamily="18" charset="0"/>
              </a:rPr>
              <a:t>段ボール箱について</a:t>
            </a:r>
            <a:endParaRPr lang="ja-JP" altLang="en-US" b="1">
              <a:ea typeface="ＭＳ 明朝" pitchFamily="17" charset="-128"/>
              <a:cs typeface="Times New Roman" pitchFamily="18" charset="0"/>
            </a:endParaRPr>
          </a:p>
        </p:txBody>
      </p:sp>
      <p:sp>
        <p:nvSpPr>
          <p:cNvPr id="47113" name="正方形/長方形 18"/>
          <p:cNvSpPr>
            <a:spLocks noChangeArrowheads="1"/>
          </p:cNvSpPr>
          <p:nvPr/>
        </p:nvSpPr>
        <p:spPr bwMode="auto">
          <a:xfrm>
            <a:off x="1628775" y="7977188"/>
            <a:ext cx="2951163" cy="338137"/>
          </a:xfrm>
          <a:prstGeom prst="rect">
            <a:avLst/>
          </a:prstGeom>
          <a:noFill/>
          <a:ln w="9525">
            <a:noFill/>
            <a:miter lim="800000"/>
            <a:headEnd/>
            <a:tailEnd/>
          </a:ln>
        </p:spPr>
        <p:txBody>
          <a:bodyPr wrap="none">
            <a:spAutoFit/>
          </a:bodyPr>
          <a:lstStyle/>
          <a:p>
            <a:r>
              <a:rPr lang="en-US" altLang="ja-JP" sz="1600" b="1">
                <a:latin typeface="Calibri" pitchFamily="34" charset="0"/>
              </a:rPr>
              <a:t>※</a:t>
            </a:r>
            <a:r>
              <a:rPr lang="ja-JP" altLang="ja-JP" sz="1600" b="1">
                <a:latin typeface="Calibri" pitchFamily="34" charset="0"/>
              </a:rPr>
              <a:t>たたんでコンテナの上に置く。</a:t>
            </a:r>
            <a:endParaRPr lang="ja-JP" altLang="en-US" sz="1600" b="1">
              <a:latin typeface="Calibri" pitchFamily="34" charset="0"/>
            </a:endParaRPr>
          </a:p>
        </p:txBody>
      </p:sp>
      <p:sp>
        <p:nvSpPr>
          <p:cNvPr id="47114" name="テキスト ボックス 19"/>
          <p:cNvSpPr txBox="1">
            <a:spLocks noChangeArrowheads="1"/>
          </p:cNvSpPr>
          <p:nvPr/>
        </p:nvSpPr>
        <p:spPr bwMode="auto">
          <a:xfrm>
            <a:off x="1628775" y="4665663"/>
            <a:ext cx="1152525" cy="368300"/>
          </a:xfrm>
          <a:prstGeom prst="rect">
            <a:avLst/>
          </a:prstGeom>
          <a:noFill/>
          <a:ln w="9525">
            <a:noFill/>
            <a:miter lim="800000"/>
            <a:headEnd/>
            <a:tailEnd/>
          </a:ln>
        </p:spPr>
        <p:txBody>
          <a:bodyPr>
            <a:spAutoFit/>
          </a:bodyPr>
          <a:lstStyle/>
          <a:p>
            <a:r>
              <a:rPr lang="ja-JP" altLang="en-US" sz="900">
                <a:latin typeface="Calibri" pitchFamily="34" charset="0"/>
              </a:rPr>
              <a:t>ストローの袋・</a:t>
            </a:r>
            <a:endParaRPr lang="en-US" altLang="ja-JP" sz="900">
              <a:latin typeface="Calibri" pitchFamily="34" charset="0"/>
            </a:endParaRPr>
          </a:p>
          <a:p>
            <a:r>
              <a:rPr lang="ja-JP" altLang="en-US" sz="900">
                <a:latin typeface="Calibri" pitchFamily="34" charset="0"/>
              </a:rPr>
              <a:t>お菓子の小袋など</a:t>
            </a:r>
          </a:p>
        </p:txBody>
      </p:sp>
      <p:sp>
        <p:nvSpPr>
          <p:cNvPr id="47115" name="テキスト ボックス 22"/>
          <p:cNvSpPr txBox="1">
            <a:spLocks noChangeArrowheads="1"/>
          </p:cNvSpPr>
          <p:nvPr/>
        </p:nvSpPr>
        <p:spPr bwMode="auto">
          <a:xfrm>
            <a:off x="3213100" y="4665663"/>
            <a:ext cx="1152525" cy="368300"/>
          </a:xfrm>
          <a:prstGeom prst="rect">
            <a:avLst/>
          </a:prstGeom>
          <a:noFill/>
          <a:ln w="9525">
            <a:noFill/>
            <a:miter lim="800000"/>
            <a:headEnd/>
            <a:tailEnd/>
          </a:ln>
        </p:spPr>
        <p:txBody>
          <a:bodyPr>
            <a:spAutoFit/>
          </a:bodyPr>
          <a:lstStyle/>
          <a:p>
            <a:r>
              <a:rPr lang="ja-JP" altLang="en-US" sz="900">
                <a:latin typeface="Calibri" pitchFamily="34" charset="0"/>
              </a:rPr>
              <a:t>ケーキの箱・</a:t>
            </a:r>
            <a:endParaRPr lang="en-US" altLang="ja-JP" sz="900">
              <a:latin typeface="Calibri" pitchFamily="34" charset="0"/>
            </a:endParaRPr>
          </a:p>
          <a:p>
            <a:r>
              <a:rPr lang="ja-JP" altLang="en-US" sz="900">
                <a:latin typeface="Calibri" pitchFamily="34" charset="0"/>
              </a:rPr>
              <a:t>紙スプーンの袋など</a:t>
            </a:r>
          </a:p>
        </p:txBody>
      </p:sp>
      <p:sp>
        <p:nvSpPr>
          <p:cNvPr id="47116" name="テキスト ボックス 23"/>
          <p:cNvSpPr txBox="1">
            <a:spLocks noChangeArrowheads="1"/>
          </p:cNvSpPr>
          <p:nvPr/>
        </p:nvSpPr>
        <p:spPr bwMode="auto">
          <a:xfrm>
            <a:off x="4724400" y="4592638"/>
            <a:ext cx="1152525" cy="508000"/>
          </a:xfrm>
          <a:prstGeom prst="rect">
            <a:avLst/>
          </a:prstGeom>
          <a:noFill/>
          <a:ln w="9525">
            <a:noFill/>
            <a:miter lim="800000"/>
            <a:headEnd/>
            <a:tailEnd/>
          </a:ln>
        </p:spPr>
        <p:txBody>
          <a:bodyPr>
            <a:spAutoFit/>
          </a:bodyPr>
          <a:lstStyle/>
          <a:p>
            <a:r>
              <a:rPr lang="ja-JP" altLang="en-US" sz="900">
                <a:latin typeface="Calibri" pitchFamily="34" charset="0"/>
              </a:rPr>
              <a:t>ストロー、ドレッシングの袋・焼き鳥のくし・果物の皮など</a:t>
            </a:r>
          </a:p>
        </p:txBody>
      </p:sp>
      <p:sp>
        <p:nvSpPr>
          <p:cNvPr id="47117" name="テキスト ボックス 21"/>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-27-</a:t>
            </a:r>
            <a:endParaRPr lang="ja-JP" altLang="en-US" sz="1200">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6712" y="1520619"/>
            <a:ext cx="5256584" cy="780087"/>
          </a:xfrm>
          <a:solidFill>
            <a:schemeClr val="accent6">
              <a:lumMod val="20000"/>
              <a:lumOff val="80000"/>
            </a:schemeClr>
          </a:solidFill>
          <a:ln w="28575">
            <a:solidFill>
              <a:schemeClr val="accent6">
                <a:lumMod val="40000"/>
                <a:lumOff val="60000"/>
              </a:schemeClr>
            </a:solidFill>
          </a:ln>
        </p:spPr>
        <p:txBody>
          <a:bodyPr rtlCol="0">
            <a:normAutofit/>
          </a:bodyPr>
          <a:lstStyle/>
          <a:p>
            <a:pPr eaLnBrk="1" fontAlgn="auto" hangingPunct="1">
              <a:spcAft>
                <a:spcPts val="0"/>
              </a:spcAft>
              <a:defRPr/>
            </a:pPr>
            <a:r>
              <a:rPr lang="ja-JP" altLang="en-US" sz="3200" dirty="0" smtClean="0">
                <a:ln w="18000">
                  <a:solidFill>
                    <a:schemeClr val="tx1"/>
                  </a:solidFill>
                  <a:prstDash val="solid"/>
                  <a:miter lim="800000"/>
                </a:ln>
                <a:effectLst>
                  <a:outerShdw blurRad="25500" dist="23000" dir="7020000" algn="tl">
                    <a:srgbClr val="000000">
                      <a:alpha val="50000"/>
                    </a:srgbClr>
                  </a:outerShdw>
                </a:effectLst>
                <a:latin typeface="HGP創英ﾌﾟﾚｾﾞﾝｽEB" pitchFamily="18" charset="-128"/>
                <a:ea typeface="HGP創英ﾌﾟﾚｾﾞﾝｽEB" pitchFamily="18" charset="-128"/>
              </a:rPr>
              <a:t>一日の業務の中でのルール</a:t>
            </a:r>
            <a:endParaRPr lang="ja-JP" altLang="en-US" sz="3200" dirty="0">
              <a:ln w="18000">
                <a:solidFill>
                  <a:schemeClr val="tx1"/>
                </a:solidFill>
                <a:prstDash val="solid"/>
                <a:miter lim="800000"/>
              </a:ln>
              <a:latin typeface="HGP創英ﾌﾟﾚｾﾞﾝｽEB" pitchFamily="18" charset="-128"/>
              <a:ea typeface="HGP創英ﾌﾟﾚｾﾞﾝｽEB" pitchFamily="18" charset="-128"/>
            </a:endParaRPr>
          </a:p>
        </p:txBody>
      </p:sp>
      <p:sp>
        <p:nvSpPr>
          <p:cNvPr id="4" name="タイトル 1"/>
          <p:cNvSpPr txBox="1">
            <a:spLocks/>
          </p:cNvSpPr>
          <p:nvPr/>
        </p:nvSpPr>
        <p:spPr>
          <a:xfrm>
            <a:off x="765175" y="1754188"/>
            <a:ext cx="5029200" cy="812800"/>
          </a:xfrm>
          <a:prstGeom prst="rect">
            <a:avLst/>
          </a:prstGeom>
        </p:spPr>
        <p:txBody>
          <a:bodyPr anchor="b">
            <a:normAutofit/>
          </a:bodyPr>
          <a:lstStyle/>
          <a:p>
            <a:pPr fontAlgn="auto">
              <a:spcAft>
                <a:spcPts val="0"/>
              </a:spcAft>
              <a:defRPr/>
            </a:pPr>
            <a:endParaRPr lang="ja-JP" altLang="en-US" sz="3000" cap="small" dirty="0">
              <a:solidFill>
                <a:schemeClr val="tx2"/>
              </a:solidFill>
              <a:latin typeface="+mj-lt"/>
              <a:ea typeface="+mj-ea"/>
              <a:cs typeface="+mj-cs"/>
            </a:endParaRPr>
          </a:p>
        </p:txBody>
      </p:sp>
      <p:sp>
        <p:nvSpPr>
          <p:cNvPr id="10" name="正方形/長方形 9"/>
          <p:cNvSpPr/>
          <p:nvPr/>
        </p:nvSpPr>
        <p:spPr>
          <a:xfrm>
            <a:off x="2852738" y="4160838"/>
            <a:ext cx="2305050" cy="7921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8436" name="テキスト ボックス 11"/>
          <p:cNvSpPr txBox="1">
            <a:spLocks noChangeArrowheads="1"/>
          </p:cNvSpPr>
          <p:nvPr/>
        </p:nvSpPr>
        <p:spPr bwMode="auto">
          <a:xfrm>
            <a:off x="2924175" y="4232275"/>
            <a:ext cx="2449513" cy="647700"/>
          </a:xfrm>
          <a:prstGeom prst="rect">
            <a:avLst/>
          </a:prstGeom>
          <a:noFill/>
          <a:ln w="9525">
            <a:noFill/>
            <a:miter lim="800000"/>
            <a:headEnd/>
            <a:tailEnd/>
          </a:ln>
        </p:spPr>
        <p:txBody>
          <a:bodyPr>
            <a:spAutoFit/>
          </a:bodyPr>
          <a:lstStyle/>
          <a:p>
            <a:r>
              <a:rPr lang="ja-JP" altLang="en-US" b="1">
                <a:latin typeface="Calibri" pitchFamily="34" charset="0"/>
              </a:rPr>
              <a:t>私たち自身へ</a:t>
            </a:r>
            <a:endParaRPr lang="en-US" altLang="ja-JP" b="1">
              <a:latin typeface="Calibri" pitchFamily="34" charset="0"/>
            </a:endParaRPr>
          </a:p>
          <a:p>
            <a:r>
              <a:rPr lang="ja-JP" altLang="en-US" b="1">
                <a:latin typeface="Calibri" pitchFamily="34" charset="0"/>
              </a:rPr>
              <a:t>（確認しましょう！！）</a:t>
            </a:r>
          </a:p>
        </p:txBody>
      </p:sp>
      <p:sp>
        <p:nvSpPr>
          <p:cNvPr id="14" name="円/楕円 13"/>
          <p:cNvSpPr/>
          <p:nvPr/>
        </p:nvSpPr>
        <p:spPr>
          <a:xfrm>
            <a:off x="2276475" y="7113588"/>
            <a:ext cx="3240088" cy="863600"/>
          </a:xfrm>
          <a:prstGeom prst="ellipse">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438" name="テキスト ボックス 14"/>
          <p:cNvSpPr txBox="1">
            <a:spLocks noChangeArrowheads="1"/>
          </p:cNvSpPr>
          <p:nvPr/>
        </p:nvSpPr>
        <p:spPr bwMode="auto">
          <a:xfrm>
            <a:off x="2420938" y="7185025"/>
            <a:ext cx="3311525" cy="646113"/>
          </a:xfrm>
          <a:prstGeom prst="rect">
            <a:avLst/>
          </a:prstGeom>
          <a:noFill/>
          <a:ln w="9525">
            <a:noFill/>
            <a:miter lim="800000"/>
            <a:headEnd/>
            <a:tailEnd/>
          </a:ln>
        </p:spPr>
        <p:txBody>
          <a:bodyPr>
            <a:spAutoFit/>
          </a:bodyPr>
          <a:lstStyle/>
          <a:p>
            <a:r>
              <a:rPr lang="ja-JP" altLang="en-US" b="1">
                <a:latin typeface="Calibri" pitchFamily="34" charset="0"/>
              </a:rPr>
              <a:t>　　　　　子どもたちへ</a:t>
            </a:r>
            <a:endParaRPr lang="en-US" altLang="ja-JP" b="1">
              <a:latin typeface="Calibri" pitchFamily="34" charset="0"/>
            </a:endParaRPr>
          </a:p>
          <a:p>
            <a:r>
              <a:rPr lang="ja-JP" altLang="en-US" b="1">
                <a:latin typeface="Calibri" pitchFamily="34" charset="0"/>
              </a:rPr>
              <a:t>（見つめ直してみませか？？）</a:t>
            </a:r>
          </a:p>
        </p:txBody>
      </p:sp>
      <p:pic>
        <p:nvPicPr>
          <p:cNvPr id="18439" name="Picture 2"/>
          <p:cNvPicPr>
            <a:picLocks noChangeAspect="1" noChangeArrowheads="1"/>
          </p:cNvPicPr>
          <p:nvPr/>
        </p:nvPicPr>
        <p:blipFill>
          <a:blip r:embed="rId3"/>
          <a:srcRect/>
          <a:stretch>
            <a:fillRect/>
          </a:stretch>
        </p:blipFill>
        <p:spPr bwMode="auto">
          <a:xfrm>
            <a:off x="2997200" y="9561513"/>
            <a:ext cx="719138" cy="182562"/>
          </a:xfrm>
          <a:prstGeom prst="rect">
            <a:avLst/>
          </a:prstGeom>
          <a:noFill/>
          <a:ln w="9525">
            <a:noFill/>
            <a:miter lim="800000"/>
            <a:headEnd/>
            <a:tailEnd/>
          </a:ln>
        </p:spPr>
      </p:pic>
      <p:pic>
        <p:nvPicPr>
          <p:cNvPr id="18440" name="Picture 2"/>
          <p:cNvPicPr>
            <a:picLocks noChangeAspect="1" noChangeArrowheads="1"/>
          </p:cNvPicPr>
          <p:nvPr/>
        </p:nvPicPr>
        <p:blipFill>
          <a:blip r:embed="rId4"/>
          <a:srcRect/>
          <a:stretch>
            <a:fillRect/>
          </a:stretch>
        </p:blipFill>
        <p:spPr bwMode="auto">
          <a:xfrm>
            <a:off x="3141663" y="9561513"/>
            <a:ext cx="719137" cy="344487"/>
          </a:xfrm>
          <a:prstGeom prst="rect">
            <a:avLst/>
          </a:prstGeom>
          <a:noFill/>
          <a:ln w="9525">
            <a:noFill/>
            <a:miter lim="800000"/>
            <a:headEnd/>
            <a:tailEnd/>
          </a:ln>
        </p:spPr>
      </p:pic>
      <p:sp>
        <p:nvSpPr>
          <p:cNvPr id="18441" name="テキスト ボックス 18"/>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-1-</a:t>
            </a:r>
            <a:endParaRPr lang="ja-JP" altLang="en-US" sz="1200">
              <a:latin typeface="Calibri"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図表 2"/>
          <p:cNvGraphicFramePr/>
          <p:nvPr/>
        </p:nvGraphicFramePr>
        <p:xfrm>
          <a:off x="1628800" y="1136576"/>
          <a:ext cx="4572000" cy="1944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8130" name="Rectangle 10"/>
          <p:cNvSpPr>
            <a:spLocks noChangeArrowheads="1"/>
          </p:cNvSpPr>
          <p:nvPr/>
        </p:nvSpPr>
        <p:spPr bwMode="auto">
          <a:xfrm>
            <a:off x="549275" y="415925"/>
            <a:ext cx="2087563" cy="369888"/>
          </a:xfrm>
          <a:prstGeom prst="rect">
            <a:avLst/>
          </a:prstGeom>
          <a:noFill/>
          <a:ln w="9525">
            <a:noFill/>
            <a:miter lim="800000"/>
            <a:headEnd/>
            <a:tailEnd/>
          </a:ln>
        </p:spPr>
        <p:txBody>
          <a:bodyPr anchor="ctr">
            <a:spAutoFit/>
          </a:bodyPr>
          <a:lstStyle/>
          <a:p>
            <a:pPr algn="dist"/>
            <a:r>
              <a:rPr lang="ja-JP" altLang="en-US" b="1">
                <a:latin typeface="ＭＳ Ｐゴシック" charset="-128"/>
                <a:cs typeface="Times New Roman" pitchFamily="18" charset="0"/>
              </a:rPr>
              <a:t>３．片付けの約束</a:t>
            </a:r>
            <a:endParaRPr lang="ja-JP" altLang="en-US" b="1">
              <a:latin typeface="ＭＳ Ｐゴシック" charset="-128"/>
            </a:endParaRPr>
          </a:p>
        </p:txBody>
      </p:sp>
      <p:sp>
        <p:nvSpPr>
          <p:cNvPr id="5" name="角丸四角形 4"/>
          <p:cNvSpPr/>
          <p:nvPr/>
        </p:nvSpPr>
        <p:spPr>
          <a:xfrm>
            <a:off x="620713" y="776288"/>
            <a:ext cx="2016125" cy="73025"/>
          </a:xfrm>
          <a:prstGeom prst="roundRect">
            <a:avLst/>
          </a:prstGeom>
          <a:solidFill>
            <a:srgbClr val="FFC000"/>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132" name="Rectangle 11"/>
          <p:cNvSpPr>
            <a:spLocks noChangeArrowheads="1"/>
          </p:cNvSpPr>
          <p:nvPr/>
        </p:nvSpPr>
        <p:spPr bwMode="auto">
          <a:xfrm>
            <a:off x="836613" y="920750"/>
            <a:ext cx="1628775" cy="276225"/>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Times New Roman" pitchFamily="18" charset="0"/>
              </a:rPr>
              <a:t>ごはん食缶について</a:t>
            </a:r>
            <a:endParaRPr lang="ja-JP" altLang="en-US" b="1">
              <a:ea typeface="ＭＳ 明朝" pitchFamily="17" charset="-128"/>
              <a:cs typeface="Times New Roman" pitchFamily="18" charset="0"/>
            </a:endParaRPr>
          </a:p>
        </p:txBody>
      </p:sp>
      <p:sp>
        <p:nvSpPr>
          <p:cNvPr id="48133" name="Rectangle 13"/>
          <p:cNvSpPr>
            <a:spLocks noChangeArrowheads="1"/>
          </p:cNvSpPr>
          <p:nvPr/>
        </p:nvSpPr>
        <p:spPr bwMode="auto">
          <a:xfrm>
            <a:off x="908050" y="2649538"/>
            <a:ext cx="1917700" cy="276225"/>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Times New Roman" pitchFamily="18" charset="0"/>
              </a:rPr>
              <a:t>大食缶について（茶色）</a:t>
            </a:r>
            <a:endParaRPr lang="ja-JP" altLang="en-US" b="1">
              <a:ea typeface="ＭＳ 明朝" pitchFamily="17" charset="-128"/>
              <a:cs typeface="Times New Roman" pitchFamily="18" charset="0"/>
            </a:endParaRPr>
          </a:p>
        </p:txBody>
      </p:sp>
      <p:graphicFrame>
        <p:nvGraphicFramePr>
          <p:cNvPr id="10" name="図表 9"/>
          <p:cNvGraphicFramePr/>
          <p:nvPr/>
        </p:nvGraphicFramePr>
        <p:xfrm>
          <a:off x="1556792" y="2864768"/>
          <a:ext cx="4572000" cy="2592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8135" name="Rectangle 15"/>
          <p:cNvSpPr>
            <a:spLocks noChangeArrowheads="1"/>
          </p:cNvSpPr>
          <p:nvPr/>
        </p:nvSpPr>
        <p:spPr bwMode="auto">
          <a:xfrm>
            <a:off x="908050" y="4808538"/>
            <a:ext cx="2160588" cy="277812"/>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Times New Roman" pitchFamily="18" charset="0"/>
              </a:rPr>
              <a:t>小食缶について　</a:t>
            </a:r>
            <a:r>
              <a:rPr lang="en-US" altLang="ja-JP" sz="1200" b="1">
                <a:latin typeface="ＭＳ 明朝" pitchFamily="17" charset="-128"/>
                <a:ea typeface="ＭＳ 明朝" pitchFamily="17" charset="-128"/>
                <a:cs typeface="Times New Roman" pitchFamily="18" charset="0"/>
              </a:rPr>
              <a:t>(</a:t>
            </a:r>
            <a:r>
              <a:rPr lang="ja-JP" altLang="en-US" sz="1200" b="1">
                <a:latin typeface="ＭＳ 明朝" pitchFamily="17" charset="-128"/>
                <a:ea typeface="ＭＳ 明朝" pitchFamily="17" charset="-128"/>
                <a:cs typeface="Times New Roman" pitchFamily="18" charset="0"/>
              </a:rPr>
              <a:t>茶色</a:t>
            </a:r>
            <a:r>
              <a:rPr lang="en-US" altLang="ja-JP" sz="1200" b="1">
                <a:latin typeface="ＭＳ 明朝" pitchFamily="17" charset="-128"/>
                <a:ea typeface="ＭＳ 明朝" pitchFamily="17" charset="-128"/>
                <a:cs typeface="Times New Roman" pitchFamily="18" charset="0"/>
              </a:rPr>
              <a:t>)</a:t>
            </a:r>
            <a:endParaRPr lang="en-US" altLang="ja-JP" b="1">
              <a:latin typeface="ＭＳ 明朝" pitchFamily="17" charset="-128"/>
              <a:ea typeface="ＭＳ 明朝" pitchFamily="17" charset="-128"/>
              <a:cs typeface="ＭＳ Ｐゴシック" charset="-128"/>
            </a:endParaRPr>
          </a:p>
        </p:txBody>
      </p:sp>
      <p:graphicFrame>
        <p:nvGraphicFramePr>
          <p:cNvPr id="13" name="図表 12"/>
          <p:cNvGraphicFramePr/>
          <p:nvPr/>
        </p:nvGraphicFramePr>
        <p:xfrm>
          <a:off x="1556792" y="5025008"/>
          <a:ext cx="4572000" cy="201622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48137" name="Rectangle 17"/>
          <p:cNvSpPr>
            <a:spLocks noChangeArrowheads="1"/>
          </p:cNvSpPr>
          <p:nvPr/>
        </p:nvSpPr>
        <p:spPr bwMode="auto">
          <a:xfrm>
            <a:off x="836613" y="6248400"/>
            <a:ext cx="2133600" cy="277813"/>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Times New Roman" pitchFamily="18" charset="0"/>
              </a:rPr>
              <a:t>ステンレスの食缶について</a:t>
            </a:r>
            <a:endParaRPr lang="ja-JP" altLang="en-US" b="1">
              <a:ea typeface="ＭＳ 明朝" pitchFamily="17" charset="-128"/>
              <a:cs typeface="Times New Roman" pitchFamily="18" charset="0"/>
            </a:endParaRPr>
          </a:p>
        </p:txBody>
      </p:sp>
      <p:sp>
        <p:nvSpPr>
          <p:cNvPr id="16" name="Rectangle 18"/>
          <p:cNvSpPr>
            <a:spLocks noChangeArrowheads="1"/>
          </p:cNvSpPr>
          <p:nvPr/>
        </p:nvSpPr>
        <p:spPr bwMode="auto">
          <a:xfrm>
            <a:off x="981075" y="6681788"/>
            <a:ext cx="5472113" cy="276225"/>
          </a:xfrm>
          <a:prstGeom prst="rect">
            <a:avLst/>
          </a:prstGeom>
          <a:noFill/>
          <a:ln w="9525">
            <a:noFill/>
            <a:miter lim="800000"/>
            <a:headEnd/>
            <a:tailEnd/>
          </a:ln>
          <a:effectLst/>
        </p:spPr>
        <p:txBody>
          <a:bodyPr anchor="ctr">
            <a:spAutoFit/>
          </a:bodyPr>
          <a:lstStyle/>
          <a:p>
            <a:pPr>
              <a:defRPr/>
            </a:pPr>
            <a:r>
              <a:rPr lang="ja-JP" sz="1200" b="1" dirty="0">
                <a:latin typeface="+mn-ea"/>
                <a:ea typeface="+mn-ea"/>
                <a:cs typeface="Times New Roman" pitchFamily="18" charset="0"/>
              </a:rPr>
              <a:t>ステンレスの食缶に入っていたもので残りがあれば、食缶の中にもどして返却する</a:t>
            </a:r>
            <a:r>
              <a:rPr lang="ja-JP" sz="1200" dirty="0">
                <a:latin typeface="+mn-ea"/>
                <a:ea typeface="+mn-ea"/>
                <a:cs typeface="Times New Roman" pitchFamily="18" charset="0"/>
              </a:rPr>
              <a:t>。</a:t>
            </a:r>
            <a:endParaRPr lang="ja-JP" dirty="0">
              <a:latin typeface="+mn-ea"/>
              <a:ea typeface="+mn-ea"/>
              <a:cs typeface="ＭＳ Ｐゴシック" pitchFamily="50" charset="-128"/>
            </a:endParaRPr>
          </a:p>
        </p:txBody>
      </p:sp>
      <p:sp>
        <p:nvSpPr>
          <p:cNvPr id="48139" name="角丸四角形 16"/>
          <p:cNvSpPr>
            <a:spLocks noChangeArrowheads="1"/>
          </p:cNvSpPr>
          <p:nvPr/>
        </p:nvSpPr>
        <p:spPr bwMode="auto">
          <a:xfrm flipV="1">
            <a:off x="981075" y="6681788"/>
            <a:ext cx="5543550" cy="287337"/>
          </a:xfrm>
          <a:prstGeom prst="roundRect">
            <a:avLst>
              <a:gd name="adj" fmla="val 16667"/>
            </a:avLst>
          </a:prstGeom>
          <a:solidFill>
            <a:schemeClr val="bg1">
              <a:alpha val="0"/>
            </a:schemeClr>
          </a:solidFill>
          <a:ln w="28575">
            <a:solidFill>
              <a:srgbClr val="FFC000"/>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48140" name="Rectangle 1"/>
          <p:cNvSpPr>
            <a:spLocks noChangeArrowheads="1"/>
          </p:cNvSpPr>
          <p:nvPr/>
        </p:nvSpPr>
        <p:spPr bwMode="auto">
          <a:xfrm>
            <a:off x="981075" y="7113588"/>
            <a:ext cx="1700213" cy="276225"/>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Times New Roman" pitchFamily="18" charset="0"/>
              </a:rPr>
              <a:t>食器かごについて</a:t>
            </a:r>
            <a:endParaRPr lang="ja-JP" altLang="en-US" b="1">
              <a:ea typeface="ＭＳ 明朝" pitchFamily="17" charset="-128"/>
              <a:cs typeface="Times New Roman" pitchFamily="18" charset="0"/>
            </a:endParaRPr>
          </a:p>
        </p:txBody>
      </p:sp>
      <p:graphicFrame>
        <p:nvGraphicFramePr>
          <p:cNvPr id="20" name="図表 19"/>
          <p:cNvGraphicFramePr/>
          <p:nvPr/>
        </p:nvGraphicFramePr>
        <p:xfrm>
          <a:off x="1772816" y="7473280"/>
          <a:ext cx="4572000" cy="1872208"/>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48142" name="テキスト ボックス 20"/>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-28-</a:t>
            </a:r>
            <a:endParaRPr lang="ja-JP" altLang="en-US" sz="1200">
              <a:latin typeface="Calibri"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bwMode="auto">
          <a:xfrm>
            <a:off x="620713" y="3368675"/>
            <a:ext cx="5832475" cy="936625"/>
          </a:xfrm>
          <a:prstGeom prst="roundRect">
            <a:avLst/>
          </a:prstGeom>
          <a:solidFill>
            <a:schemeClr val="accent2">
              <a:lumMod val="20000"/>
              <a:lumOff val="80000"/>
            </a:schemeClr>
          </a:solidFill>
          <a:ln w="9525">
            <a:solidFill>
              <a:schemeClr val="accent2">
                <a:lumMod val="75000"/>
              </a:schemeClr>
            </a:solidFill>
            <a:miter lim="800000"/>
            <a:headEnd/>
            <a:tailEnd/>
          </a:ln>
          <a:effectLst/>
        </p:spPr>
        <p:txBody>
          <a:bodyPr anchor="ctr">
            <a:spAutoFit/>
          </a:bodyPr>
          <a:lstStyle/>
          <a:p>
            <a:pPr>
              <a:defRPr/>
            </a:pPr>
            <a:endParaRPr lang="ja-JP" altLang="en-US" sz="1100" dirty="0">
              <a:latin typeface="Century" pitchFamily="18" charset="0"/>
              <a:ea typeface="HG丸ｺﾞｼｯｸM-PRO" pitchFamily="50" charset="-128"/>
              <a:cs typeface="Times New Roman" pitchFamily="18" charset="0"/>
            </a:endParaRPr>
          </a:p>
        </p:txBody>
      </p:sp>
      <p:sp>
        <p:nvSpPr>
          <p:cNvPr id="49154" name="Rectangle 3"/>
          <p:cNvSpPr>
            <a:spLocks noChangeArrowheads="1"/>
          </p:cNvSpPr>
          <p:nvPr/>
        </p:nvSpPr>
        <p:spPr bwMode="auto">
          <a:xfrm>
            <a:off x="692150" y="631825"/>
            <a:ext cx="1412875" cy="277813"/>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Times New Roman" pitchFamily="18" charset="0"/>
              </a:rPr>
              <a:t>牛乳の箱について</a:t>
            </a:r>
            <a:endParaRPr lang="ja-JP" altLang="en-US" b="1">
              <a:ea typeface="ＭＳ 明朝" pitchFamily="17" charset="-128"/>
              <a:cs typeface="Times New Roman" pitchFamily="18" charset="0"/>
            </a:endParaRPr>
          </a:p>
        </p:txBody>
      </p:sp>
      <p:sp>
        <p:nvSpPr>
          <p:cNvPr id="49155" name="Rectangle 5"/>
          <p:cNvSpPr>
            <a:spLocks noChangeArrowheads="1"/>
          </p:cNvSpPr>
          <p:nvPr/>
        </p:nvSpPr>
        <p:spPr bwMode="auto">
          <a:xfrm>
            <a:off x="692150" y="1928813"/>
            <a:ext cx="2565400" cy="276225"/>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Times New Roman" pitchFamily="18" charset="0"/>
              </a:rPr>
              <a:t>食物アレルギーの児童用食缶</a:t>
            </a:r>
            <a:endParaRPr lang="ja-JP" altLang="en-US" b="1">
              <a:ea typeface="ＭＳ 明朝" pitchFamily="17" charset="-128"/>
              <a:cs typeface="Times New Roman" pitchFamily="18" charset="0"/>
            </a:endParaRPr>
          </a:p>
        </p:txBody>
      </p:sp>
      <p:sp>
        <p:nvSpPr>
          <p:cNvPr id="49156" name="Rectangle 6"/>
          <p:cNvSpPr>
            <a:spLocks noChangeArrowheads="1"/>
          </p:cNvSpPr>
          <p:nvPr/>
        </p:nvSpPr>
        <p:spPr bwMode="auto">
          <a:xfrm>
            <a:off x="1125538" y="2505075"/>
            <a:ext cx="5256212" cy="457200"/>
          </a:xfrm>
          <a:prstGeom prst="rect">
            <a:avLst/>
          </a:prstGeom>
          <a:noFill/>
          <a:ln w="9525">
            <a:noFill/>
            <a:miter lim="800000"/>
            <a:headEnd/>
            <a:tailEnd/>
          </a:ln>
        </p:spPr>
        <p:txBody>
          <a:bodyPr anchor="ctr">
            <a:spAutoFit/>
          </a:bodyPr>
          <a:lstStyle/>
          <a:p>
            <a:r>
              <a:rPr lang="ja-JP" altLang="en-US" sz="1200">
                <a:latin typeface="ＭＳ Ｐゴシック" charset="-128"/>
                <a:cs typeface="Times New Roman" pitchFamily="18" charset="0"/>
              </a:rPr>
              <a:t>・食器かごの中に入れて返却する。入らない場合でも同じようにコンテナ　</a:t>
            </a:r>
            <a:endParaRPr lang="en-US" altLang="ja-JP" sz="1200">
              <a:latin typeface="ＭＳ Ｐゴシック" charset="-128"/>
              <a:cs typeface="Times New Roman" pitchFamily="18" charset="0"/>
            </a:endParaRPr>
          </a:p>
          <a:p>
            <a:r>
              <a:rPr lang="ja-JP" altLang="en-US" sz="1200">
                <a:latin typeface="ＭＳ Ｐゴシック" charset="-128"/>
                <a:cs typeface="Times New Roman" pitchFamily="18" charset="0"/>
              </a:rPr>
              <a:t>　に持って行く。</a:t>
            </a:r>
            <a:endParaRPr lang="ja-JP" altLang="en-US">
              <a:latin typeface="ＭＳ Ｐゴシック" charset="-128"/>
            </a:endParaRPr>
          </a:p>
        </p:txBody>
      </p:sp>
      <p:sp>
        <p:nvSpPr>
          <p:cNvPr id="49157" name="Rectangle 7"/>
          <p:cNvSpPr>
            <a:spLocks noChangeArrowheads="1"/>
          </p:cNvSpPr>
          <p:nvPr/>
        </p:nvSpPr>
        <p:spPr bwMode="auto">
          <a:xfrm>
            <a:off x="692150" y="3513138"/>
            <a:ext cx="5661025" cy="646112"/>
          </a:xfrm>
          <a:prstGeom prst="rect">
            <a:avLst/>
          </a:prstGeom>
          <a:noFill/>
          <a:ln w="9525">
            <a:noFill/>
            <a:miter lim="800000"/>
            <a:headEnd/>
            <a:tailEnd/>
          </a:ln>
        </p:spPr>
        <p:txBody>
          <a:bodyPr anchor="ctr">
            <a:spAutoFit/>
          </a:bodyPr>
          <a:lstStyle/>
          <a:p>
            <a:r>
              <a:rPr lang="ja-JP" altLang="en-US" sz="1200" b="1">
                <a:latin typeface="ＭＳ Ｐゴシック" charset="-128"/>
                <a:cs typeface="Times New Roman" pitchFamily="18" charset="0"/>
              </a:rPr>
              <a:t>・担任と専科等の先生が協力し合い、コンテナの片付けまで責任を持って指導すること。</a:t>
            </a:r>
            <a:endParaRPr lang="ja-JP" altLang="en-US" sz="1200" b="1">
              <a:latin typeface="ＭＳ Ｐゴシック" charset="-128"/>
            </a:endParaRPr>
          </a:p>
          <a:p>
            <a:pPr eaLnBrk="0" hangingPunct="0"/>
            <a:r>
              <a:rPr lang="ja-JP" altLang="en-US" sz="1200" b="1">
                <a:latin typeface="ＭＳ Ｐゴシック" charset="-128"/>
                <a:cs typeface="Times New Roman" pitchFamily="18" charset="0"/>
              </a:rPr>
              <a:t>・給食終了のチャイムまでは、</a:t>
            </a:r>
            <a:r>
              <a:rPr lang="ja-JP" altLang="en-US" sz="1200" b="1" u="sng">
                <a:latin typeface="ＭＳ Ｐゴシック" charset="-128"/>
                <a:cs typeface="Times New Roman" pitchFamily="18" charset="0"/>
              </a:rPr>
              <a:t>教室内ですごすこと。</a:t>
            </a:r>
            <a:endParaRPr lang="ja-JP" altLang="en-US" sz="1200" b="1">
              <a:latin typeface="ＭＳ Ｐゴシック" charset="-128"/>
            </a:endParaRPr>
          </a:p>
          <a:p>
            <a:pPr eaLnBrk="0" hangingPunct="0"/>
            <a:r>
              <a:rPr lang="ja-JP" altLang="en-US" sz="1200" b="1">
                <a:latin typeface="ＭＳ Ｐゴシック" charset="-128"/>
                <a:cs typeface="Times New Roman" pitchFamily="18" charset="0"/>
              </a:rPr>
              <a:t>・</a:t>
            </a:r>
            <a:r>
              <a:rPr lang="ja-JP" altLang="en-US" sz="1200" b="1" u="sng">
                <a:latin typeface="ＭＳ Ｐゴシック" charset="-128"/>
                <a:cs typeface="Times New Roman" pitchFamily="18" charset="0"/>
              </a:rPr>
              <a:t>１３時１０分までには必ず返却をおえること</a:t>
            </a:r>
            <a:r>
              <a:rPr lang="ja-JP" altLang="en-US" sz="1200" b="1">
                <a:latin typeface="ＭＳ Ｐゴシック" charset="-128"/>
                <a:cs typeface="Times New Roman" pitchFamily="18" charset="0"/>
              </a:rPr>
              <a:t>。</a:t>
            </a:r>
            <a:endParaRPr lang="ja-JP" altLang="en-US" sz="1200" b="1">
              <a:latin typeface="ＭＳ Ｐゴシック" charset="-128"/>
            </a:endParaRPr>
          </a:p>
        </p:txBody>
      </p:sp>
      <p:sp>
        <p:nvSpPr>
          <p:cNvPr id="50184" name="Rectangle 8"/>
          <p:cNvSpPr>
            <a:spLocks noChangeArrowheads="1"/>
          </p:cNvSpPr>
          <p:nvPr/>
        </p:nvSpPr>
        <p:spPr bwMode="auto">
          <a:xfrm>
            <a:off x="692150" y="4448175"/>
            <a:ext cx="1270000" cy="369888"/>
          </a:xfrm>
          <a:prstGeom prst="rect">
            <a:avLst/>
          </a:prstGeom>
          <a:noFill/>
          <a:ln w="9525">
            <a:noFill/>
            <a:miter lim="800000"/>
            <a:headEnd/>
            <a:tailEnd/>
          </a:ln>
          <a:effectLst/>
        </p:spPr>
        <p:txBody>
          <a:bodyPr anchor="ctr">
            <a:spAutoFit/>
          </a:bodyPr>
          <a:lstStyle/>
          <a:p>
            <a:pPr algn="dist">
              <a:defRPr/>
            </a:pPr>
            <a:r>
              <a:rPr lang="ja-JP" b="1" dirty="0">
                <a:latin typeface="+mn-ea"/>
                <a:ea typeface="+mn-ea"/>
                <a:cs typeface="Times New Roman" pitchFamily="18" charset="0"/>
              </a:rPr>
              <a:t>その他</a:t>
            </a:r>
            <a:endParaRPr lang="ja-JP" b="1" dirty="0">
              <a:latin typeface="+mn-ea"/>
              <a:ea typeface="+mn-ea"/>
              <a:cs typeface="ＭＳ Ｐゴシック" pitchFamily="50" charset="-128"/>
            </a:endParaRPr>
          </a:p>
        </p:txBody>
      </p:sp>
      <p:sp>
        <p:nvSpPr>
          <p:cNvPr id="22" name="角丸四角形 21"/>
          <p:cNvSpPr/>
          <p:nvPr/>
        </p:nvSpPr>
        <p:spPr>
          <a:xfrm>
            <a:off x="692150" y="4808538"/>
            <a:ext cx="1296988" cy="73025"/>
          </a:xfrm>
          <a:prstGeom prst="roundRect">
            <a:avLst/>
          </a:prstGeom>
          <a:solidFill>
            <a:schemeClr val="accent5">
              <a:lumMod val="60000"/>
              <a:lumOff val="40000"/>
            </a:schemeClr>
          </a:solidFill>
          <a:ln w="3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185" name="Rectangle 9"/>
          <p:cNvSpPr>
            <a:spLocks noChangeArrowheads="1"/>
          </p:cNvSpPr>
          <p:nvPr/>
        </p:nvSpPr>
        <p:spPr bwMode="auto">
          <a:xfrm>
            <a:off x="836613" y="5024438"/>
            <a:ext cx="5256212" cy="646112"/>
          </a:xfrm>
          <a:prstGeom prst="rect">
            <a:avLst/>
          </a:prstGeom>
          <a:noFill/>
          <a:ln w="9525">
            <a:noFill/>
            <a:miter lim="800000"/>
            <a:headEnd/>
            <a:tailEnd/>
          </a:ln>
          <a:effectLst/>
        </p:spPr>
        <p:txBody>
          <a:bodyPr anchor="ctr">
            <a:spAutoFit/>
          </a:bodyPr>
          <a:lstStyle/>
          <a:p>
            <a:pPr>
              <a:defRPr/>
            </a:pPr>
            <a:r>
              <a:rPr lang="ja-JP" sz="1200" dirty="0">
                <a:latin typeface="+mn-ea"/>
                <a:ea typeface="+mn-ea"/>
                <a:cs typeface="Times New Roman" pitchFamily="18" charset="0"/>
              </a:rPr>
              <a:t>・行事や児童の入院などで欠食の予定があれば早めに係の先生に連絡をする。</a:t>
            </a:r>
            <a:endParaRPr lang="ja-JP" sz="1200" dirty="0">
              <a:latin typeface="+mn-ea"/>
              <a:ea typeface="+mn-ea"/>
              <a:cs typeface="ＭＳ Ｐゴシック" pitchFamily="50" charset="-128"/>
            </a:endParaRPr>
          </a:p>
          <a:p>
            <a:pPr eaLnBrk="0" hangingPunct="0">
              <a:defRPr/>
            </a:pPr>
            <a:r>
              <a:rPr lang="ja-JP" sz="1200" dirty="0">
                <a:latin typeface="+mn-ea"/>
                <a:ea typeface="+mn-ea"/>
                <a:cs typeface="Times New Roman" pitchFamily="18" charset="0"/>
              </a:rPr>
              <a:t>・食物アレルギーで代替食がくる場合には、前日までに担任に連絡する。</a:t>
            </a:r>
            <a:endParaRPr lang="ja-JP" sz="1200" dirty="0">
              <a:latin typeface="+mn-ea"/>
              <a:ea typeface="+mn-ea"/>
              <a:cs typeface="ＭＳ Ｐゴシック" pitchFamily="50" charset="-128"/>
            </a:endParaRPr>
          </a:p>
          <a:p>
            <a:pPr eaLnBrk="0" hangingPunct="0">
              <a:defRPr/>
            </a:pPr>
            <a:r>
              <a:rPr lang="ja-JP" sz="1200" dirty="0">
                <a:latin typeface="+mn-ea"/>
                <a:ea typeface="+mn-ea"/>
                <a:cs typeface="Times New Roman" pitchFamily="18" charset="0"/>
              </a:rPr>
              <a:t>・給食センターと連携して、栄養士による学年ごとの指導を推進する</a:t>
            </a:r>
            <a:r>
              <a:rPr lang="ja-JP" sz="1200" dirty="0">
                <a:latin typeface="Century" pitchFamily="18" charset="0"/>
                <a:ea typeface="ＭＳ 明朝" pitchFamily="17" charset="-128"/>
                <a:cs typeface="Times New Roman" pitchFamily="18" charset="0"/>
              </a:rPr>
              <a:t>。</a:t>
            </a:r>
            <a:endParaRPr lang="ja-JP" dirty="0">
              <a:latin typeface="Arial" pitchFamily="34" charset="0"/>
              <a:ea typeface="ＭＳ Ｐゴシック" pitchFamily="50" charset="-128"/>
              <a:cs typeface="ＭＳ Ｐゴシック" pitchFamily="50" charset="-128"/>
            </a:endParaRPr>
          </a:p>
        </p:txBody>
      </p:sp>
      <p:graphicFrame>
        <p:nvGraphicFramePr>
          <p:cNvPr id="29" name="図表 28"/>
          <p:cNvGraphicFramePr/>
          <p:nvPr/>
        </p:nvGraphicFramePr>
        <p:xfrm>
          <a:off x="1556792" y="920552"/>
          <a:ext cx="4572000" cy="936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9162" name="角丸四角形 13"/>
          <p:cNvSpPr>
            <a:spLocks noChangeArrowheads="1"/>
          </p:cNvSpPr>
          <p:nvPr/>
        </p:nvSpPr>
        <p:spPr bwMode="auto">
          <a:xfrm>
            <a:off x="1052513" y="2360613"/>
            <a:ext cx="5113337" cy="720725"/>
          </a:xfrm>
          <a:prstGeom prst="roundRect">
            <a:avLst>
              <a:gd name="adj" fmla="val 16667"/>
            </a:avLst>
          </a:prstGeom>
          <a:solidFill>
            <a:schemeClr val="bg1">
              <a:alpha val="0"/>
            </a:schemeClr>
          </a:solidFill>
          <a:ln w="28575">
            <a:solidFill>
              <a:srgbClr val="C00000"/>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49163" name="テキスト ボックス 14"/>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-29-</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角丸四角形 12"/>
          <p:cNvSpPr>
            <a:spLocks noChangeArrowheads="1"/>
          </p:cNvSpPr>
          <p:nvPr/>
        </p:nvSpPr>
        <p:spPr bwMode="auto">
          <a:xfrm>
            <a:off x="1341438" y="2792413"/>
            <a:ext cx="4679950" cy="1223962"/>
          </a:xfrm>
          <a:prstGeom prst="roundRect">
            <a:avLst>
              <a:gd name="adj" fmla="val 16667"/>
            </a:avLst>
          </a:prstGeom>
          <a:gradFill rotWithShape="1">
            <a:gsLst>
              <a:gs pos="0">
                <a:srgbClr val="FFFF80"/>
              </a:gs>
              <a:gs pos="50000">
                <a:srgbClr val="FFFFB3"/>
              </a:gs>
              <a:gs pos="100000">
                <a:srgbClr val="FFFFDA"/>
              </a:gs>
            </a:gsLst>
            <a:lin ang="13500000" scaled="1"/>
          </a:gradFill>
          <a:ln w="28575">
            <a:solidFill>
              <a:srgbClr val="FFC000"/>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50178" name="テキスト ボックス 3"/>
          <p:cNvSpPr txBox="1">
            <a:spLocks noChangeArrowheads="1"/>
          </p:cNvSpPr>
          <p:nvPr/>
        </p:nvSpPr>
        <p:spPr bwMode="auto">
          <a:xfrm>
            <a:off x="765175" y="415925"/>
            <a:ext cx="2087563" cy="523875"/>
          </a:xfrm>
          <a:prstGeom prst="rect">
            <a:avLst/>
          </a:prstGeom>
          <a:noFill/>
          <a:ln w="9525">
            <a:noFill/>
            <a:miter lim="800000"/>
            <a:headEnd/>
            <a:tailEnd/>
          </a:ln>
        </p:spPr>
        <p:txBody>
          <a:bodyPr>
            <a:spAutoFit/>
          </a:bodyPr>
          <a:lstStyle/>
          <a:p>
            <a:r>
              <a:rPr lang="ja-JP" altLang="en-US" sz="2800" b="1">
                <a:latin typeface="Calibri" pitchFamily="34" charset="0"/>
              </a:rPr>
              <a:t>清　　　　掃</a:t>
            </a:r>
          </a:p>
        </p:txBody>
      </p:sp>
      <p:sp>
        <p:nvSpPr>
          <p:cNvPr id="5" name="角丸四角形 4"/>
          <p:cNvSpPr/>
          <p:nvPr/>
        </p:nvSpPr>
        <p:spPr>
          <a:xfrm>
            <a:off x="836613" y="1352550"/>
            <a:ext cx="1296987" cy="71438"/>
          </a:xfrm>
          <a:prstGeom prst="roundRect">
            <a:avLst/>
          </a:prstGeom>
          <a:solidFill>
            <a:schemeClr val="accent2">
              <a:lumMod val="60000"/>
              <a:lumOff val="40000"/>
            </a:schemeClr>
          </a:solidFill>
          <a:ln w="317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テキスト ボックス 5"/>
          <p:cNvSpPr txBox="1"/>
          <p:nvPr/>
        </p:nvSpPr>
        <p:spPr>
          <a:xfrm>
            <a:off x="765175" y="992188"/>
            <a:ext cx="1439863" cy="369887"/>
          </a:xfrm>
          <a:prstGeom prst="rect">
            <a:avLst/>
          </a:prstGeom>
          <a:noFill/>
        </p:spPr>
        <p:txBody>
          <a:bodyPr>
            <a:spAutoFit/>
          </a:bodyPr>
          <a:lstStyle/>
          <a:p>
            <a:pPr fontAlgn="auto">
              <a:spcBef>
                <a:spcPts val="0"/>
              </a:spcBef>
              <a:spcAft>
                <a:spcPts val="0"/>
              </a:spcAft>
              <a:defRPr/>
            </a:pPr>
            <a:r>
              <a:rPr lang="ja-JP" altLang="en-US" b="1" dirty="0">
                <a:latin typeface="+mn-ea"/>
                <a:ea typeface="+mn-ea"/>
              </a:rPr>
              <a:t>１．目　　　標</a:t>
            </a:r>
            <a:endParaRPr lang="en-US" altLang="ja-JP" b="1" dirty="0">
              <a:latin typeface="+mn-ea"/>
              <a:ea typeface="+mn-ea"/>
            </a:endParaRPr>
          </a:p>
        </p:txBody>
      </p:sp>
      <p:sp>
        <p:nvSpPr>
          <p:cNvPr id="50181" name="Rectangle 1"/>
          <p:cNvSpPr>
            <a:spLocks noChangeArrowheads="1"/>
          </p:cNvSpPr>
          <p:nvPr/>
        </p:nvSpPr>
        <p:spPr bwMode="auto">
          <a:xfrm>
            <a:off x="908050" y="1497013"/>
            <a:ext cx="5761038" cy="1200150"/>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Times New Roman" pitchFamily="18" charset="0"/>
              </a:rPr>
              <a:t>・日常生活の中で常に身のまわりの美化に心がけ、進んで環境をきれいに</a:t>
            </a:r>
            <a:endParaRPr lang="en-US" altLang="ja-JP" sz="1200" b="1">
              <a:latin typeface="ＭＳ 明朝" pitchFamily="17" charset="-128"/>
              <a:ea typeface="ＭＳ 明朝" pitchFamily="17" charset="-128"/>
              <a:cs typeface="Times New Roman" pitchFamily="18" charset="0"/>
            </a:endParaRPr>
          </a:p>
          <a:p>
            <a:r>
              <a:rPr lang="ja-JP" altLang="en-US" sz="1200" b="1">
                <a:latin typeface="ＭＳ 明朝" pitchFamily="17" charset="-128"/>
                <a:ea typeface="ＭＳ 明朝" pitchFamily="17" charset="-128"/>
                <a:cs typeface="Times New Roman" pitchFamily="18" charset="0"/>
              </a:rPr>
              <a:t>　しようとする態度を育てる。　　　　　　　　　　　　　　　　　　　　　　　　　　　　　　　　　　</a:t>
            </a:r>
            <a:endParaRPr lang="ja-JP" altLang="en-US" sz="1200" b="1">
              <a:latin typeface="ＭＳ 明朝" pitchFamily="17" charset="-128"/>
              <a:ea typeface="ＭＳ 明朝" pitchFamily="17" charset="-128"/>
              <a:cs typeface="ＭＳ Ｐゴシック" charset="-128"/>
            </a:endParaRPr>
          </a:p>
          <a:p>
            <a:pPr eaLnBrk="0" hangingPunct="0"/>
            <a:r>
              <a:rPr lang="ja-JP" altLang="en-US" sz="1200" b="1">
                <a:latin typeface="ＭＳ 明朝" pitchFamily="17" charset="-128"/>
                <a:ea typeface="ＭＳ 明朝" pitchFamily="17" charset="-128"/>
                <a:cs typeface="Times New Roman" pitchFamily="18" charset="0"/>
              </a:rPr>
              <a:t>・清掃活動を通して、清潔に気持ちよく生活できる環境づくりに積極的に</a:t>
            </a:r>
            <a:endParaRPr lang="en-US" altLang="ja-JP" sz="1200" b="1">
              <a:latin typeface="ＭＳ 明朝" pitchFamily="17" charset="-128"/>
              <a:ea typeface="ＭＳ 明朝" pitchFamily="17" charset="-128"/>
              <a:cs typeface="Times New Roman" pitchFamily="18" charset="0"/>
            </a:endParaRPr>
          </a:p>
          <a:p>
            <a:pPr eaLnBrk="0" hangingPunct="0"/>
            <a:r>
              <a:rPr lang="ja-JP" altLang="en-US" sz="1200" b="1">
                <a:latin typeface="ＭＳ 明朝" pitchFamily="17" charset="-128"/>
                <a:ea typeface="ＭＳ 明朝" pitchFamily="17" charset="-128"/>
                <a:cs typeface="Times New Roman" pitchFamily="18" charset="0"/>
              </a:rPr>
              <a:t>　取り組もうとする態度や最後までやり遂げる態度を育てる。</a:t>
            </a:r>
            <a:endParaRPr lang="ja-JP" altLang="en-US" sz="1200" b="1">
              <a:latin typeface="ＭＳ 明朝" pitchFamily="17" charset="-128"/>
              <a:ea typeface="ＭＳ 明朝" pitchFamily="17" charset="-128"/>
              <a:cs typeface="ＭＳ Ｐゴシック" charset="-128"/>
            </a:endParaRPr>
          </a:p>
          <a:p>
            <a:pPr eaLnBrk="0" hangingPunct="0"/>
            <a:r>
              <a:rPr lang="ja-JP" altLang="en-US" sz="1200" b="1">
                <a:latin typeface="ＭＳ 明朝" pitchFamily="17" charset="-128"/>
                <a:ea typeface="ＭＳ 明朝" pitchFamily="17" charset="-128"/>
                <a:cs typeface="Times New Roman" pitchFamily="18" charset="0"/>
              </a:rPr>
              <a:t>・異学年との交流清掃を通し、自分の役割を自覚し協力し合って取り組もうと</a:t>
            </a:r>
            <a:endParaRPr lang="en-US" altLang="ja-JP" sz="1200" b="1">
              <a:latin typeface="ＭＳ 明朝" pitchFamily="17" charset="-128"/>
              <a:ea typeface="ＭＳ 明朝" pitchFamily="17" charset="-128"/>
              <a:cs typeface="Times New Roman" pitchFamily="18" charset="0"/>
            </a:endParaRPr>
          </a:p>
          <a:p>
            <a:pPr eaLnBrk="0" hangingPunct="0"/>
            <a:r>
              <a:rPr lang="ja-JP" altLang="en-US" sz="1200" b="1">
                <a:latin typeface="ＭＳ 明朝" pitchFamily="17" charset="-128"/>
                <a:ea typeface="ＭＳ 明朝" pitchFamily="17" charset="-128"/>
                <a:cs typeface="Times New Roman" pitchFamily="18" charset="0"/>
              </a:rPr>
              <a:t>　する態度を育てる。</a:t>
            </a:r>
            <a:endParaRPr lang="ja-JP" altLang="en-US" sz="1200" b="1">
              <a:latin typeface="ＭＳ 明朝" pitchFamily="17" charset="-128"/>
              <a:ea typeface="ＭＳ 明朝" pitchFamily="17" charset="-128"/>
              <a:cs typeface="ＭＳ Ｐゴシック" charset="-128"/>
            </a:endParaRPr>
          </a:p>
        </p:txBody>
      </p:sp>
      <p:sp>
        <p:nvSpPr>
          <p:cNvPr id="50182" name="Rectangle 2"/>
          <p:cNvSpPr>
            <a:spLocks noChangeArrowheads="1"/>
          </p:cNvSpPr>
          <p:nvPr/>
        </p:nvSpPr>
        <p:spPr bwMode="auto">
          <a:xfrm>
            <a:off x="1412875" y="2792413"/>
            <a:ext cx="4537075" cy="1200150"/>
          </a:xfrm>
          <a:prstGeom prst="rect">
            <a:avLst/>
          </a:prstGeom>
          <a:noFill/>
          <a:ln w="9525">
            <a:noFill/>
            <a:miter lim="800000"/>
            <a:headEnd/>
            <a:tailEnd/>
          </a:ln>
        </p:spPr>
        <p:txBody>
          <a:bodyPr anchor="ctr">
            <a:spAutoFit/>
          </a:bodyPr>
          <a:lstStyle/>
          <a:p>
            <a:r>
              <a:rPr lang="ja-JP" altLang="en-US" sz="1200">
                <a:latin typeface="ＭＳ Ｐゴシック" charset="-128"/>
                <a:cs typeface="Times New Roman" pitchFamily="18" charset="0"/>
              </a:rPr>
              <a:t>＜低学年＞整理整頓や掃除の仕方を覚え、身のまわりをきれいに</a:t>
            </a:r>
            <a:endParaRPr lang="en-US" altLang="ja-JP" sz="1200">
              <a:latin typeface="ＭＳ Ｐゴシック" charset="-128"/>
              <a:cs typeface="Times New Roman" pitchFamily="18" charset="0"/>
            </a:endParaRPr>
          </a:p>
          <a:p>
            <a:r>
              <a:rPr lang="ja-JP" altLang="en-US" sz="1200">
                <a:latin typeface="ＭＳ Ｐゴシック" charset="-128"/>
                <a:cs typeface="Times New Roman" pitchFamily="18" charset="0"/>
              </a:rPr>
              <a:t>　　　　　しようとする。</a:t>
            </a:r>
            <a:endParaRPr lang="ja-JP" altLang="en-US" sz="1200">
              <a:latin typeface="ＭＳ Ｐゴシック" charset="-128"/>
            </a:endParaRPr>
          </a:p>
          <a:p>
            <a:pPr eaLnBrk="0" hangingPunct="0"/>
            <a:r>
              <a:rPr lang="ja-JP" altLang="en-US" sz="1200">
                <a:latin typeface="ＭＳ Ｐゴシック" charset="-128"/>
                <a:cs typeface="Times New Roman" pitchFamily="18" charset="0"/>
              </a:rPr>
              <a:t>＜中学年＞進んで整理整頓したり、清掃活動に取り組んだりして、</a:t>
            </a:r>
            <a:endParaRPr lang="en-US" altLang="ja-JP" sz="1200">
              <a:latin typeface="ＭＳ Ｐゴシック" charset="-128"/>
              <a:cs typeface="Times New Roman" pitchFamily="18" charset="0"/>
            </a:endParaRPr>
          </a:p>
          <a:p>
            <a:pPr eaLnBrk="0" hangingPunct="0"/>
            <a:r>
              <a:rPr lang="ja-JP" altLang="en-US" sz="1200">
                <a:latin typeface="ＭＳ Ｐゴシック" charset="-128"/>
                <a:cs typeface="Times New Roman" pitchFamily="18" charset="0"/>
              </a:rPr>
              <a:t>　　　　　環境美化に努める。　　</a:t>
            </a:r>
          </a:p>
          <a:p>
            <a:pPr eaLnBrk="0" hangingPunct="0"/>
            <a:r>
              <a:rPr lang="ja-JP" altLang="en-US" sz="1200">
                <a:latin typeface="ＭＳ Ｐゴシック" charset="-128"/>
                <a:cs typeface="Times New Roman" pitchFamily="18" charset="0"/>
              </a:rPr>
              <a:t>＜高学年＞掃除の仕方を工夫して清掃活動に積極的に取り組み、</a:t>
            </a:r>
            <a:endParaRPr lang="en-US" altLang="ja-JP" sz="1200">
              <a:latin typeface="ＭＳ Ｐゴシック" charset="-128"/>
              <a:cs typeface="Times New Roman" pitchFamily="18" charset="0"/>
            </a:endParaRPr>
          </a:p>
          <a:p>
            <a:pPr eaLnBrk="0" hangingPunct="0"/>
            <a:r>
              <a:rPr lang="ja-JP" altLang="en-US" sz="1200">
                <a:latin typeface="ＭＳ Ｐゴシック" charset="-128"/>
                <a:cs typeface="Times New Roman" pitchFamily="18" charset="0"/>
              </a:rPr>
              <a:t>　　　　　校舎内外の環境美化についての意識を高める。　</a:t>
            </a:r>
            <a:r>
              <a:rPr lang="ja-JP" altLang="en-US" sz="600"/>
              <a:t> </a:t>
            </a:r>
            <a:endParaRPr lang="ja-JP" altLang="en-US"/>
          </a:p>
        </p:txBody>
      </p:sp>
      <p:sp>
        <p:nvSpPr>
          <p:cNvPr id="10" name="角丸四角形 9"/>
          <p:cNvSpPr/>
          <p:nvPr/>
        </p:nvSpPr>
        <p:spPr>
          <a:xfrm>
            <a:off x="981075" y="4737100"/>
            <a:ext cx="2016125" cy="71438"/>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テキスト ボックス 10"/>
          <p:cNvSpPr txBox="1"/>
          <p:nvPr/>
        </p:nvSpPr>
        <p:spPr>
          <a:xfrm>
            <a:off x="981075" y="4376738"/>
            <a:ext cx="2016125" cy="369887"/>
          </a:xfrm>
          <a:prstGeom prst="rect">
            <a:avLst/>
          </a:prstGeom>
          <a:noFill/>
        </p:spPr>
        <p:txBody>
          <a:bodyPr>
            <a:spAutoFit/>
          </a:bodyPr>
          <a:lstStyle/>
          <a:p>
            <a:pPr fontAlgn="auto">
              <a:spcBef>
                <a:spcPts val="0"/>
              </a:spcBef>
              <a:spcAft>
                <a:spcPts val="0"/>
              </a:spcAft>
              <a:defRPr/>
            </a:pPr>
            <a:r>
              <a:rPr lang="ja-JP" altLang="en-US" b="1" dirty="0">
                <a:latin typeface="+mn-ea"/>
                <a:ea typeface="+mn-ea"/>
              </a:rPr>
              <a:t>２．清　掃　指　導</a:t>
            </a:r>
            <a:endParaRPr lang="en-US" altLang="ja-JP" b="1" dirty="0">
              <a:latin typeface="+mn-ea"/>
              <a:ea typeface="+mn-ea"/>
            </a:endParaRPr>
          </a:p>
        </p:txBody>
      </p:sp>
      <p:graphicFrame>
        <p:nvGraphicFramePr>
          <p:cNvPr id="16" name="図表 15"/>
          <p:cNvGraphicFramePr/>
          <p:nvPr/>
        </p:nvGraphicFramePr>
        <p:xfrm>
          <a:off x="1484784" y="4736976"/>
          <a:ext cx="4968552"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0186" name="テキスト ボックス 11"/>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-30-</a:t>
            </a:r>
            <a:endParaRPr lang="ja-JP" altLang="en-US" sz="1200">
              <a:latin typeface="Calibri"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692150" y="849313"/>
            <a:ext cx="2089150" cy="71437"/>
          </a:xfrm>
          <a:prstGeom prst="roundRect">
            <a:avLst/>
          </a:prstGeom>
          <a:solidFill>
            <a:srgbClr val="FFC000"/>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 name="テキスト ボックス 3"/>
          <p:cNvSpPr txBox="1"/>
          <p:nvPr/>
        </p:nvSpPr>
        <p:spPr>
          <a:xfrm>
            <a:off x="692150" y="488950"/>
            <a:ext cx="2232025" cy="368300"/>
          </a:xfrm>
          <a:prstGeom prst="rect">
            <a:avLst/>
          </a:prstGeom>
          <a:noFill/>
        </p:spPr>
        <p:txBody>
          <a:bodyPr>
            <a:spAutoFit/>
          </a:bodyPr>
          <a:lstStyle/>
          <a:p>
            <a:pPr fontAlgn="auto">
              <a:spcBef>
                <a:spcPts val="0"/>
              </a:spcBef>
              <a:spcAft>
                <a:spcPts val="0"/>
              </a:spcAft>
              <a:defRPr/>
            </a:pPr>
            <a:r>
              <a:rPr lang="ja-JP" altLang="en-US" b="1" dirty="0">
                <a:latin typeface="+mn-ea"/>
                <a:ea typeface="+mn-ea"/>
              </a:rPr>
              <a:t>３．ゴ　ミ　の　処　理</a:t>
            </a:r>
            <a:endParaRPr lang="en-US" altLang="ja-JP" b="1" dirty="0">
              <a:latin typeface="+mn-ea"/>
              <a:ea typeface="+mn-ea"/>
            </a:endParaRPr>
          </a:p>
        </p:txBody>
      </p:sp>
      <p:sp>
        <p:nvSpPr>
          <p:cNvPr id="51203" name="Rectangle 5"/>
          <p:cNvSpPr>
            <a:spLocks noChangeArrowheads="1"/>
          </p:cNvSpPr>
          <p:nvPr/>
        </p:nvSpPr>
        <p:spPr bwMode="auto">
          <a:xfrm>
            <a:off x="908050" y="1065213"/>
            <a:ext cx="1441450" cy="276225"/>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Times New Roman" pitchFamily="18" charset="0"/>
              </a:rPr>
              <a:t>ゴミ処理のルール</a:t>
            </a:r>
            <a:endParaRPr lang="ja-JP" altLang="en-US" b="1">
              <a:ea typeface="ＭＳ 明朝" pitchFamily="17" charset="-128"/>
              <a:cs typeface="Times New Roman" pitchFamily="18" charset="0"/>
            </a:endParaRPr>
          </a:p>
        </p:txBody>
      </p:sp>
      <p:sp>
        <p:nvSpPr>
          <p:cNvPr id="53249" name="Rectangle 1"/>
          <p:cNvSpPr>
            <a:spLocks noChangeArrowheads="1"/>
          </p:cNvSpPr>
          <p:nvPr/>
        </p:nvSpPr>
        <p:spPr bwMode="auto">
          <a:xfrm>
            <a:off x="908050" y="1352550"/>
            <a:ext cx="2763838" cy="461963"/>
          </a:xfrm>
          <a:prstGeom prst="rect">
            <a:avLst/>
          </a:prstGeom>
          <a:noFill/>
          <a:ln w="9525">
            <a:noFill/>
            <a:miter lim="800000"/>
            <a:headEnd/>
            <a:tailEnd/>
          </a:ln>
          <a:effectLst/>
        </p:spPr>
        <p:txBody>
          <a:bodyPr wrap="none" anchor="ctr">
            <a:spAutoFit/>
          </a:bodyPr>
          <a:lstStyle/>
          <a:p>
            <a:pPr>
              <a:defRPr/>
            </a:pPr>
            <a:r>
              <a:rPr lang="ja-JP" sz="1200" dirty="0">
                <a:latin typeface="+mn-ea"/>
                <a:ea typeface="+mn-ea"/>
                <a:cs typeface="Times New Roman" pitchFamily="18" charset="0"/>
              </a:rPr>
              <a:t>自分のごみ・気づいたごみは処理する。</a:t>
            </a:r>
            <a:endParaRPr lang="ja-JP" sz="1200" dirty="0">
              <a:latin typeface="+mn-ea"/>
              <a:ea typeface="+mn-ea"/>
              <a:cs typeface="ＭＳ Ｐゴシック" pitchFamily="50" charset="-128"/>
            </a:endParaRPr>
          </a:p>
          <a:p>
            <a:pPr eaLnBrk="0" hangingPunct="0">
              <a:defRPr/>
            </a:pPr>
            <a:r>
              <a:rPr lang="ja-JP" altLang="en-US" sz="1200" dirty="0">
                <a:latin typeface="+mn-ea"/>
                <a:ea typeface="+mn-ea"/>
                <a:cs typeface="Times New Roman" pitchFamily="18" charset="0"/>
              </a:rPr>
              <a:t>ごみ分別のルールを守って処理をする。</a:t>
            </a:r>
            <a:endParaRPr lang="ja-JP" altLang="en-US" sz="1200" dirty="0">
              <a:latin typeface="+mn-ea"/>
              <a:ea typeface="+mn-ea"/>
              <a:cs typeface="ＭＳ Ｐゴシック" pitchFamily="50" charset="-128"/>
            </a:endParaRPr>
          </a:p>
        </p:txBody>
      </p:sp>
      <p:sp>
        <p:nvSpPr>
          <p:cNvPr id="51205" name="Rectangle 5"/>
          <p:cNvSpPr>
            <a:spLocks noChangeArrowheads="1"/>
          </p:cNvSpPr>
          <p:nvPr/>
        </p:nvSpPr>
        <p:spPr bwMode="auto">
          <a:xfrm>
            <a:off x="3716338" y="1065213"/>
            <a:ext cx="1800225" cy="287337"/>
          </a:xfrm>
          <a:prstGeom prst="rect">
            <a:avLst/>
          </a:prstGeom>
          <a:noFill/>
          <a:ln w="9525">
            <a:noFill/>
            <a:miter lim="800000"/>
            <a:headEnd/>
            <a:tailEnd/>
          </a:ln>
        </p:spPr>
        <p:txBody>
          <a:bodyPr anchor="ctr">
            <a:spAutoFit/>
          </a:bodyPr>
          <a:lstStyle/>
          <a:p>
            <a:r>
              <a:rPr lang="ja-JP" altLang="en-US" sz="1200" b="1">
                <a:latin typeface="Century" pitchFamily="18" charset="0"/>
                <a:ea typeface="ＭＳ 明朝" pitchFamily="17" charset="-128"/>
                <a:cs typeface="Times New Roman" pitchFamily="18" charset="0"/>
              </a:rPr>
              <a:t>ゴミ袋の保管場所</a:t>
            </a:r>
            <a:endParaRPr lang="ja-JP" altLang="en-US" b="1">
              <a:ea typeface="ＭＳ 明朝" pitchFamily="17" charset="-128"/>
              <a:cs typeface="Times New Roman" pitchFamily="18" charset="0"/>
            </a:endParaRPr>
          </a:p>
        </p:txBody>
      </p:sp>
      <p:sp>
        <p:nvSpPr>
          <p:cNvPr id="53250" name="Rectangle 2"/>
          <p:cNvSpPr>
            <a:spLocks noChangeArrowheads="1"/>
          </p:cNvSpPr>
          <p:nvPr/>
        </p:nvSpPr>
        <p:spPr bwMode="auto">
          <a:xfrm>
            <a:off x="3716338" y="1352550"/>
            <a:ext cx="2709862" cy="277813"/>
          </a:xfrm>
          <a:prstGeom prst="rect">
            <a:avLst/>
          </a:prstGeom>
          <a:noFill/>
          <a:ln w="9525">
            <a:noFill/>
            <a:miter lim="800000"/>
            <a:headEnd/>
            <a:tailEnd/>
          </a:ln>
          <a:effectLst/>
        </p:spPr>
        <p:txBody>
          <a:bodyPr anchor="ctr">
            <a:spAutoFit/>
          </a:bodyPr>
          <a:lstStyle/>
          <a:p>
            <a:pPr>
              <a:defRPr/>
            </a:pPr>
            <a:r>
              <a:rPr lang="ja-JP" sz="1200" dirty="0">
                <a:latin typeface="+mn-ea"/>
                <a:ea typeface="+mn-ea"/>
                <a:cs typeface="Times New Roman" pitchFamily="18" charset="0"/>
              </a:rPr>
              <a:t>職員室後ろ、印刷室の箱の中。</a:t>
            </a:r>
            <a:endParaRPr lang="ja-JP" dirty="0">
              <a:latin typeface="+mn-ea"/>
              <a:ea typeface="+mn-ea"/>
              <a:cs typeface="ＭＳ Ｐゴシック" pitchFamily="50" charset="-128"/>
            </a:endParaRPr>
          </a:p>
        </p:txBody>
      </p:sp>
      <p:sp>
        <p:nvSpPr>
          <p:cNvPr id="51207" name="Rectangle 3"/>
          <p:cNvSpPr>
            <a:spLocks noChangeArrowheads="1"/>
          </p:cNvSpPr>
          <p:nvPr/>
        </p:nvSpPr>
        <p:spPr bwMode="auto">
          <a:xfrm>
            <a:off x="476250" y="3081338"/>
            <a:ext cx="3168650" cy="276225"/>
          </a:xfrm>
          <a:prstGeom prst="rect">
            <a:avLst/>
          </a:prstGeom>
          <a:noFill/>
          <a:ln w="9525">
            <a:noFill/>
            <a:miter lim="800000"/>
            <a:headEnd/>
            <a:tailEnd/>
          </a:ln>
        </p:spPr>
        <p:txBody>
          <a:bodyPr anchor="ctr">
            <a:spAutoFit/>
          </a:bodyPr>
          <a:lstStyle/>
          <a:p>
            <a:pPr indent="534988"/>
            <a:r>
              <a:rPr lang="ja-JP" altLang="en-US" sz="1200" b="1">
                <a:latin typeface="Century" pitchFamily="18" charset="0"/>
                <a:ea typeface="ＭＳ 明朝" pitchFamily="17" charset="-128"/>
                <a:cs typeface="Times New Roman" pitchFamily="18" charset="0"/>
              </a:rPr>
              <a:t>ゴミの始末・分別について</a:t>
            </a:r>
            <a:endParaRPr lang="ja-JP" altLang="en-US">
              <a:ea typeface="ＭＳ 明朝" pitchFamily="17" charset="-128"/>
              <a:cs typeface="Times New Roman" pitchFamily="18" charset="0"/>
            </a:endParaRPr>
          </a:p>
        </p:txBody>
      </p:sp>
      <p:graphicFrame>
        <p:nvGraphicFramePr>
          <p:cNvPr id="14" name="表 13"/>
          <p:cNvGraphicFramePr>
            <a:graphicFrameLocks noGrp="1"/>
          </p:cNvGraphicFramePr>
          <p:nvPr/>
        </p:nvGraphicFramePr>
        <p:xfrm>
          <a:off x="908050" y="3729038"/>
          <a:ext cx="5184775" cy="5040312"/>
        </p:xfrm>
        <a:graphic>
          <a:graphicData uri="http://schemas.openxmlformats.org/drawingml/2006/table">
            <a:tbl>
              <a:tblPr/>
              <a:tblGrid>
                <a:gridCol w="2814484"/>
                <a:gridCol w="2370092"/>
              </a:tblGrid>
              <a:tr h="1092280">
                <a:tc>
                  <a:txBody>
                    <a:bodyPr/>
                    <a:lstStyle/>
                    <a:p>
                      <a:pPr algn="just">
                        <a:spcAft>
                          <a:spcPts val="0"/>
                        </a:spcAft>
                      </a:pPr>
                      <a:endParaRPr lang="en-US" altLang="ja-JP" sz="1200" kern="100" dirty="0" smtClean="0">
                        <a:latin typeface="+mn-ea"/>
                        <a:ea typeface="+mn-ea"/>
                        <a:cs typeface="Times New Roman"/>
                      </a:endParaRPr>
                    </a:p>
                    <a:p>
                      <a:pPr algn="just">
                        <a:spcAft>
                          <a:spcPts val="0"/>
                        </a:spcAft>
                      </a:pPr>
                      <a:r>
                        <a:rPr lang="ja-JP" sz="1200" kern="100" dirty="0" smtClean="0">
                          <a:latin typeface="+mn-ea"/>
                          <a:ea typeface="+mn-ea"/>
                          <a:cs typeface="Times New Roman"/>
                        </a:rPr>
                        <a:t>燃える</a:t>
                      </a:r>
                      <a:r>
                        <a:rPr lang="ja-JP" sz="1200" kern="100" dirty="0">
                          <a:latin typeface="+mn-ea"/>
                          <a:ea typeface="+mn-ea"/>
                          <a:cs typeface="Times New Roman"/>
                        </a:rPr>
                        <a:t>ごみ（紙くず・生ゴミ・汚れたプラスチック包装・枯れた花・草など）</a:t>
                      </a:r>
                    </a:p>
                  </a:txBody>
                  <a:tcPr marL="61582" marR="61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altLang="ja-JP" sz="1200" kern="100" dirty="0" smtClean="0">
                        <a:latin typeface="+mn-ea"/>
                        <a:ea typeface="+mn-ea"/>
                        <a:cs typeface="Times New Roman"/>
                      </a:endParaRPr>
                    </a:p>
                    <a:p>
                      <a:pPr algn="just">
                        <a:spcAft>
                          <a:spcPts val="0"/>
                        </a:spcAft>
                      </a:pPr>
                      <a:r>
                        <a:rPr lang="ja-JP" sz="1200" kern="100" dirty="0" smtClean="0">
                          <a:latin typeface="+mn-ea"/>
                          <a:ea typeface="+mn-ea"/>
                          <a:cs typeface="Times New Roman"/>
                        </a:rPr>
                        <a:t>・</a:t>
                      </a:r>
                      <a:r>
                        <a:rPr lang="ja-JP" sz="1200" kern="100" dirty="0">
                          <a:latin typeface="+mn-ea"/>
                          <a:ea typeface="+mn-ea"/>
                          <a:cs typeface="Times New Roman"/>
                        </a:rPr>
                        <a:t>ごみステーション所定の場所</a:t>
                      </a:r>
                    </a:p>
                    <a:p>
                      <a:pPr algn="just">
                        <a:spcAft>
                          <a:spcPts val="0"/>
                        </a:spcAft>
                      </a:pPr>
                      <a:r>
                        <a:rPr lang="ja-JP" sz="1200" kern="100" dirty="0">
                          <a:latin typeface="+mn-ea"/>
                          <a:ea typeface="+mn-ea"/>
                          <a:cs typeface="Times New Roman"/>
                        </a:rPr>
                        <a:t>（袋いっぱいにして捨てる）</a:t>
                      </a:r>
                    </a:p>
                  </a:txBody>
                  <a:tcPr marL="61582" marR="61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6570">
                <a:tc>
                  <a:txBody>
                    <a:bodyPr/>
                    <a:lstStyle/>
                    <a:p>
                      <a:pPr algn="just">
                        <a:spcAft>
                          <a:spcPts val="0"/>
                        </a:spcAft>
                      </a:pPr>
                      <a:endParaRPr lang="en-US" altLang="ja-JP" sz="1200" kern="100" dirty="0" smtClean="0">
                        <a:latin typeface="+mn-ea"/>
                        <a:ea typeface="+mn-ea"/>
                        <a:cs typeface="Times New Roman"/>
                      </a:endParaRPr>
                    </a:p>
                    <a:p>
                      <a:pPr algn="just">
                        <a:spcAft>
                          <a:spcPts val="0"/>
                        </a:spcAft>
                      </a:pPr>
                      <a:r>
                        <a:rPr lang="ja-JP" sz="1200" kern="100" dirty="0" smtClean="0">
                          <a:latin typeface="+mn-ea"/>
                          <a:ea typeface="+mn-ea"/>
                          <a:cs typeface="Times New Roman"/>
                        </a:rPr>
                        <a:t>紙</a:t>
                      </a:r>
                      <a:r>
                        <a:rPr lang="ja-JP" sz="1200" kern="100" dirty="0">
                          <a:latin typeface="+mn-ea"/>
                          <a:ea typeface="+mn-ea"/>
                          <a:cs typeface="Times New Roman"/>
                        </a:rPr>
                        <a:t>・プラスチック包装</a:t>
                      </a:r>
                    </a:p>
                  </a:txBody>
                  <a:tcPr marL="61582" marR="61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altLang="ja-JP" sz="1200" kern="100" dirty="0" smtClean="0">
                        <a:latin typeface="+mn-ea"/>
                        <a:ea typeface="+mn-ea"/>
                        <a:cs typeface="Times New Roman"/>
                      </a:endParaRPr>
                    </a:p>
                    <a:p>
                      <a:pPr algn="just">
                        <a:spcAft>
                          <a:spcPts val="0"/>
                        </a:spcAft>
                      </a:pPr>
                      <a:r>
                        <a:rPr lang="ja-JP" sz="1200" kern="100" dirty="0" smtClean="0">
                          <a:latin typeface="+mn-ea"/>
                          <a:ea typeface="+mn-ea"/>
                          <a:cs typeface="Times New Roman"/>
                        </a:rPr>
                        <a:t>・</a:t>
                      </a:r>
                      <a:r>
                        <a:rPr lang="ja-JP" sz="1200" kern="100" dirty="0">
                          <a:latin typeface="+mn-ea"/>
                          <a:ea typeface="+mn-ea"/>
                          <a:cs typeface="Times New Roman"/>
                        </a:rPr>
                        <a:t>小屋の中の所定の場所へ</a:t>
                      </a:r>
                    </a:p>
                  </a:txBody>
                  <a:tcPr marL="61582" marR="61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271">
                <a:tc>
                  <a:txBody>
                    <a:bodyPr/>
                    <a:lstStyle/>
                    <a:p>
                      <a:pPr algn="just">
                        <a:spcAft>
                          <a:spcPts val="0"/>
                        </a:spcAft>
                      </a:pPr>
                      <a:endParaRPr lang="en-US" altLang="ja-JP" sz="1200" kern="100" dirty="0" smtClean="0">
                        <a:latin typeface="+mn-ea"/>
                        <a:ea typeface="+mn-ea"/>
                        <a:cs typeface="Times New Roman"/>
                      </a:endParaRPr>
                    </a:p>
                    <a:p>
                      <a:pPr algn="just">
                        <a:spcAft>
                          <a:spcPts val="0"/>
                        </a:spcAft>
                      </a:pPr>
                      <a:r>
                        <a:rPr lang="ja-JP" sz="1200" kern="100" dirty="0" smtClean="0">
                          <a:latin typeface="+mn-ea"/>
                          <a:ea typeface="+mn-ea"/>
                          <a:cs typeface="Times New Roman"/>
                        </a:rPr>
                        <a:t>燃えない</a:t>
                      </a:r>
                      <a:r>
                        <a:rPr lang="ja-JP" sz="1200" kern="100" dirty="0">
                          <a:latin typeface="+mn-ea"/>
                          <a:ea typeface="+mn-ea"/>
                          <a:cs typeface="Times New Roman"/>
                        </a:rPr>
                        <a:t>ごみ</a:t>
                      </a:r>
                    </a:p>
                  </a:txBody>
                  <a:tcPr marL="61582" marR="61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altLang="ja-JP" sz="1200" kern="100" dirty="0" smtClean="0">
                        <a:latin typeface="+mn-ea"/>
                        <a:ea typeface="+mn-ea"/>
                        <a:cs typeface="Times New Roman"/>
                      </a:endParaRPr>
                    </a:p>
                    <a:p>
                      <a:pPr algn="just">
                        <a:spcAft>
                          <a:spcPts val="0"/>
                        </a:spcAft>
                      </a:pPr>
                      <a:r>
                        <a:rPr lang="ja-JP" sz="1200" kern="100" dirty="0" smtClean="0">
                          <a:latin typeface="+mn-ea"/>
                          <a:ea typeface="+mn-ea"/>
                          <a:cs typeface="Times New Roman"/>
                        </a:rPr>
                        <a:t>・</a:t>
                      </a:r>
                      <a:r>
                        <a:rPr lang="ja-JP" sz="1200" kern="100" dirty="0">
                          <a:latin typeface="+mn-ea"/>
                          <a:ea typeface="+mn-ea"/>
                          <a:cs typeface="Times New Roman"/>
                        </a:rPr>
                        <a:t>小屋の中の所定の場所へ</a:t>
                      </a:r>
                    </a:p>
                  </a:txBody>
                  <a:tcPr marL="61582" marR="61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709">
                <a:tc>
                  <a:txBody>
                    <a:bodyPr/>
                    <a:lstStyle/>
                    <a:p>
                      <a:pPr algn="just">
                        <a:spcAft>
                          <a:spcPts val="0"/>
                        </a:spcAft>
                      </a:pPr>
                      <a:r>
                        <a:rPr lang="ja-JP" sz="1200" kern="100" dirty="0">
                          <a:latin typeface="+mn-ea"/>
                          <a:ea typeface="+mn-ea"/>
                          <a:cs typeface="Times New Roman"/>
                        </a:rPr>
                        <a:t>びん・缶</a:t>
                      </a:r>
                    </a:p>
                  </a:txBody>
                  <a:tcPr marL="61582" marR="61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200" kern="100" dirty="0">
                          <a:latin typeface="+mn-ea"/>
                          <a:ea typeface="+mn-ea"/>
                          <a:cs typeface="Times New Roman"/>
                        </a:rPr>
                        <a:t>・小屋の中の所定の場所へ</a:t>
                      </a:r>
                    </a:p>
                  </a:txBody>
                  <a:tcPr marL="61582" marR="61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2280">
                <a:tc>
                  <a:txBody>
                    <a:bodyPr/>
                    <a:lstStyle/>
                    <a:p>
                      <a:pPr algn="just">
                        <a:spcAft>
                          <a:spcPts val="0"/>
                        </a:spcAft>
                      </a:pPr>
                      <a:endParaRPr lang="en-US" altLang="ja-JP" sz="1200" kern="100" dirty="0" smtClean="0">
                        <a:latin typeface="+mn-ea"/>
                        <a:ea typeface="+mn-ea"/>
                        <a:cs typeface="Times New Roman"/>
                      </a:endParaRPr>
                    </a:p>
                    <a:p>
                      <a:pPr algn="just">
                        <a:spcAft>
                          <a:spcPts val="0"/>
                        </a:spcAft>
                      </a:pPr>
                      <a:r>
                        <a:rPr lang="ja-JP" sz="1200" kern="100" dirty="0" smtClean="0">
                          <a:latin typeface="+mn-ea"/>
                          <a:ea typeface="+mn-ea"/>
                          <a:cs typeface="Times New Roman"/>
                        </a:rPr>
                        <a:t>ペットボトル</a:t>
                      </a:r>
                      <a:endParaRPr lang="ja-JP" sz="1200" kern="100" dirty="0">
                        <a:latin typeface="+mn-ea"/>
                        <a:ea typeface="+mn-ea"/>
                        <a:cs typeface="Times New Roman"/>
                      </a:endParaRPr>
                    </a:p>
                  </a:txBody>
                  <a:tcPr marL="61582" marR="61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altLang="ja-JP" sz="1200" kern="100" dirty="0" smtClean="0">
                        <a:latin typeface="+mn-ea"/>
                        <a:ea typeface="+mn-ea"/>
                        <a:cs typeface="Times New Roman"/>
                      </a:endParaRPr>
                    </a:p>
                    <a:p>
                      <a:pPr algn="just">
                        <a:spcAft>
                          <a:spcPts val="0"/>
                        </a:spcAft>
                      </a:pPr>
                      <a:r>
                        <a:rPr lang="ja-JP" sz="1200" kern="100" dirty="0" smtClean="0">
                          <a:latin typeface="+mn-ea"/>
                          <a:ea typeface="+mn-ea"/>
                          <a:cs typeface="Times New Roman"/>
                        </a:rPr>
                        <a:t>・</a:t>
                      </a:r>
                      <a:r>
                        <a:rPr lang="ja-JP" sz="1200" kern="100" dirty="0">
                          <a:latin typeface="+mn-ea"/>
                          <a:ea typeface="+mn-ea"/>
                          <a:cs typeface="Times New Roman"/>
                        </a:rPr>
                        <a:t>小屋の中の所定の場所へ</a:t>
                      </a:r>
                    </a:p>
                    <a:p>
                      <a:pPr marL="139700" indent="-139700" algn="just">
                        <a:spcAft>
                          <a:spcPts val="0"/>
                        </a:spcAft>
                      </a:pPr>
                      <a:r>
                        <a:rPr lang="ja-JP" sz="1200" kern="100" dirty="0">
                          <a:latin typeface="+mn-ea"/>
                          <a:ea typeface="+mn-ea"/>
                          <a:cs typeface="Times New Roman"/>
                        </a:rPr>
                        <a:t>（必ず蓋をとり、中を洗ってつぶす）</a:t>
                      </a:r>
                    </a:p>
                  </a:txBody>
                  <a:tcPr marL="61582" marR="61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2451">
                <a:tc>
                  <a:txBody>
                    <a:bodyPr/>
                    <a:lstStyle/>
                    <a:p>
                      <a:pPr algn="just">
                        <a:spcAft>
                          <a:spcPts val="0"/>
                        </a:spcAft>
                      </a:pPr>
                      <a:endParaRPr lang="en-US" altLang="ja-JP" sz="1200" kern="100" dirty="0" smtClean="0">
                        <a:latin typeface="+mn-ea"/>
                        <a:ea typeface="+mn-ea"/>
                        <a:cs typeface="Times New Roman"/>
                      </a:endParaRPr>
                    </a:p>
                    <a:p>
                      <a:pPr algn="just">
                        <a:spcAft>
                          <a:spcPts val="0"/>
                        </a:spcAft>
                      </a:pPr>
                      <a:r>
                        <a:rPr lang="ja-JP" sz="1200" kern="100" dirty="0" smtClean="0">
                          <a:latin typeface="+mn-ea"/>
                          <a:ea typeface="+mn-ea"/>
                          <a:cs typeface="Times New Roman"/>
                        </a:rPr>
                        <a:t>ダンボール</a:t>
                      </a:r>
                      <a:r>
                        <a:rPr lang="ja-JP" sz="1200" kern="100" dirty="0">
                          <a:latin typeface="+mn-ea"/>
                          <a:ea typeface="+mn-ea"/>
                          <a:cs typeface="Times New Roman"/>
                        </a:rPr>
                        <a:t>など</a:t>
                      </a:r>
                    </a:p>
                  </a:txBody>
                  <a:tcPr marL="61582" marR="61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altLang="ja-JP" sz="1200" kern="100" dirty="0" smtClean="0">
                        <a:latin typeface="+mn-ea"/>
                        <a:ea typeface="+mn-ea"/>
                        <a:cs typeface="Times New Roman"/>
                      </a:endParaRPr>
                    </a:p>
                    <a:p>
                      <a:pPr algn="just">
                        <a:spcAft>
                          <a:spcPts val="0"/>
                        </a:spcAft>
                      </a:pPr>
                      <a:r>
                        <a:rPr lang="ja-JP" sz="1200" kern="100" dirty="0" smtClean="0">
                          <a:latin typeface="+mn-ea"/>
                          <a:ea typeface="+mn-ea"/>
                          <a:cs typeface="Times New Roman"/>
                        </a:rPr>
                        <a:t>・</a:t>
                      </a:r>
                      <a:r>
                        <a:rPr lang="ja-JP" sz="1200" kern="100" dirty="0">
                          <a:latin typeface="+mn-ea"/>
                          <a:ea typeface="+mn-ea"/>
                          <a:cs typeface="Times New Roman"/>
                        </a:rPr>
                        <a:t>ごみステーション所定の場所</a:t>
                      </a:r>
                    </a:p>
                    <a:p>
                      <a:pPr algn="just">
                        <a:spcAft>
                          <a:spcPts val="0"/>
                        </a:spcAft>
                      </a:pPr>
                      <a:r>
                        <a:rPr lang="ja-JP" sz="1200" kern="100" dirty="0">
                          <a:latin typeface="+mn-ea"/>
                          <a:ea typeface="+mn-ea"/>
                          <a:cs typeface="Times New Roman"/>
                        </a:rPr>
                        <a:t>（必ずつぶす）</a:t>
                      </a:r>
                    </a:p>
                  </a:txBody>
                  <a:tcPr marL="61582" marR="615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1231" name="テキスト ボックス 19"/>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-31-</a:t>
            </a:r>
            <a:endParaRPr lang="ja-JP" altLang="en-US" sz="1200">
              <a:latin typeface="Calibri"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テキスト ボックス 1"/>
          <p:cNvSpPr txBox="1">
            <a:spLocks noChangeArrowheads="1"/>
          </p:cNvSpPr>
          <p:nvPr/>
        </p:nvSpPr>
        <p:spPr bwMode="auto">
          <a:xfrm>
            <a:off x="620713" y="2216150"/>
            <a:ext cx="5616575" cy="2185988"/>
          </a:xfrm>
          <a:prstGeom prst="rect">
            <a:avLst/>
          </a:prstGeom>
          <a:noFill/>
          <a:ln w="9525">
            <a:noFill/>
            <a:miter lim="800000"/>
            <a:headEnd/>
            <a:tailEnd/>
          </a:ln>
        </p:spPr>
        <p:txBody>
          <a:bodyPr>
            <a:spAutoFit/>
          </a:bodyPr>
          <a:lstStyle/>
          <a:p>
            <a:r>
              <a:rPr lang="ja-JP" altLang="en-US" sz="1400" b="1">
                <a:latin typeface="ＭＳ ゴシック" pitchFamily="49" charset="-128"/>
                <a:ea typeface="ＭＳ ゴシック" pitchFamily="49" charset="-128"/>
              </a:rPr>
              <a:t>　</a:t>
            </a:r>
            <a:r>
              <a:rPr lang="ja-JP" altLang="en-US" sz="1200" b="1">
                <a:latin typeface="ＭＳ 明朝" pitchFamily="17" charset="-128"/>
                <a:ea typeface="ＭＳ 明朝" pitchFamily="17" charset="-128"/>
              </a:rPr>
              <a:t>朝の会の内容は、年度の初めの学級活動の時間に、学級の実態や係活動との関連を踏まえて、児童と担任が相談して決めるのが望ましい。</a:t>
            </a:r>
          </a:p>
          <a:p>
            <a:endParaRPr lang="ja-JP" altLang="en-US" sz="1400" b="1">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＜例＞</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司会　日直　　</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　朝のあいさつ</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　今月の歌</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　健康観察（必ず、担任またはそれに代わる者がいるときに行う。）</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　日直の話（内容は発達段階に応じて学年で決める。）</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　今日の予定（担任から）　　　　　　　　　　　　　　　　など</a:t>
            </a:r>
            <a:endParaRPr lang="en-US" altLang="ja-JP" sz="1200" i="1">
              <a:latin typeface="ＭＳ ゴシック" pitchFamily="49" charset="-128"/>
              <a:ea typeface="ＭＳ ゴシック" pitchFamily="49" charset="-128"/>
            </a:endParaRPr>
          </a:p>
          <a:p>
            <a:endParaRPr lang="ja-JP" altLang="en-US" sz="1200">
              <a:latin typeface="ＭＳ ゴシック" pitchFamily="49" charset="-128"/>
              <a:ea typeface="ＭＳ ゴシック" pitchFamily="49" charset="-128"/>
            </a:endParaRPr>
          </a:p>
        </p:txBody>
      </p:sp>
      <p:sp>
        <p:nvSpPr>
          <p:cNvPr id="3" name="テキスト ボックス 2"/>
          <p:cNvSpPr txBox="1"/>
          <p:nvPr/>
        </p:nvSpPr>
        <p:spPr>
          <a:xfrm>
            <a:off x="549275" y="1712913"/>
            <a:ext cx="1655763" cy="368300"/>
          </a:xfrm>
          <a:prstGeom prst="rect">
            <a:avLst/>
          </a:prstGeom>
          <a:noFill/>
        </p:spPr>
        <p:txBody>
          <a:bodyPr>
            <a:spAutoFit/>
          </a:bodyPr>
          <a:lstStyle/>
          <a:p>
            <a:pPr fontAlgn="auto">
              <a:spcBef>
                <a:spcPts val="0"/>
              </a:spcBef>
              <a:spcAft>
                <a:spcPts val="0"/>
              </a:spcAft>
              <a:defRPr/>
            </a:pPr>
            <a:r>
              <a:rPr lang="ja-JP" altLang="en-US" b="1" dirty="0">
                <a:latin typeface="+mn-ea"/>
                <a:ea typeface="+mn-ea"/>
              </a:rPr>
              <a:t>◎　朝　の　会</a:t>
            </a:r>
          </a:p>
        </p:txBody>
      </p:sp>
      <p:sp>
        <p:nvSpPr>
          <p:cNvPr id="4" name="テキスト ボックス 3"/>
          <p:cNvSpPr txBox="1"/>
          <p:nvPr/>
        </p:nvSpPr>
        <p:spPr>
          <a:xfrm>
            <a:off x="620713" y="4521200"/>
            <a:ext cx="1871662" cy="368300"/>
          </a:xfrm>
          <a:prstGeom prst="rect">
            <a:avLst/>
          </a:prstGeom>
          <a:noFill/>
        </p:spPr>
        <p:txBody>
          <a:bodyPr>
            <a:spAutoFit/>
          </a:bodyPr>
          <a:lstStyle/>
          <a:p>
            <a:pPr fontAlgn="auto">
              <a:spcBef>
                <a:spcPts val="0"/>
              </a:spcBef>
              <a:spcAft>
                <a:spcPts val="0"/>
              </a:spcAft>
              <a:defRPr/>
            </a:pPr>
            <a:r>
              <a:rPr lang="ja-JP" altLang="en-US" b="1" dirty="0">
                <a:latin typeface="+mn-ea"/>
                <a:ea typeface="+mn-ea"/>
              </a:rPr>
              <a:t>◎　終わりの会</a:t>
            </a:r>
          </a:p>
        </p:txBody>
      </p:sp>
      <p:sp>
        <p:nvSpPr>
          <p:cNvPr id="5" name="テキスト ボックス 4"/>
          <p:cNvSpPr txBox="1"/>
          <p:nvPr/>
        </p:nvSpPr>
        <p:spPr>
          <a:xfrm>
            <a:off x="765175" y="5024438"/>
            <a:ext cx="5832475" cy="2401887"/>
          </a:xfrm>
          <a:prstGeom prst="rect">
            <a:avLst/>
          </a:prstGeom>
          <a:noFill/>
        </p:spPr>
        <p:txBody>
          <a:bodyPr>
            <a:spAutoFit/>
          </a:bodyPr>
          <a:lstStyle/>
          <a:p>
            <a:pPr fontAlgn="auto">
              <a:spcBef>
                <a:spcPts val="0"/>
              </a:spcBef>
              <a:spcAft>
                <a:spcPts val="0"/>
              </a:spcAft>
              <a:defRPr/>
            </a:pPr>
            <a:r>
              <a:rPr lang="ja-JP" altLang="en-US" sz="1400" b="1" dirty="0">
                <a:latin typeface="ＭＳ ゴシック" pitchFamily="49" charset="-128"/>
                <a:ea typeface="ＭＳ ゴシック" pitchFamily="49" charset="-128"/>
              </a:rPr>
              <a:t>　</a:t>
            </a:r>
            <a:r>
              <a:rPr lang="ja-JP" altLang="en-US" sz="1200" b="1" dirty="0">
                <a:latin typeface="ＭＳ 明朝" pitchFamily="17" charset="-128"/>
                <a:ea typeface="ＭＳ 明朝" pitchFamily="17" charset="-128"/>
              </a:rPr>
              <a:t>終わりの会の内容も、年度の初めの学級活動の時間に、学級の実態や係活動との関連を踏まえて、児童と担任が相談して決めるのが望ましい。</a:t>
            </a:r>
          </a:p>
          <a:p>
            <a:pPr fontAlgn="auto">
              <a:spcBef>
                <a:spcPts val="0"/>
              </a:spcBef>
              <a:spcAft>
                <a:spcPts val="0"/>
              </a:spcAft>
              <a:defRPr/>
            </a:pPr>
            <a:r>
              <a:rPr lang="ja-JP" altLang="en-US" sz="1200" b="1" dirty="0">
                <a:latin typeface="ＭＳ 明朝" pitchFamily="17" charset="-128"/>
                <a:ea typeface="ＭＳ 明朝" pitchFamily="17" charset="-128"/>
              </a:rPr>
              <a:t>ただし、一日の「ふり返り」の場となるように、配慮が必要である。</a:t>
            </a:r>
          </a:p>
          <a:p>
            <a:pPr fontAlgn="auto">
              <a:spcBef>
                <a:spcPts val="0"/>
              </a:spcBef>
              <a:spcAft>
                <a:spcPts val="0"/>
              </a:spcAft>
              <a:defRPr/>
            </a:pPr>
            <a:endParaRPr lang="ja-JP" altLang="en-US" sz="1400" b="1" dirty="0">
              <a:latin typeface="ＭＳ ゴシック" pitchFamily="49" charset="-128"/>
              <a:ea typeface="ＭＳ ゴシック" pitchFamily="49" charset="-128"/>
            </a:endParaRPr>
          </a:p>
          <a:p>
            <a:pPr fontAlgn="auto">
              <a:spcBef>
                <a:spcPts val="0"/>
              </a:spcBef>
              <a:spcAft>
                <a:spcPts val="0"/>
              </a:spcAft>
              <a:defRPr/>
            </a:pPr>
            <a:r>
              <a:rPr lang="ja-JP" altLang="en-US" sz="1200" dirty="0">
                <a:latin typeface="+mn-ea"/>
                <a:ea typeface="+mn-ea"/>
              </a:rPr>
              <a:t>　　＜例＞</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司会　日直　　</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　今月の歌</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　がんばり発表（自分のがんばったこと）</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　よいとこ見つけ（仲間のよかったこと）</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　係やみんなから</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　明日の予定（担任から）　　　　　　　　　　など</a:t>
            </a:r>
            <a:endParaRPr lang="en-US" altLang="ja-JP" sz="1200" i="1" dirty="0">
              <a:latin typeface="+mn-ea"/>
              <a:ea typeface="+mn-ea"/>
            </a:endParaRPr>
          </a:p>
          <a:p>
            <a:pPr fontAlgn="auto">
              <a:spcBef>
                <a:spcPts val="0"/>
              </a:spcBef>
              <a:spcAft>
                <a:spcPts val="0"/>
              </a:spcAft>
              <a:defRPr/>
            </a:pPr>
            <a:endParaRPr lang="ja-JP" altLang="en-US" sz="1400" b="1" dirty="0">
              <a:latin typeface="ＭＳ ゴシック" pitchFamily="49" charset="-128"/>
              <a:ea typeface="ＭＳ ゴシック" pitchFamily="49" charset="-128"/>
            </a:endParaRPr>
          </a:p>
        </p:txBody>
      </p:sp>
      <p:sp>
        <p:nvSpPr>
          <p:cNvPr id="6" name="角丸四角形 5"/>
          <p:cNvSpPr/>
          <p:nvPr/>
        </p:nvSpPr>
        <p:spPr>
          <a:xfrm>
            <a:off x="765175" y="4881563"/>
            <a:ext cx="1511300" cy="71437"/>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角丸四角形 6"/>
          <p:cNvSpPr/>
          <p:nvPr/>
        </p:nvSpPr>
        <p:spPr>
          <a:xfrm>
            <a:off x="620713" y="2073275"/>
            <a:ext cx="1512887" cy="71438"/>
          </a:xfrm>
          <a:prstGeom prst="roundRect">
            <a:avLst/>
          </a:prstGeom>
          <a:solidFill>
            <a:schemeClr val="accent2">
              <a:lumMod val="60000"/>
              <a:lumOff val="40000"/>
            </a:schemeClr>
          </a:solidFill>
          <a:ln w="317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2231" name="テキスト ボックス 9"/>
          <p:cNvSpPr txBox="1">
            <a:spLocks noChangeArrowheads="1"/>
          </p:cNvSpPr>
          <p:nvPr/>
        </p:nvSpPr>
        <p:spPr bwMode="auto">
          <a:xfrm>
            <a:off x="476250" y="776288"/>
            <a:ext cx="3457575" cy="523875"/>
          </a:xfrm>
          <a:prstGeom prst="rect">
            <a:avLst/>
          </a:prstGeom>
          <a:noFill/>
          <a:ln w="9525">
            <a:noFill/>
            <a:miter lim="800000"/>
            <a:headEnd/>
            <a:tailEnd/>
          </a:ln>
        </p:spPr>
        <p:txBody>
          <a:bodyPr>
            <a:spAutoFit/>
          </a:bodyPr>
          <a:lstStyle/>
          <a:p>
            <a:r>
              <a:rPr lang="ja-JP" altLang="en-US" sz="2800" b="1">
                <a:latin typeface="Calibri" pitchFamily="34" charset="0"/>
              </a:rPr>
              <a:t>朝の会・終わりの会</a:t>
            </a:r>
          </a:p>
        </p:txBody>
      </p:sp>
      <p:sp>
        <p:nvSpPr>
          <p:cNvPr id="52232" name="テキスト ボックス 15"/>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-32-</a:t>
            </a:r>
            <a:endParaRPr lang="ja-JP" altLang="en-US" sz="1200">
              <a:latin typeface="Calibri"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テキスト ボックス 1"/>
          <p:cNvSpPr txBox="1">
            <a:spLocks noChangeArrowheads="1"/>
          </p:cNvSpPr>
          <p:nvPr/>
        </p:nvSpPr>
        <p:spPr bwMode="auto">
          <a:xfrm>
            <a:off x="692150" y="344488"/>
            <a:ext cx="2520950" cy="523875"/>
          </a:xfrm>
          <a:prstGeom prst="rect">
            <a:avLst/>
          </a:prstGeom>
          <a:noFill/>
          <a:ln w="9525">
            <a:noFill/>
            <a:miter lim="800000"/>
            <a:headEnd/>
            <a:tailEnd/>
          </a:ln>
        </p:spPr>
        <p:txBody>
          <a:bodyPr>
            <a:spAutoFit/>
          </a:bodyPr>
          <a:lstStyle/>
          <a:p>
            <a:r>
              <a:rPr lang="ja-JP" altLang="en-US" sz="2800" b="1">
                <a:latin typeface="Calibri" pitchFamily="34" charset="0"/>
              </a:rPr>
              <a:t>下校後の児童</a:t>
            </a:r>
          </a:p>
        </p:txBody>
      </p:sp>
      <p:sp>
        <p:nvSpPr>
          <p:cNvPr id="53250" name="Rectangle 1"/>
          <p:cNvSpPr>
            <a:spLocks noChangeArrowheads="1"/>
          </p:cNvSpPr>
          <p:nvPr/>
        </p:nvSpPr>
        <p:spPr bwMode="auto">
          <a:xfrm>
            <a:off x="908050" y="992188"/>
            <a:ext cx="5834063" cy="461962"/>
          </a:xfrm>
          <a:prstGeom prst="rect">
            <a:avLst/>
          </a:prstGeom>
          <a:noFill/>
          <a:ln w="9525">
            <a:noFill/>
            <a:miter lim="800000"/>
            <a:headEnd/>
            <a:tailEnd/>
          </a:ln>
        </p:spPr>
        <p:txBody>
          <a:bodyPr anchor="ctr">
            <a:spAutoFit/>
          </a:bodyPr>
          <a:lstStyle/>
          <a:p>
            <a:pPr indent="139700"/>
            <a:r>
              <a:rPr lang="ja-JP" altLang="en-US" sz="1200" b="1">
                <a:latin typeface="Century" pitchFamily="18" charset="0"/>
                <a:ea typeface="ＭＳ 明朝" pitchFamily="17" charset="-128"/>
                <a:cs typeface="Times New Roman" pitchFamily="18" charset="0"/>
              </a:rPr>
              <a:t>子どもを守る地域パトロールボランティア（およそ１３０名）の方に</a:t>
            </a:r>
            <a:endParaRPr lang="en-US" altLang="ja-JP" sz="1200" b="1">
              <a:latin typeface="Century" pitchFamily="18" charset="0"/>
              <a:ea typeface="ＭＳ 明朝" pitchFamily="17" charset="-128"/>
              <a:cs typeface="Times New Roman" pitchFamily="18" charset="0"/>
            </a:endParaRPr>
          </a:p>
          <a:p>
            <a:pPr indent="139700"/>
            <a:r>
              <a:rPr lang="ja-JP" altLang="en-US" sz="1200" b="1">
                <a:latin typeface="Century" pitchFamily="18" charset="0"/>
                <a:ea typeface="ＭＳ 明朝" pitchFamily="17" charset="-128"/>
                <a:cs typeface="Times New Roman" pitchFamily="18" charset="0"/>
              </a:rPr>
              <a:t>見守られながら登下校している。</a:t>
            </a:r>
            <a:endParaRPr lang="ja-JP" altLang="en-US" sz="1200" b="1">
              <a:ea typeface="ＭＳ 明朝" pitchFamily="17" charset="-128"/>
              <a:cs typeface="Times New Roman" pitchFamily="18" charset="0"/>
            </a:endParaRPr>
          </a:p>
        </p:txBody>
      </p:sp>
      <p:sp>
        <p:nvSpPr>
          <p:cNvPr id="5" name="角丸四角形 4"/>
          <p:cNvSpPr/>
          <p:nvPr/>
        </p:nvSpPr>
        <p:spPr>
          <a:xfrm>
            <a:off x="692150" y="1857375"/>
            <a:ext cx="3384550" cy="71438"/>
          </a:xfrm>
          <a:prstGeom prst="roundRect">
            <a:avLst/>
          </a:prstGeom>
          <a:solidFill>
            <a:schemeClr val="accent2">
              <a:lumMod val="60000"/>
              <a:lumOff val="40000"/>
            </a:schemeClr>
          </a:solidFill>
          <a:ln w="3175">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テキスト ボックス 5"/>
          <p:cNvSpPr txBox="1"/>
          <p:nvPr/>
        </p:nvSpPr>
        <p:spPr>
          <a:xfrm>
            <a:off x="692150" y="1497013"/>
            <a:ext cx="3457575" cy="368300"/>
          </a:xfrm>
          <a:prstGeom prst="rect">
            <a:avLst/>
          </a:prstGeom>
          <a:noFill/>
        </p:spPr>
        <p:txBody>
          <a:bodyPr>
            <a:spAutoFit/>
          </a:bodyPr>
          <a:lstStyle/>
          <a:p>
            <a:pPr fontAlgn="auto">
              <a:spcBef>
                <a:spcPts val="0"/>
              </a:spcBef>
              <a:spcAft>
                <a:spcPts val="0"/>
              </a:spcAft>
              <a:defRPr/>
            </a:pPr>
            <a:r>
              <a:rPr lang="ja-JP" altLang="en-US" b="1" dirty="0">
                <a:latin typeface="+mn-ea"/>
                <a:ea typeface="+mn-ea"/>
              </a:rPr>
              <a:t>豊岡市放課後児童クラブ（学　童）</a:t>
            </a:r>
          </a:p>
        </p:txBody>
      </p:sp>
      <p:graphicFrame>
        <p:nvGraphicFramePr>
          <p:cNvPr id="10" name="図表 9"/>
          <p:cNvGraphicFramePr/>
          <p:nvPr/>
        </p:nvGraphicFramePr>
        <p:xfrm>
          <a:off x="1340768" y="2072680"/>
          <a:ext cx="4572000" cy="1512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3254" name="テキスト ボックス 11"/>
          <p:cNvSpPr txBox="1">
            <a:spLocks noChangeArrowheads="1"/>
          </p:cNvSpPr>
          <p:nvPr/>
        </p:nvSpPr>
        <p:spPr bwMode="auto">
          <a:xfrm>
            <a:off x="3284538" y="3657600"/>
            <a:ext cx="865187" cy="260350"/>
          </a:xfrm>
          <a:prstGeom prst="rect">
            <a:avLst/>
          </a:prstGeom>
          <a:noFill/>
          <a:ln w="9525">
            <a:noFill/>
            <a:miter lim="800000"/>
            <a:headEnd/>
            <a:tailEnd/>
          </a:ln>
        </p:spPr>
        <p:txBody>
          <a:bodyPr>
            <a:spAutoFit/>
          </a:bodyPr>
          <a:lstStyle/>
          <a:p>
            <a:r>
              <a:rPr lang="ja-JP" altLang="en-US" sz="1100">
                <a:latin typeface="Calibri" pitchFamily="34" charset="0"/>
              </a:rPr>
              <a:t>実施場所</a:t>
            </a:r>
          </a:p>
        </p:txBody>
      </p:sp>
      <p:sp>
        <p:nvSpPr>
          <p:cNvPr id="14" name="下矢印 13"/>
          <p:cNvSpPr/>
          <p:nvPr/>
        </p:nvSpPr>
        <p:spPr bwMode="auto">
          <a:xfrm>
            <a:off x="2205038" y="3657600"/>
            <a:ext cx="287337" cy="331788"/>
          </a:xfrm>
          <a:prstGeom prst="downArrow">
            <a:avLst/>
          </a:prstGeom>
          <a:solidFill>
            <a:schemeClr val="tx2">
              <a:lumMod val="75000"/>
              <a:alpha val="0"/>
            </a:schemeClr>
          </a:solidFill>
          <a:ln w="28575">
            <a:solidFill>
              <a:schemeClr val="tx2">
                <a:lumMod val="50000"/>
              </a:schemeClr>
            </a:solidFill>
            <a:miter lim="800000"/>
            <a:headEnd/>
            <a:tailEnd/>
          </a:ln>
          <a:effectLst/>
        </p:spPr>
        <p:txBody>
          <a:bodyPr anchor="ctr">
            <a:spAutoFit/>
          </a:bodyPr>
          <a:lstStyle/>
          <a:p>
            <a:pPr>
              <a:defRPr/>
            </a:pPr>
            <a:endParaRPr lang="ja-JP" altLang="en-US" sz="1100" dirty="0">
              <a:latin typeface="Century" pitchFamily="18" charset="0"/>
              <a:ea typeface="HG丸ｺﾞｼｯｸM-PRO" pitchFamily="50" charset="-128"/>
              <a:cs typeface="Times New Roman" pitchFamily="18" charset="0"/>
            </a:endParaRPr>
          </a:p>
        </p:txBody>
      </p:sp>
      <p:sp>
        <p:nvSpPr>
          <p:cNvPr id="15" name="下矢印 14"/>
          <p:cNvSpPr/>
          <p:nvPr/>
        </p:nvSpPr>
        <p:spPr bwMode="auto">
          <a:xfrm>
            <a:off x="4652963" y="3657600"/>
            <a:ext cx="288925" cy="331788"/>
          </a:xfrm>
          <a:prstGeom prst="downArrow">
            <a:avLst/>
          </a:prstGeom>
          <a:solidFill>
            <a:schemeClr val="tx2">
              <a:lumMod val="75000"/>
              <a:alpha val="0"/>
            </a:schemeClr>
          </a:solidFill>
          <a:ln w="28575">
            <a:solidFill>
              <a:schemeClr val="tx2">
                <a:lumMod val="50000"/>
              </a:schemeClr>
            </a:solidFill>
            <a:miter lim="800000"/>
            <a:headEnd/>
            <a:tailEnd/>
          </a:ln>
          <a:effectLst/>
        </p:spPr>
        <p:txBody>
          <a:bodyPr anchor="ctr">
            <a:spAutoFit/>
          </a:bodyPr>
          <a:lstStyle/>
          <a:p>
            <a:pPr>
              <a:defRPr/>
            </a:pPr>
            <a:endParaRPr lang="ja-JP" altLang="en-US" sz="1100" dirty="0">
              <a:latin typeface="Century" pitchFamily="18" charset="0"/>
              <a:ea typeface="HG丸ｺﾞｼｯｸM-PRO" pitchFamily="50" charset="-128"/>
              <a:cs typeface="Times New Roman" pitchFamily="18" charset="0"/>
            </a:endParaRPr>
          </a:p>
        </p:txBody>
      </p:sp>
      <p:sp>
        <p:nvSpPr>
          <p:cNvPr id="53257" name="テキスト ボックス 15"/>
          <p:cNvSpPr txBox="1">
            <a:spLocks noChangeArrowheads="1"/>
          </p:cNvSpPr>
          <p:nvPr/>
        </p:nvSpPr>
        <p:spPr bwMode="auto">
          <a:xfrm>
            <a:off x="1773238" y="4160838"/>
            <a:ext cx="1655762" cy="461962"/>
          </a:xfrm>
          <a:prstGeom prst="rect">
            <a:avLst/>
          </a:prstGeom>
          <a:noFill/>
          <a:ln w="9525">
            <a:noFill/>
            <a:miter lim="800000"/>
            <a:headEnd/>
            <a:tailEnd/>
          </a:ln>
        </p:spPr>
        <p:txBody>
          <a:bodyPr>
            <a:spAutoFit/>
          </a:bodyPr>
          <a:lstStyle/>
          <a:p>
            <a:r>
              <a:rPr lang="ja-JP" altLang="en-US" sz="1200">
                <a:latin typeface="Calibri" pitchFamily="34" charset="0"/>
              </a:rPr>
              <a:t>五荘幼稚園</a:t>
            </a:r>
            <a:endParaRPr lang="en-US" altLang="ja-JP" sz="1200">
              <a:latin typeface="Calibri" pitchFamily="34" charset="0"/>
            </a:endParaRPr>
          </a:p>
          <a:p>
            <a:r>
              <a:rPr lang="ja-JP" altLang="en-US" sz="1200">
                <a:latin typeface="Calibri" pitchFamily="34" charset="0"/>
              </a:rPr>
              <a:t>五荘小第２体育館</a:t>
            </a:r>
          </a:p>
        </p:txBody>
      </p:sp>
      <p:sp>
        <p:nvSpPr>
          <p:cNvPr id="53258" name="正方形/長方形 16"/>
          <p:cNvSpPr>
            <a:spLocks noChangeArrowheads="1"/>
          </p:cNvSpPr>
          <p:nvPr/>
        </p:nvSpPr>
        <p:spPr bwMode="auto">
          <a:xfrm>
            <a:off x="1557338" y="4089400"/>
            <a:ext cx="1655762" cy="647700"/>
          </a:xfrm>
          <a:prstGeom prst="rect">
            <a:avLst/>
          </a:prstGeom>
          <a:solidFill>
            <a:schemeClr val="bg1">
              <a:alpha val="0"/>
            </a:schemeClr>
          </a:solidFill>
          <a:ln w="28575">
            <a:solidFill>
              <a:srgbClr val="92D050"/>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53259" name="テキスト ボックス 17"/>
          <p:cNvSpPr txBox="1">
            <a:spLocks noChangeArrowheads="1"/>
          </p:cNvSpPr>
          <p:nvPr/>
        </p:nvSpPr>
        <p:spPr bwMode="auto">
          <a:xfrm>
            <a:off x="4292600" y="4232275"/>
            <a:ext cx="1223963" cy="277813"/>
          </a:xfrm>
          <a:prstGeom prst="rect">
            <a:avLst/>
          </a:prstGeom>
          <a:noFill/>
          <a:ln w="9525">
            <a:noFill/>
            <a:miter lim="800000"/>
            <a:headEnd/>
            <a:tailEnd/>
          </a:ln>
        </p:spPr>
        <p:txBody>
          <a:bodyPr>
            <a:spAutoFit/>
          </a:bodyPr>
          <a:lstStyle/>
          <a:p>
            <a:r>
              <a:rPr lang="ja-JP" altLang="en-US" sz="1200">
                <a:latin typeface="Calibri" pitchFamily="34" charset="0"/>
              </a:rPr>
              <a:t>旧五荘公民館</a:t>
            </a:r>
          </a:p>
        </p:txBody>
      </p:sp>
      <p:sp>
        <p:nvSpPr>
          <p:cNvPr id="53260" name="正方形/長方形 18"/>
          <p:cNvSpPr>
            <a:spLocks noChangeArrowheads="1"/>
          </p:cNvSpPr>
          <p:nvPr/>
        </p:nvSpPr>
        <p:spPr bwMode="auto">
          <a:xfrm>
            <a:off x="4005263" y="4089400"/>
            <a:ext cx="1655762" cy="647700"/>
          </a:xfrm>
          <a:prstGeom prst="rect">
            <a:avLst/>
          </a:prstGeom>
          <a:solidFill>
            <a:schemeClr val="bg1">
              <a:alpha val="0"/>
            </a:schemeClr>
          </a:solidFill>
          <a:ln w="28575">
            <a:solidFill>
              <a:srgbClr val="92D050"/>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53261" name="Rectangle 3"/>
          <p:cNvSpPr>
            <a:spLocks noChangeArrowheads="1"/>
          </p:cNvSpPr>
          <p:nvPr/>
        </p:nvSpPr>
        <p:spPr bwMode="auto">
          <a:xfrm>
            <a:off x="404813" y="4794250"/>
            <a:ext cx="2592387" cy="306388"/>
          </a:xfrm>
          <a:prstGeom prst="rect">
            <a:avLst/>
          </a:prstGeom>
          <a:noFill/>
          <a:ln w="9525">
            <a:noFill/>
            <a:miter lim="800000"/>
            <a:headEnd/>
            <a:tailEnd/>
          </a:ln>
        </p:spPr>
        <p:txBody>
          <a:bodyPr anchor="ctr">
            <a:spAutoFit/>
          </a:bodyPr>
          <a:lstStyle/>
          <a:p>
            <a:pPr indent="534988"/>
            <a:r>
              <a:rPr lang="ja-JP" altLang="en-US" sz="1400" b="1">
                <a:latin typeface="Century" pitchFamily="18" charset="0"/>
                <a:ea typeface="ＭＳ 明朝" pitchFamily="17" charset="-128"/>
                <a:cs typeface="Times New Roman" pitchFamily="18" charset="0"/>
              </a:rPr>
              <a:t>趣　　　旨</a:t>
            </a:r>
            <a:endParaRPr lang="ja-JP" altLang="en-US" sz="1400">
              <a:ea typeface="ＭＳ 明朝" pitchFamily="17" charset="-128"/>
              <a:cs typeface="Times New Roman" pitchFamily="18" charset="0"/>
            </a:endParaRPr>
          </a:p>
        </p:txBody>
      </p:sp>
      <p:sp>
        <p:nvSpPr>
          <p:cNvPr id="1027" name="Rectangle 3"/>
          <p:cNvSpPr>
            <a:spLocks noChangeArrowheads="1"/>
          </p:cNvSpPr>
          <p:nvPr/>
        </p:nvSpPr>
        <p:spPr bwMode="auto">
          <a:xfrm>
            <a:off x="1052513" y="5097463"/>
            <a:ext cx="5229225" cy="646112"/>
          </a:xfrm>
          <a:prstGeom prst="rect">
            <a:avLst/>
          </a:prstGeom>
          <a:noFill/>
          <a:ln w="9525">
            <a:noFill/>
            <a:miter lim="800000"/>
            <a:headEnd/>
            <a:tailEnd/>
          </a:ln>
          <a:effectLst/>
        </p:spPr>
        <p:txBody>
          <a:bodyPr anchor="ctr">
            <a:spAutoFit/>
          </a:bodyPr>
          <a:lstStyle/>
          <a:p>
            <a:pPr>
              <a:defRPr/>
            </a:pPr>
            <a:r>
              <a:rPr lang="ja-JP" sz="1200" dirty="0">
                <a:latin typeface="+mn-ea"/>
                <a:ea typeface="+mn-ea"/>
                <a:cs typeface="Times New Roman" pitchFamily="18" charset="0"/>
              </a:rPr>
              <a:t>低学年児童を中心に、保護者の就労等により放課後家庭において保護者の保護が受けられない児童の保育を行い、児童の健全育成と安心して働き続けられる環境づくりのため設けられた放課後児童健全育成事業である。</a:t>
            </a:r>
            <a:endParaRPr lang="ja-JP" sz="1200" dirty="0">
              <a:latin typeface="+mn-ea"/>
              <a:ea typeface="+mn-ea"/>
              <a:cs typeface="ＭＳ Ｐゴシック" pitchFamily="50" charset="-128"/>
            </a:endParaRPr>
          </a:p>
        </p:txBody>
      </p:sp>
      <p:sp>
        <p:nvSpPr>
          <p:cNvPr id="53263" name="Rectangle 4"/>
          <p:cNvSpPr>
            <a:spLocks noChangeArrowheads="1"/>
          </p:cNvSpPr>
          <p:nvPr/>
        </p:nvSpPr>
        <p:spPr bwMode="auto">
          <a:xfrm>
            <a:off x="981075" y="5816600"/>
            <a:ext cx="1295400" cy="307975"/>
          </a:xfrm>
          <a:prstGeom prst="rect">
            <a:avLst/>
          </a:prstGeom>
          <a:noFill/>
          <a:ln w="9525">
            <a:noFill/>
            <a:miter lim="800000"/>
            <a:headEnd/>
            <a:tailEnd/>
          </a:ln>
        </p:spPr>
        <p:txBody>
          <a:bodyPr anchor="ctr">
            <a:spAutoFit/>
          </a:bodyPr>
          <a:lstStyle/>
          <a:p>
            <a:r>
              <a:rPr lang="ja-JP" altLang="en-US" sz="1400" b="1">
                <a:latin typeface="Century" pitchFamily="18" charset="0"/>
                <a:ea typeface="ＭＳ 明朝" pitchFamily="17" charset="-128"/>
                <a:cs typeface="Times New Roman" pitchFamily="18" charset="0"/>
              </a:rPr>
              <a:t>開　設　日</a:t>
            </a:r>
            <a:endParaRPr lang="ja-JP" altLang="en-US" sz="1400" b="1">
              <a:ea typeface="ＭＳ 明朝" pitchFamily="17" charset="-128"/>
              <a:cs typeface="Times New Roman" pitchFamily="18" charset="0"/>
            </a:endParaRPr>
          </a:p>
        </p:txBody>
      </p:sp>
      <p:sp>
        <p:nvSpPr>
          <p:cNvPr id="53264" name="正方形/長方形 26"/>
          <p:cNvSpPr>
            <a:spLocks noChangeArrowheads="1"/>
          </p:cNvSpPr>
          <p:nvPr/>
        </p:nvSpPr>
        <p:spPr bwMode="auto">
          <a:xfrm>
            <a:off x="1125538" y="6248400"/>
            <a:ext cx="1763712" cy="277813"/>
          </a:xfrm>
          <a:prstGeom prst="rect">
            <a:avLst/>
          </a:prstGeom>
          <a:noFill/>
          <a:ln w="9525">
            <a:noFill/>
            <a:miter lim="800000"/>
            <a:headEnd/>
            <a:tailEnd/>
          </a:ln>
        </p:spPr>
        <p:txBody>
          <a:bodyPr wrap="none">
            <a:spAutoFit/>
          </a:bodyPr>
          <a:lstStyle/>
          <a:p>
            <a:r>
              <a:rPr lang="ja-JP" altLang="ja-JP" sz="1200">
                <a:latin typeface="Calibri" pitchFamily="34" charset="0"/>
              </a:rPr>
              <a:t>月曜日から土曜日まで。</a:t>
            </a:r>
            <a:endParaRPr lang="ja-JP" altLang="en-US" sz="1200">
              <a:latin typeface="Calibri" pitchFamily="34" charset="0"/>
            </a:endParaRPr>
          </a:p>
        </p:txBody>
      </p:sp>
      <p:sp>
        <p:nvSpPr>
          <p:cNvPr id="53265" name="Rectangle 5"/>
          <p:cNvSpPr>
            <a:spLocks noChangeArrowheads="1"/>
          </p:cNvSpPr>
          <p:nvPr/>
        </p:nvSpPr>
        <p:spPr bwMode="auto">
          <a:xfrm>
            <a:off x="908050" y="6681788"/>
            <a:ext cx="1728788" cy="307975"/>
          </a:xfrm>
          <a:prstGeom prst="rect">
            <a:avLst/>
          </a:prstGeom>
          <a:noFill/>
          <a:ln w="9525">
            <a:noFill/>
            <a:miter lim="800000"/>
            <a:headEnd/>
            <a:tailEnd/>
          </a:ln>
        </p:spPr>
        <p:txBody>
          <a:bodyPr anchor="ctr">
            <a:spAutoFit/>
          </a:bodyPr>
          <a:lstStyle/>
          <a:p>
            <a:r>
              <a:rPr lang="ja-JP" altLang="en-US" sz="1400" b="1">
                <a:latin typeface="Century" pitchFamily="18" charset="0"/>
                <a:ea typeface="ＭＳ 明朝" pitchFamily="17" charset="-128"/>
                <a:cs typeface="Times New Roman" pitchFamily="18" charset="0"/>
              </a:rPr>
              <a:t>開　設　時　間</a:t>
            </a:r>
            <a:endParaRPr lang="ja-JP" altLang="en-US" sz="1400" b="1">
              <a:ea typeface="ＭＳ 明朝" pitchFamily="17" charset="-128"/>
              <a:cs typeface="Times New Roman" pitchFamily="18" charset="0"/>
            </a:endParaRPr>
          </a:p>
        </p:txBody>
      </p:sp>
      <p:sp>
        <p:nvSpPr>
          <p:cNvPr id="1030" name="Rectangle 6"/>
          <p:cNvSpPr>
            <a:spLocks noChangeArrowheads="1"/>
          </p:cNvSpPr>
          <p:nvPr/>
        </p:nvSpPr>
        <p:spPr bwMode="auto">
          <a:xfrm>
            <a:off x="765175" y="7040563"/>
            <a:ext cx="4868863" cy="461962"/>
          </a:xfrm>
          <a:prstGeom prst="rect">
            <a:avLst/>
          </a:prstGeom>
          <a:noFill/>
          <a:ln w="9525">
            <a:noFill/>
            <a:miter lim="800000"/>
            <a:headEnd/>
            <a:tailEnd/>
          </a:ln>
          <a:effectLst/>
        </p:spPr>
        <p:txBody>
          <a:bodyPr anchor="ctr">
            <a:spAutoFit/>
          </a:bodyPr>
          <a:lstStyle/>
          <a:p>
            <a:pPr indent="279400">
              <a:defRPr/>
            </a:pPr>
            <a:r>
              <a:rPr lang="ja-JP" sz="1200" dirty="0">
                <a:latin typeface="+mn-ea"/>
                <a:ea typeface="+mn-ea"/>
                <a:cs typeface="Times New Roman" pitchFamily="18" charset="0"/>
              </a:rPr>
              <a:t>小学校の下校時から午後６時３０分まで。</a:t>
            </a:r>
            <a:endParaRPr lang="ja-JP" sz="1200" dirty="0">
              <a:latin typeface="+mn-ea"/>
              <a:ea typeface="+mn-ea"/>
              <a:cs typeface="ＭＳ Ｐゴシック" pitchFamily="50" charset="-128"/>
            </a:endParaRPr>
          </a:p>
          <a:p>
            <a:pPr indent="279400" eaLnBrk="0" hangingPunct="0">
              <a:defRPr/>
            </a:pPr>
            <a:r>
              <a:rPr lang="ja-JP" sz="1200" dirty="0">
                <a:latin typeface="+mn-ea"/>
                <a:ea typeface="+mn-ea"/>
                <a:cs typeface="Times New Roman" pitchFamily="18" charset="0"/>
              </a:rPr>
              <a:t>土曜日・休校日については午前８時から午後６時３０分まで。</a:t>
            </a:r>
            <a:endParaRPr lang="ja-JP" sz="1200" dirty="0">
              <a:latin typeface="+mn-ea"/>
              <a:ea typeface="+mn-ea"/>
              <a:cs typeface="ＭＳ Ｐゴシック" pitchFamily="50" charset="-128"/>
            </a:endParaRPr>
          </a:p>
        </p:txBody>
      </p:sp>
      <p:sp>
        <p:nvSpPr>
          <p:cNvPr id="30" name="角丸四角形 29"/>
          <p:cNvSpPr/>
          <p:nvPr/>
        </p:nvSpPr>
        <p:spPr>
          <a:xfrm>
            <a:off x="692150" y="8553450"/>
            <a:ext cx="1512888" cy="71438"/>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テキスト ボックス 30"/>
          <p:cNvSpPr txBox="1"/>
          <p:nvPr/>
        </p:nvSpPr>
        <p:spPr>
          <a:xfrm>
            <a:off x="620713" y="8193088"/>
            <a:ext cx="1512887" cy="369887"/>
          </a:xfrm>
          <a:prstGeom prst="rect">
            <a:avLst/>
          </a:prstGeom>
          <a:noFill/>
        </p:spPr>
        <p:txBody>
          <a:bodyPr>
            <a:spAutoFit/>
          </a:bodyPr>
          <a:lstStyle/>
          <a:p>
            <a:pPr fontAlgn="auto">
              <a:spcBef>
                <a:spcPts val="0"/>
              </a:spcBef>
              <a:spcAft>
                <a:spcPts val="0"/>
              </a:spcAft>
              <a:defRPr/>
            </a:pPr>
            <a:r>
              <a:rPr lang="ja-JP" altLang="en-US" b="1" dirty="0">
                <a:latin typeface="+mn-ea"/>
                <a:ea typeface="+mn-ea"/>
              </a:rPr>
              <a:t>キッズハウス</a:t>
            </a:r>
          </a:p>
        </p:txBody>
      </p:sp>
      <p:sp>
        <p:nvSpPr>
          <p:cNvPr id="1031" name="Rectangle 7"/>
          <p:cNvSpPr>
            <a:spLocks noChangeArrowheads="1"/>
          </p:cNvSpPr>
          <p:nvPr/>
        </p:nvSpPr>
        <p:spPr bwMode="auto">
          <a:xfrm>
            <a:off x="1196975" y="8697913"/>
            <a:ext cx="2636838" cy="446087"/>
          </a:xfrm>
          <a:prstGeom prst="rect">
            <a:avLst/>
          </a:prstGeom>
          <a:noFill/>
          <a:ln w="9525">
            <a:noFill/>
            <a:miter lim="800000"/>
            <a:headEnd/>
            <a:tailEnd/>
          </a:ln>
          <a:effectLst/>
        </p:spPr>
        <p:txBody>
          <a:bodyPr anchor="ctr">
            <a:spAutoFit/>
          </a:bodyPr>
          <a:lstStyle/>
          <a:p>
            <a:pPr>
              <a:defRPr/>
            </a:pPr>
            <a:r>
              <a:rPr lang="ja-JP" sz="1200" dirty="0">
                <a:latin typeface="+mn-ea"/>
                <a:ea typeface="+mn-ea"/>
                <a:cs typeface="Times New Roman" pitchFamily="18" charset="0"/>
              </a:rPr>
              <a:t>放課後保育施設</a:t>
            </a:r>
            <a:r>
              <a:rPr lang="ja-JP" altLang="en-US" sz="1200" dirty="0">
                <a:latin typeface="+mn-ea"/>
                <a:ea typeface="+mn-ea"/>
                <a:cs typeface="Times New Roman" pitchFamily="18" charset="0"/>
              </a:rPr>
              <a:t>  バスにて送迎</a:t>
            </a:r>
            <a:endParaRPr lang="ja-JP" altLang="en-US" sz="1200" dirty="0">
              <a:latin typeface="+mn-ea"/>
              <a:ea typeface="+mn-ea"/>
              <a:cs typeface="ＭＳ Ｐゴシック" pitchFamily="50" charset="-128"/>
            </a:endParaRPr>
          </a:p>
          <a:p>
            <a:pPr eaLnBrk="0" hangingPunct="0">
              <a:defRPr/>
            </a:pPr>
            <a:r>
              <a:rPr lang="ja-JP" altLang="en-US" sz="1100" dirty="0">
                <a:latin typeface="Century" pitchFamily="18" charset="0"/>
                <a:ea typeface="ＭＳ 明朝" pitchFamily="17" charset="-128"/>
                <a:cs typeface="Times New Roman" pitchFamily="18" charset="0"/>
              </a:rPr>
              <a:t>　</a:t>
            </a:r>
            <a:endParaRPr lang="ja-JP" altLang="en-US" dirty="0">
              <a:latin typeface="Arial" pitchFamily="34" charset="0"/>
              <a:ea typeface="ＭＳ Ｐゴシック" pitchFamily="50" charset="-128"/>
              <a:cs typeface="ＭＳ Ｐゴシック" pitchFamily="50" charset="-128"/>
            </a:endParaRPr>
          </a:p>
        </p:txBody>
      </p:sp>
      <p:sp>
        <p:nvSpPr>
          <p:cNvPr id="53270" name="テキスト ボックス 27"/>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-33-</a:t>
            </a:r>
            <a:endParaRPr lang="ja-JP" altLang="en-US" sz="1200">
              <a:latin typeface="Calibri"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692150" y="849313"/>
            <a:ext cx="1368425" cy="71437"/>
          </a:xfrm>
          <a:prstGeom prst="roundRect">
            <a:avLst/>
          </a:prstGeom>
          <a:solidFill>
            <a:srgbClr val="FFC000"/>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 name="テキスト ボックス 2"/>
          <p:cNvSpPr txBox="1"/>
          <p:nvPr/>
        </p:nvSpPr>
        <p:spPr>
          <a:xfrm>
            <a:off x="692150" y="488950"/>
            <a:ext cx="1512888" cy="368300"/>
          </a:xfrm>
          <a:prstGeom prst="rect">
            <a:avLst/>
          </a:prstGeom>
          <a:noFill/>
        </p:spPr>
        <p:txBody>
          <a:bodyPr>
            <a:spAutoFit/>
          </a:bodyPr>
          <a:lstStyle/>
          <a:p>
            <a:pPr fontAlgn="auto">
              <a:spcBef>
                <a:spcPts val="0"/>
              </a:spcBef>
              <a:spcAft>
                <a:spcPts val="0"/>
              </a:spcAft>
              <a:defRPr/>
            </a:pPr>
            <a:r>
              <a:rPr lang="ja-JP" altLang="en-US" b="1" dirty="0">
                <a:latin typeface="+mn-ea"/>
                <a:ea typeface="+mn-ea"/>
              </a:rPr>
              <a:t>スポーツ２１</a:t>
            </a:r>
          </a:p>
        </p:txBody>
      </p:sp>
      <p:sp>
        <p:nvSpPr>
          <p:cNvPr id="54275" name="正方形/長方形 7"/>
          <p:cNvSpPr>
            <a:spLocks noChangeArrowheads="1"/>
          </p:cNvSpPr>
          <p:nvPr/>
        </p:nvSpPr>
        <p:spPr bwMode="auto">
          <a:xfrm>
            <a:off x="765175" y="3081338"/>
            <a:ext cx="3095625" cy="307975"/>
          </a:xfrm>
          <a:prstGeom prst="rect">
            <a:avLst/>
          </a:prstGeom>
          <a:noFill/>
          <a:ln w="9525">
            <a:noFill/>
            <a:miter lim="800000"/>
            <a:headEnd/>
            <a:tailEnd/>
          </a:ln>
        </p:spPr>
        <p:txBody>
          <a:bodyPr>
            <a:spAutoFit/>
          </a:bodyPr>
          <a:lstStyle/>
          <a:p>
            <a:r>
              <a:rPr lang="ja-JP" altLang="ja-JP" sz="1400" b="1">
                <a:latin typeface="ＭＳ 明朝" pitchFamily="17" charset="-128"/>
                <a:ea typeface="ＭＳ 明朝" pitchFamily="17" charset="-128"/>
              </a:rPr>
              <a:t>五荘スポーツ少年団五荘エンゼルス</a:t>
            </a:r>
            <a:endParaRPr lang="ja-JP" altLang="en-US" sz="1400" b="1">
              <a:latin typeface="ＭＳ 明朝" pitchFamily="17" charset="-128"/>
              <a:ea typeface="ＭＳ 明朝" pitchFamily="17" charset="-128"/>
            </a:endParaRPr>
          </a:p>
        </p:txBody>
      </p:sp>
      <p:sp>
        <p:nvSpPr>
          <p:cNvPr id="54276" name="Rectangle 1"/>
          <p:cNvSpPr>
            <a:spLocks noChangeArrowheads="1"/>
          </p:cNvSpPr>
          <p:nvPr/>
        </p:nvSpPr>
        <p:spPr bwMode="auto">
          <a:xfrm>
            <a:off x="836613" y="3513138"/>
            <a:ext cx="5761037" cy="646112"/>
          </a:xfrm>
          <a:prstGeom prst="rect">
            <a:avLst/>
          </a:prstGeom>
          <a:noFill/>
          <a:ln w="9525">
            <a:noFill/>
            <a:miter lim="800000"/>
            <a:headEnd/>
            <a:tailEnd/>
          </a:ln>
        </p:spPr>
        <p:txBody>
          <a:bodyPr anchor="ctr">
            <a:spAutoFit/>
          </a:bodyPr>
          <a:lstStyle/>
          <a:p>
            <a:r>
              <a:rPr lang="en-US" altLang="ja-JP" sz="1200" b="1">
                <a:latin typeface="ＭＳ Ｐゴシック" charset="-128"/>
                <a:cs typeface="Times New Roman" pitchFamily="18" charset="0"/>
              </a:rPr>
              <a:t>《</a:t>
            </a:r>
            <a:r>
              <a:rPr lang="ja-JP" altLang="en-US" sz="1200" b="1">
                <a:latin typeface="ＭＳ Ｐゴシック" charset="-128"/>
                <a:cs typeface="Times New Roman" pitchFamily="18" charset="0"/>
              </a:rPr>
              <a:t>目　　　　的</a:t>
            </a:r>
            <a:r>
              <a:rPr lang="en-US" altLang="ja-JP" sz="1200" b="1">
                <a:latin typeface="ＭＳ Ｐゴシック" charset="-128"/>
                <a:cs typeface="Times New Roman" pitchFamily="18" charset="0"/>
              </a:rPr>
              <a:t>》</a:t>
            </a:r>
          </a:p>
          <a:p>
            <a:r>
              <a:rPr lang="ja-JP" altLang="en-US" sz="1200">
                <a:latin typeface="ＭＳ Ｐゴシック" charset="-128"/>
                <a:cs typeface="Times New Roman" pitchFamily="18" charset="0"/>
              </a:rPr>
              <a:t>　団員が協力してスポーツ活動及びその他の諸活動を行い、心身を鍛練し体力を強め心豊かな人間となることを目的とする。</a:t>
            </a:r>
            <a:endParaRPr lang="ja-JP" altLang="en-US" sz="1200">
              <a:latin typeface="ＭＳ Ｐゴシック" charset="-128"/>
            </a:endParaRPr>
          </a:p>
        </p:txBody>
      </p:sp>
      <p:graphicFrame>
        <p:nvGraphicFramePr>
          <p:cNvPr id="15" name="図表 14"/>
          <p:cNvGraphicFramePr/>
          <p:nvPr/>
        </p:nvGraphicFramePr>
        <p:xfrm>
          <a:off x="1412776" y="272480"/>
          <a:ext cx="5112568"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4278" name="テキスト ボックス 9"/>
          <p:cNvSpPr txBox="1">
            <a:spLocks noChangeArrowheads="1"/>
          </p:cNvSpPr>
          <p:nvPr/>
        </p:nvSpPr>
        <p:spPr bwMode="auto">
          <a:xfrm>
            <a:off x="2133600" y="1208088"/>
            <a:ext cx="1079500" cy="277812"/>
          </a:xfrm>
          <a:prstGeom prst="rect">
            <a:avLst/>
          </a:prstGeom>
          <a:noFill/>
          <a:ln w="9525">
            <a:noFill/>
            <a:miter lim="800000"/>
            <a:headEnd/>
            <a:tailEnd/>
          </a:ln>
        </p:spPr>
        <p:txBody>
          <a:bodyPr>
            <a:spAutoFit/>
          </a:bodyPr>
          <a:lstStyle/>
          <a:p>
            <a:r>
              <a:rPr lang="ja-JP" altLang="en-US" sz="1200" b="1">
                <a:latin typeface="Calibri" pitchFamily="34" charset="0"/>
              </a:rPr>
              <a:t>スポーツ２１</a:t>
            </a:r>
          </a:p>
        </p:txBody>
      </p:sp>
      <p:sp>
        <p:nvSpPr>
          <p:cNvPr id="12" name="テキスト ボックス 11"/>
          <p:cNvSpPr txBox="1"/>
          <p:nvPr/>
        </p:nvSpPr>
        <p:spPr>
          <a:xfrm>
            <a:off x="765175" y="4376738"/>
            <a:ext cx="1871663" cy="369887"/>
          </a:xfrm>
          <a:prstGeom prst="rect">
            <a:avLst/>
          </a:prstGeom>
          <a:noFill/>
        </p:spPr>
        <p:txBody>
          <a:bodyPr>
            <a:spAutoFit/>
          </a:bodyPr>
          <a:lstStyle/>
          <a:p>
            <a:pPr fontAlgn="auto">
              <a:spcBef>
                <a:spcPts val="0"/>
              </a:spcBef>
              <a:spcAft>
                <a:spcPts val="0"/>
              </a:spcAft>
              <a:defRPr/>
            </a:pPr>
            <a:r>
              <a:rPr lang="ja-JP" altLang="en-US" b="1" dirty="0">
                <a:latin typeface="+mn-ea"/>
                <a:ea typeface="+mn-ea"/>
              </a:rPr>
              <a:t>ふれあい体験</a:t>
            </a:r>
          </a:p>
        </p:txBody>
      </p:sp>
      <p:sp>
        <p:nvSpPr>
          <p:cNvPr id="14" name="角丸四角形 13"/>
          <p:cNvSpPr/>
          <p:nvPr/>
        </p:nvSpPr>
        <p:spPr>
          <a:xfrm>
            <a:off x="908050" y="4737100"/>
            <a:ext cx="1368425" cy="71438"/>
          </a:xfrm>
          <a:prstGeom prst="roundRect">
            <a:avLst/>
          </a:prstGeom>
          <a:solidFill>
            <a:srgbClr val="C00000"/>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aphicFrame>
        <p:nvGraphicFramePr>
          <p:cNvPr id="16" name="図表 15"/>
          <p:cNvGraphicFramePr/>
          <p:nvPr/>
        </p:nvGraphicFramePr>
        <p:xfrm>
          <a:off x="1412776" y="4088904"/>
          <a:ext cx="5589240" cy="38884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7" name="テキスト ボックス 16"/>
          <p:cNvSpPr txBox="1"/>
          <p:nvPr/>
        </p:nvSpPr>
        <p:spPr>
          <a:xfrm>
            <a:off x="620713" y="7400925"/>
            <a:ext cx="3313112" cy="646113"/>
          </a:xfrm>
          <a:prstGeom prst="rect">
            <a:avLst/>
          </a:prstGeom>
          <a:noFill/>
        </p:spPr>
        <p:txBody>
          <a:bodyPr>
            <a:spAutoFit/>
          </a:bodyPr>
          <a:lstStyle/>
          <a:p>
            <a:pPr fontAlgn="auto">
              <a:spcBef>
                <a:spcPts val="0"/>
              </a:spcBef>
              <a:spcAft>
                <a:spcPts val="0"/>
              </a:spcAft>
              <a:defRPr/>
            </a:pPr>
            <a:r>
              <a:rPr lang="ja-JP" altLang="en-US" dirty="0">
                <a:latin typeface="+mn-ea"/>
                <a:ea typeface="+mn-ea"/>
              </a:rPr>
              <a:t>五荘子ども会</a:t>
            </a:r>
            <a:endParaRPr lang="en-US" altLang="ja-JP" dirty="0">
              <a:latin typeface="+mn-ea"/>
              <a:ea typeface="+mn-ea"/>
            </a:endParaRPr>
          </a:p>
          <a:p>
            <a:pPr fontAlgn="auto">
              <a:spcBef>
                <a:spcPts val="0"/>
              </a:spcBef>
              <a:spcAft>
                <a:spcPts val="0"/>
              </a:spcAft>
              <a:defRPr/>
            </a:pPr>
            <a:r>
              <a:rPr lang="ja-JP" altLang="en-US" dirty="0">
                <a:latin typeface="+mn-ea"/>
                <a:ea typeface="+mn-ea"/>
              </a:rPr>
              <a:t>　　　育成連絡協議会</a:t>
            </a:r>
          </a:p>
        </p:txBody>
      </p:sp>
      <p:sp>
        <p:nvSpPr>
          <p:cNvPr id="54283" name="Rectangle 1"/>
          <p:cNvSpPr>
            <a:spLocks noChangeArrowheads="1"/>
          </p:cNvSpPr>
          <p:nvPr/>
        </p:nvSpPr>
        <p:spPr bwMode="auto">
          <a:xfrm>
            <a:off x="3068638" y="5397500"/>
            <a:ext cx="2160587" cy="1200150"/>
          </a:xfrm>
          <a:prstGeom prst="rect">
            <a:avLst/>
          </a:prstGeom>
          <a:noFill/>
          <a:ln w="9525">
            <a:noFill/>
            <a:miter lim="800000"/>
            <a:headEnd/>
            <a:tailEnd/>
          </a:ln>
        </p:spPr>
        <p:txBody>
          <a:bodyPr anchor="ctr">
            <a:spAutoFit/>
          </a:bodyPr>
          <a:lstStyle/>
          <a:p>
            <a:r>
              <a:rPr lang="ja-JP" altLang="en-US" sz="1200" b="1">
                <a:latin typeface="ＭＳ Ｐゴシック" charset="-128"/>
                <a:cs typeface="Times New Roman" pitchFamily="18" charset="0"/>
              </a:rPr>
              <a:t>地域のすばらしい指導者が、五荘っ子に少しでもいい体験ができればとスタートとした。　「ふれあい体験活動」は、今年</a:t>
            </a:r>
            <a:r>
              <a:rPr lang="en-US" altLang="ja-JP" sz="1200" b="1">
                <a:latin typeface="ＭＳ Ｐゴシック" charset="-128"/>
                <a:cs typeface="Times New Roman" pitchFamily="18" charset="0"/>
              </a:rPr>
              <a:t>(</a:t>
            </a:r>
            <a:r>
              <a:rPr lang="ja-JP" altLang="en-US" sz="1200" b="1">
                <a:latin typeface="ＭＳ Ｐゴシック" charset="-128"/>
                <a:cs typeface="Times New Roman" pitchFamily="18" charset="0"/>
              </a:rPr>
              <a:t>平成２３年度）で９年目を迎え、１０講座でスタートした。</a:t>
            </a:r>
            <a:endParaRPr lang="ja-JP" altLang="en-US" sz="1200" b="1">
              <a:latin typeface="ＭＳ Ｐゴシック" charset="-128"/>
            </a:endParaRPr>
          </a:p>
        </p:txBody>
      </p:sp>
      <p:sp>
        <p:nvSpPr>
          <p:cNvPr id="54284" name="テキスト ボックス 17"/>
          <p:cNvSpPr txBox="1">
            <a:spLocks noChangeArrowheads="1"/>
          </p:cNvSpPr>
          <p:nvPr/>
        </p:nvSpPr>
        <p:spPr bwMode="auto">
          <a:xfrm>
            <a:off x="4005263" y="4376738"/>
            <a:ext cx="576262" cy="246062"/>
          </a:xfrm>
          <a:prstGeom prst="rect">
            <a:avLst/>
          </a:prstGeom>
          <a:noFill/>
          <a:ln w="9525">
            <a:noFill/>
            <a:miter lim="800000"/>
            <a:headEnd/>
            <a:tailEnd/>
          </a:ln>
        </p:spPr>
        <p:txBody>
          <a:bodyPr>
            <a:spAutoFit/>
          </a:bodyPr>
          <a:lstStyle/>
          <a:p>
            <a:r>
              <a:rPr lang="ja-JP" altLang="en-US" sz="1000" b="1">
                <a:latin typeface="Calibri" pitchFamily="34" charset="0"/>
              </a:rPr>
              <a:t>に挑戦</a:t>
            </a:r>
          </a:p>
        </p:txBody>
      </p:sp>
      <p:sp>
        <p:nvSpPr>
          <p:cNvPr id="54285" name="テキスト ボックス 18"/>
          <p:cNvSpPr txBox="1">
            <a:spLocks noChangeArrowheads="1"/>
          </p:cNvSpPr>
          <p:nvPr/>
        </p:nvSpPr>
        <p:spPr bwMode="auto">
          <a:xfrm>
            <a:off x="5805488" y="5600700"/>
            <a:ext cx="576262" cy="246063"/>
          </a:xfrm>
          <a:prstGeom prst="rect">
            <a:avLst/>
          </a:prstGeom>
          <a:noFill/>
          <a:ln w="9525">
            <a:noFill/>
            <a:miter lim="800000"/>
            <a:headEnd/>
            <a:tailEnd/>
          </a:ln>
        </p:spPr>
        <p:txBody>
          <a:bodyPr>
            <a:spAutoFit/>
          </a:bodyPr>
          <a:lstStyle/>
          <a:p>
            <a:r>
              <a:rPr lang="ja-JP" altLang="en-US" sz="1000" b="1">
                <a:latin typeface="Calibri" pitchFamily="34" charset="0"/>
              </a:rPr>
              <a:t>に挑戦</a:t>
            </a:r>
          </a:p>
        </p:txBody>
      </p:sp>
      <p:sp>
        <p:nvSpPr>
          <p:cNvPr id="54286" name="テキスト ボックス 19"/>
          <p:cNvSpPr txBox="1">
            <a:spLocks noChangeArrowheads="1"/>
          </p:cNvSpPr>
          <p:nvPr/>
        </p:nvSpPr>
        <p:spPr bwMode="auto">
          <a:xfrm>
            <a:off x="5084763" y="4737100"/>
            <a:ext cx="576262" cy="246063"/>
          </a:xfrm>
          <a:prstGeom prst="rect">
            <a:avLst/>
          </a:prstGeom>
          <a:noFill/>
          <a:ln w="9525">
            <a:noFill/>
            <a:miter lim="800000"/>
            <a:headEnd/>
            <a:tailEnd/>
          </a:ln>
        </p:spPr>
        <p:txBody>
          <a:bodyPr>
            <a:spAutoFit/>
          </a:bodyPr>
          <a:lstStyle/>
          <a:p>
            <a:r>
              <a:rPr lang="ja-JP" altLang="en-US" sz="1000" b="1">
                <a:latin typeface="Calibri" pitchFamily="34" charset="0"/>
              </a:rPr>
              <a:t>に挑戦</a:t>
            </a:r>
          </a:p>
        </p:txBody>
      </p:sp>
      <p:sp>
        <p:nvSpPr>
          <p:cNvPr id="54287" name="テキスト ボックス 20"/>
          <p:cNvSpPr txBox="1">
            <a:spLocks noChangeArrowheads="1"/>
          </p:cNvSpPr>
          <p:nvPr/>
        </p:nvSpPr>
        <p:spPr bwMode="auto">
          <a:xfrm>
            <a:off x="3068638" y="4665663"/>
            <a:ext cx="576262" cy="246062"/>
          </a:xfrm>
          <a:prstGeom prst="rect">
            <a:avLst/>
          </a:prstGeom>
          <a:noFill/>
          <a:ln w="9525">
            <a:noFill/>
            <a:miter lim="800000"/>
            <a:headEnd/>
            <a:tailEnd/>
          </a:ln>
        </p:spPr>
        <p:txBody>
          <a:bodyPr>
            <a:spAutoFit/>
          </a:bodyPr>
          <a:lstStyle/>
          <a:p>
            <a:r>
              <a:rPr lang="ja-JP" altLang="en-US" sz="1000" b="1">
                <a:latin typeface="Calibri" pitchFamily="34" charset="0"/>
              </a:rPr>
              <a:t>に挑戦</a:t>
            </a:r>
          </a:p>
        </p:txBody>
      </p:sp>
      <p:sp>
        <p:nvSpPr>
          <p:cNvPr id="54288" name="テキスト ボックス 21"/>
          <p:cNvSpPr txBox="1">
            <a:spLocks noChangeArrowheads="1"/>
          </p:cNvSpPr>
          <p:nvPr/>
        </p:nvSpPr>
        <p:spPr bwMode="auto">
          <a:xfrm>
            <a:off x="2420938" y="5600700"/>
            <a:ext cx="576262" cy="246063"/>
          </a:xfrm>
          <a:prstGeom prst="rect">
            <a:avLst/>
          </a:prstGeom>
          <a:noFill/>
          <a:ln w="9525">
            <a:noFill/>
            <a:miter lim="800000"/>
            <a:headEnd/>
            <a:tailEnd/>
          </a:ln>
        </p:spPr>
        <p:txBody>
          <a:bodyPr>
            <a:spAutoFit/>
          </a:bodyPr>
          <a:lstStyle/>
          <a:p>
            <a:r>
              <a:rPr lang="ja-JP" altLang="en-US" sz="1000" b="1">
                <a:latin typeface="Calibri" pitchFamily="34" charset="0"/>
              </a:rPr>
              <a:t>に挑</a:t>
            </a:r>
            <a:r>
              <a:rPr lang="ja-JP" altLang="en-US" sz="1000">
                <a:latin typeface="Calibri" pitchFamily="34" charset="0"/>
              </a:rPr>
              <a:t>戦</a:t>
            </a:r>
          </a:p>
        </p:txBody>
      </p:sp>
      <p:sp>
        <p:nvSpPr>
          <p:cNvPr id="54289" name="テキスト ボックス 22"/>
          <p:cNvSpPr txBox="1">
            <a:spLocks noChangeArrowheads="1"/>
          </p:cNvSpPr>
          <p:nvPr/>
        </p:nvSpPr>
        <p:spPr bwMode="auto">
          <a:xfrm>
            <a:off x="3068638" y="7545388"/>
            <a:ext cx="576262" cy="246062"/>
          </a:xfrm>
          <a:prstGeom prst="rect">
            <a:avLst/>
          </a:prstGeom>
          <a:noFill/>
          <a:ln w="9525">
            <a:noFill/>
            <a:miter lim="800000"/>
            <a:headEnd/>
            <a:tailEnd/>
          </a:ln>
        </p:spPr>
        <p:txBody>
          <a:bodyPr>
            <a:spAutoFit/>
          </a:bodyPr>
          <a:lstStyle/>
          <a:p>
            <a:r>
              <a:rPr lang="ja-JP" altLang="en-US" sz="1000" b="1">
                <a:latin typeface="Calibri" pitchFamily="34" charset="0"/>
              </a:rPr>
              <a:t>に挑戦</a:t>
            </a:r>
          </a:p>
        </p:txBody>
      </p:sp>
      <p:sp>
        <p:nvSpPr>
          <p:cNvPr id="54290" name="テキスト ボックス 23"/>
          <p:cNvSpPr txBox="1">
            <a:spLocks noChangeArrowheads="1"/>
          </p:cNvSpPr>
          <p:nvPr/>
        </p:nvSpPr>
        <p:spPr bwMode="auto">
          <a:xfrm>
            <a:off x="4149725" y="7832725"/>
            <a:ext cx="574675" cy="246063"/>
          </a:xfrm>
          <a:prstGeom prst="rect">
            <a:avLst/>
          </a:prstGeom>
          <a:noFill/>
          <a:ln w="9525">
            <a:noFill/>
            <a:miter lim="800000"/>
            <a:headEnd/>
            <a:tailEnd/>
          </a:ln>
        </p:spPr>
        <p:txBody>
          <a:bodyPr>
            <a:spAutoFit/>
          </a:bodyPr>
          <a:lstStyle/>
          <a:p>
            <a:r>
              <a:rPr lang="ja-JP" altLang="en-US" sz="1000" b="1">
                <a:latin typeface="Calibri" pitchFamily="34" charset="0"/>
              </a:rPr>
              <a:t>に挑戦</a:t>
            </a:r>
          </a:p>
        </p:txBody>
      </p:sp>
      <p:sp>
        <p:nvSpPr>
          <p:cNvPr id="54291" name="テキスト ボックス 24"/>
          <p:cNvSpPr txBox="1">
            <a:spLocks noChangeArrowheads="1"/>
          </p:cNvSpPr>
          <p:nvPr/>
        </p:nvSpPr>
        <p:spPr bwMode="auto">
          <a:xfrm>
            <a:off x="5732463" y="6681788"/>
            <a:ext cx="936625" cy="230187"/>
          </a:xfrm>
          <a:prstGeom prst="rect">
            <a:avLst/>
          </a:prstGeom>
          <a:noFill/>
          <a:ln w="9525">
            <a:noFill/>
            <a:miter lim="800000"/>
            <a:headEnd/>
            <a:tailEnd/>
          </a:ln>
        </p:spPr>
        <p:txBody>
          <a:bodyPr>
            <a:spAutoFit/>
          </a:bodyPr>
          <a:lstStyle/>
          <a:p>
            <a:r>
              <a:rPr lang="ja-JP" altLang="en-US" sz="900" b="1">
                <a:latin typeface="Calibri" pitchFamily="34" charset="0"/>
              </a:rPr>
              <a:t>にチャレンジ</a:t>
            </a:r>
          </a:p>
        </p:txBody>
      </p:sp>
      <p:sp>
        <p:nvSpPr>
          <p:cNvPr id="26" name="角丸四角形 25"/>
          <p:cNvSpPr/>
          <p:nvPr/>
        </p:nvSpPr>
        <p:spPr>
          <a:xfrm>
            <a:off x="692150" y="8048625"/>
            <a:ext cx="2160588" cy="73025"/>
          </a:xfrm>
          <a:prstGeom prst="roundRect">
            <a:avLst/>
          </a:prstGeom>
          <a:solidFill>
            <a:schemeClr val="accent4">
              <a:lumMod val="50000"/>
            </a:schemeClr>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aphicFrame>
        <p:nvGraphicFramePr>
          <p:cNvPr id="30" name="図表 29"/>
          <p:cNvGraphicFramePr/>
          <p:nvPr/>
        </p:nvGraphicFramePr>
        <p:xfrm>
          <a:off x="404664" y="8121352"/>
          <a:ext cx="2808312" cy="115212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31" name="図表 30"/>
          <p:cNvGraphicFramePr/>
          <p:nvPr/>
        </p:nvGraphicFramePr>
        <p:xfrm>
          <a:off x="2924944" y="8193360"/>
          <a:ext cx="2736304" cy="108012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32" name="図表 31"/>
          <p:cNvGraphicFramePr/>
          <p:nvPr/>
        </p:nvGraphicFramePr>
        <p:xfrm>
          <a:off x="4797152" y="8337376"/>
          <a:ext cx="2664296" cy="792088"/>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
        <p:nvSpPr>
          <p:cNvPr id="54296" name="テキスト ボックス 26"/>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-34-</a:t>
            </a:r>
            <a:endParaRPr lang="ja-JP" altLang="en-US" sz="1200">
              <a:latin typeface="Calibri"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484784" y="1352600"/>
            <a:ext cx="4032448" cy="792088"/>
          </a:xfrm>
          <a:prstGeom prst="rect">
            <a:avLst/>
          </a:prstGeom>
          <a:solidFill>
            <a:schemeClr val="accent6">
              <a:lumMod val="20000"/>
              <a:lumOff val="80000"/>
            </a:schemeClr>
          </a:solidFill>
          <a:ln w="28575">
            <a:solidFill>
              <a:schemeClr val="accent6">
                <a:lumMod val="40000"/>
                <a:lumOff val="60000"/>
              </a:schemeClr>
            </a:solidFill>
          </a:ln>
        </p:spPr>
        <p:txBody>
          <a:bodyPr anchor="ctr">
            <a:normAutofit/>
          </a:bodyPr>
          <a:lstStyle/>
          <a:p>
            <a:pPr algn="ctr" fontAlgn="auto">
              <a:spcAft>
                <a:spcPts val="0"/>
              </a:spcAft>
              <a:defRPr/>
            </a:pPr>
            <a:r>
              <a:rPr lang="ja-JP" altLang="en-US" sz="3200" dirty="0">
                <a:ln w="18000">
                  <a:solidFill>
                    <a:schemeClr val="tx1"/>
                  </a:solidFill>
                  <a:prstDash val="solid"/>
                  <a:miter lim="800000"/>
                </a:ln>
                <a:effectLst>
                  <a:outerShdw blurRad="25500" dist="23000" dir="7020000" algn="tl">
                    <a:srgbClr val="000000">
                      <a:alpha val="50000"/>
                    </a:srgbClr>
                  </a:outerShdw>
                </a:effectLst>
                <a:latin typeface="HGP創英ﾌﾟﾚｾﾞﾝｽEB" pitchFamily="18" charset="-128"/>
                <a:ea typeface="HGP創英ﾌﾟﾚｾﾞﾝｽEB" pitchFamily="18" charset="-128"/>
                <a:cs typeface="+mj-cs"/>
              </a:rPr>
              <a:t>テーマ別ルール　</a:t>
            </a:r>
            <a:r>
              <a:rPr lang="ja-JP" altLang="en-US" sz="2000" dirty="0">
                <a:ln w="18000">
                  <a:solidFill>
                    <a:schemeClr val="tx1"/>
                  </a:solidFill>
                  <a:prstDash val="solid"/>
                  <a:miter lim="800000"/>
                </a:ln>
                <a:effectLst>
                  <a:outerShdw blurRad="25500" dist="23000" dir="7020000" algn="tl">
                    <a:srgbClr val="000000">
                      <a:alpha val="50000"/>
                    </a:srgbClr>
                  </a:outerShdw>
                </a:effectLst>
                <a:latin typeface="HGP創英ﾌﾟﾚｾﾞﾝｽEB" pitchFamily="18" charset="-128"/>
                <a:ea typeface="HGP創英ﾌﾟﾚｾﾞﾝｽEB" pitchFamily="18" charset="-128"/>
                <a:cs typeface="+mj-cs"/>
              </a:rPr>
              <a:t>ＮＯ．２</a:t>
            </a:r>
            <a:endParaRPr lang="ja-JP" altLang="en-US" sz="3200" dirty="0">
              <a:ln w="18000">
                <a:solidFill>
                  <a:schemeClr val="tx1"/>
                </a:solidFill>
                <a:prstDash val="solid"/>
                <a:miter lim="800000"/>
              </a:ln>
              <a:latin typeface="HGP創英ﾌﾟﾚｾﾞﾝｽEB" pitchFamily="18" charset="-128"/>
              <a:ea typeface="HGP創英ﾌﾟﾚｾﾞﾝｽEB" pitchFamily="18" charset="-128"/>
              <a:cs typeface="+mj-cs"/>
            </a:endParaRPr>
          </a:p>
        </p:txBody>
      </p:sp>
      <p:sp>
        <p:nvSpPr>
          <p:cNvPr id="55298" name="テキスト ボックス 8"/>
          <p:cNvSpPr txBox="1">
            <a:spLocks noChangeArrowheads="1"/>
          </p:cNvSpPr>
          <p:nvPr/>
        </p:nvSpPr>
        <p:spPr bwMode="auto">
          <a:xfrm>
            <a:off x="1628775" y="4232275"/>
            <a:ext cx="2305050" cy="1169988"/>
          </a:xfrm>
          <a:prstGeom prst="rect">
            <a:avLst/>
          </a:prstGeom>
          <a:noFill/>
          <a:ln w="9525">
            <a:noFill/>
            <a:miter lim="800000"/>
            <a:headEnd/>
            <a:tailEnd/>
          </a:ln>
        </p:spPr>
        <p:txBody>
          <a:bodyPr>
            <a:spAutoFit/>
          </a:bodyPr>
          <a:lstStyle/>
          <a:p>
            <a:r>
              <a:rPr lang="ja-JP" altLang="en-US" sz="1400" b="1">
                <a:latin typeface="ＭＳ ゴシック" pitchFamily="49" charset="-128"/>
                <a:ea typeface="ＭＳ ゴシック" pitchFamily="49" charset="-128"/>
              </a:rPr>
              <a:t>☆　危機管理</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個人情報の扱い</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文書管理</a:t>
            </a:r>
            <a:endParaRPr lang="en-US" altLang="ja-JP" sz="1400" b="1">
              <a:latin typeface="ＭＳ ゴシック" pitchFamily="49" charset="-128"/>
              <a:ea typeface="ＭＳ ゴシック" pitchFamily="49" charset="-128"/>
            </a:endParaRPr>
          </a:p>
          <a:p>
            <a:r>
              <a:rPr lang="ja-JP" altLang="en-US" sz="1400" b="1">
                <a:latin typeface="ＭＳ ゴシック" pitchFamily="49" charset="-128"/>
                <a:ea typeface="ＭＳ ゴシック" pitchFamily="49" charset="-128"/>
              </a:rPr>
              <a:t>☆　学年会計</a:t>
            </a:r>
            <a:endParaRPr lang="en-US" altLang="ja-JP" sz="1400" b="1">
              <a:latin typeface="ＭＳ ゴシック" pitchFamily="49" charset="-128"/>
              <a:ea typeface="ＭＳ ゴシック" pitchFamily="49" charset="-128"/>
            </a:endParaRPr>
          </a:p>
          <a:p>
            <a:endParaRPr lang="ja-JP" altLang="en-US" sz="1400" b="1">
              <a:latin typeface="ＭＳ ゴシック" pitchFamily="49" charset="-128"/>
              <a:ea typeface="ＭＳ ゴシック" pitchFamily="49" charset="-128"/>
            </a:endParaRPr>
          </a:p>
        </p:txBody>
      </p:sp>
      <p:sp>
        <p:nvSpPr>
          <p:cNvPr id="55299" name="テキスト ボックス 9"/>
          <p:cNvSpPr txBox="1">
            <a:spLocks noChangeArrowheads="1"/>
          </p:cNvSpPr>
          <p:nvPr/>
        </p:nvSpPr>
        <p:spPr bwMode="auto">
          <a:xfrm>
            <a:off x="3213100" y="9561513"/>
            <a:ext cx="576263" cy="461962"/>
          </a:xfrm>
          <a:prstGeom prst="rect">
            <a:avLst/>
          </a:prstGeom>
          <a:noFill/>
          <a:ln w="9525">
            <a:noFill/>
            <a:miter lim="800000"/>
            <a:headEnd/>
            <a:tailEnd/>
          </a:ln>
        </p:spPr>
        <p:txBody>
          <a:bodyPr>
            <a:spAutoFit/>
          </a:bodyPr>
          <a:lstStyle/>
          <a:p>
            <a:r>
              <a:rPr lang="en-US" altLang="ja-JP" sz="1200">
                <a:latin typeface="Calibri" pitchFamily="34" charset="0"/>
              </a:rPr>
              <a:t>-35-</a:t>
            </a:r>
          </a:p>
          <a:p>
            <a:endParaRPr lang="ja-JP" altLang="en-US" sz="1200">
              <a:latin typeface="Calibri"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正方形/長方形 65"/>
          <p:cNvSpPr/>
          <p:nvPr/>
        </p:nvSpPr>
        <p:spPr>
          <a:xfrm>
            <a:off x="1268413" y="8840788"/>
            <a:ext cx="5329237" cy="288925"/>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2" name="正方形/長方形 61"/>
          <p:cNvSpPr/>
          <p:nvPr/>
        </p:nvSpPr>
        <p:spPr>
          <a:xfrm>
            <a:off x="1268413" y="8193088"/>
            <a:ext cx="5329237" cy="431800"/>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0" name="正方形/長方形 59"/>
          <p:cNvSpPr/>
          <p:nvPr/>
        </p:nvSpPr>
        <p:spPr>
          <a:xfrm>
            <a:off x="1268413" y="7689850"/>
            <a:ext cx="5329237" cy="287338"/>
          </a:xfrm>
          <a:prstGeom prst="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正方形/長方形 58"/>
          <p:cNvSpPr/>
          <p:nvPr/>
        </p:nvSpPr>
        <p:spPr>
          <a:xfrm>
            <a:off x="1268413" y="7185025"/>
            <a:ext cx="5329237" cy="288925"/>
          </a:xfrm>
          <a:prstGeom prst="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8" name="正方形/長方形 57"/>
          <p:cNvSpPr/>
          <p:nvPr/>
        </p:nvSpPr>
        <p:spPr>
          <a:xfrm>
            <a:off x="1268413" y="6392863"/>
            <a:ext cx="5329237" cy="576262"/>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正方形/長方形 56"/>
          <p:cNvSpPr/>
          <p:nvPr/>
        </p:nvSpPr>
        <p:spPr>
          <a:xfrm>
            <a:off x="1268413" y="5600700"/>
            <a:ext cx="5329237" cy="576263"/>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6" name="正方形/長方形 55"/>
          <p:cNvSpPr/>
          <p:nvPr/>
        </p:nvSpPr>
        <p:spPr>
          <a:xfrm>
            <a:off x="836613" y="3657600"/>
            <a:ext cx="5761037" cy="719138"/>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5" name="正方形/長方形 54"/>
          <p:cNvSpPr/>
          <p:nvPr/>
        </p:nvSpPr>
        <p:spPr>
          <a:xfrm>
            <a:off x="836613" y="4592638"/>
            <a:ext cx="5761037" cy="720725"/>
          </a:xfrm>
          <a:prstGeom prst="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6329" name="テキスト ボックス 1"/>
          <p:cNvSpPr txBox="1">
            <a:spLocks noChangeArrowheads="1"/>
          </p:cNvSpPr>
          <p:nvPr/>
        </p:nvSpPr>
        <p:spPr bwMode="auto">
          <a:xfrm>
            <a:off x="549275" y="415925"/>
            <a:ext cx="3095625" cy="523875"/>
          </a:xfrm>
          <a:prstGeom prst="rect">
            <a:avLst/>
          </a:prstGeom>
          <a:noFill/>
          <a:ln w="9525">
            <a:noFill/>
            <a:miter lim="800000"/>
            <a:headEnd/>
            <a:tailEnd/>
          </a:ln>
        </p:spPr>
        <p:txBody>
          <a:bodyPr>
            <a:spAutoFit/>
          </a:bodyPr>
          <a:lstStyle/>
          <a:p>
            <a:r>
              <a:rPr lang="ja-JP" altLang="en-US" sz="2800" b="1">
                <a:latin typeface="Calibri" pitchFamily="34" charset="0"/>
              </a:rPr>
              <a:t>危機管理（防災）</a:t>
            </a:r>
          </a:p>
        </p:txBody>
      </p:sp>
      <p:sp>
        <p:nvSpPr>
          <p:cNvPr id="5" name="正方形/長方形 4"/>
          <p:cNvSpPr/>
          <p:nvPr/>
        </p:nvSpPr>
        <p:spPr>
          <a:xfrm>
            <a:off x="620713" y="1065213"/>
            <a:ext cx="1368425" cy="368300"/>
          </a:xfrm>
          <a:prstGeom prst="rect">
            <a:avLst/>
          </a:prstGeom>
          <a:ln>
            <a:solidFill>
              <a:schemeClr val="bg1"/>
            </a:solidFill>
          </a:ln>
        </p:spPr>
        <p:txBody>
          <a:bodyPr>
            <a:spAutoFit/>
          </a:bodyPr>
          <a:lstStyle/>
          <a:p>
            <a:pPr>
              <a:defRPr/>
            </a:pPr>
            <a:r>
              <a:rPr lang="ja-JP" altLang="en-US" b="1" dirty="0">
                <a:latin typeface="+mn-ea"/>
                <a:ea typeface="+mn-ea"/>
                <a:cs typeface="Times New Roman" pitchFamily="18" charset="0"/>
              </a:rPr>
              <a:t>１．</a:t>
            </a:r>
            <a:r>
              <a:rPr lang="ja-JP" altLang="ja-JP" b="1" dirty="0">
                <a:latin typeface="+mn-ea"/>
                <a:ea typeface="+mn-ea"/>
                <a:cs typeface="Times New Roman" pitchFamily="18" charset="0"/>
              </a:rPr>
              <a:t>ねらい</a:t>
            </a:r>
            <a:endParaRPr lang="en-US" altLang="ja-JP" b="1" dirty="0">
              <a:latin typeface="+mn-ea"/>
              <a:ea typeface="+mn-ea"/>
              <a:cs typeface="Times New Roman" pitchFamily="18" charset="0"/>
            </a:endParaRPr>
          </a:p>
        </p:txBody>
      </p:sp>
      <p:sp>
        <p:nvSpPr>
          <p:cNvPr id="56331" name="Rectangle 1"/>
          <p:cNvSpPr>
            <a:spLocks noChangeArrowheads="1"/>
          </p:cNvSpPr>
          <p:nvPr/>
        </p:nvSpPr>
        <p:spPr bwMode="auto">
          <a:xfrm>
            <a:off x="549275" y="1352550"/>
            <a:ext cx="6092825" cy="1754188"/>
          </a:xfrm>
          <a:prstGeom prst="rect">
            <a:avLst/>
          </a:prstGeom>
          <a:noFill/>
          <a:ln w="9525">
            <a:noFill/>
            <a:miter lim="800000"/>
            <a:headEnd/>
            <a:tailEnd/>
          </a:ln>
        </p:spPr>
        <p:txBody>
          <a:bodyPr anchor="ctr">
            <a:spAutoFit/>
          </a:bodyPr>
          <a:lstStyle/>
          <a:p>
            <a:endParaRPr lang="ja-JP" altLang="ja-JP" sz="1200" b="1"/>
          </a:p>
          <a:p>
            <a:pPr eaLnBrk="0" hangingPunct="0"/>
            <a:r>
              <a:rPr lang="ja-JP" altLang="en-US" sz="1200">
                <a:latin typeface="Century" pitchFamily="18" charset="0"/>
                <a:ea typeface="ＭＳ 明朝" pitchFamily="17" charset="-128"/>
                <a:cs typeface="Times New Roman" pitchFamily="18" charset="0"/>
              </a:rPr>
              <a:t>（</a:t>
            </a:r>
            <a:r>
              <a:rPr lang="ja-JP" altLang="en-US" sz="1200" b="1">
                <a:latin typeface="Century" pitchFamily="18" charset="0"/>
                <a:ea typeface="ＭＳ 明朝" pitchFamily="17" charset="-128"/>
                <a:cs typeface="Times New Roman" pitchFamily="18" charset="0"/>
              </a:rPr>
              <a:t>１）防災（避難）訓練や総合的な学習の時間等を活用して、災害についての科学的</a:t>
            </a:r>
            <a:endParaRPr lang="en-US" altLang="ja-JP" sz="1200" b="1">
              <a:latin typeface="Century" pitchFamily="18" charset="0"/>
              <a:ea typeface="ＭＳ 明朝" pitchFamily="17" charset="-128"/>
              <a:cs typeface="Times New Roman" pitchFamily="18" charset="0"/>
            </a:endParaRPr>
          </a:p>
          <a:p>
            <a:pPr eaLnBrk="0" hangingPunct="0"/>
            <a:r>
              <a:rPr lang="ja-JP" altLang="en-US" sz="1200" b="1">
                <a:latin typeface="Century" pitchFamily="18" charset="0"/>
                <a:ea typeface="ＭＳ 明朝" pitchFamily="17" charset="-128"/>
                <a:cs typeface="Times New Roman" pitchFamily="18" charset="0"/>
              </a:rPr>
              <a:t>　　　な理解を深め、災害発生時に適切に対応できる実践的態度や能力を育成する。</a:t>
            </a:r>
            <a:endParaRPr lang="en-US" altLang="ja-JP" sz="1200" b="1">
              <a:latin typeface="Century" pitchFamily="18" charset="0"/>
              <a:ea typeface="ＭＳ 明朝" pitchFamily="17" charset="-128"/>
              <a:cs typeface="Times New Roman" pitchFamily="18" charset="0"/>
            </a:endParaRPr>
          </a:p>
          <a:p>
            <a:pPr eaLnBrk="0" hangingPunct="0"/>
            <a:endParaRPr lang="ja-JP" altLang="en-US" sz="1200" b="1"/>
          </a:p>
          <a:p>
            <a:pPr eaLnBrk="0" hangingPunct="0"/>
            <a:r>
              <a:rPr lang="ja-JP" altLang="en-US" sz="1200" b="1">
                <a:latin typeface="Century" pitchFamily="18" charset="0"/>
                <a:ea typeface="ＭＳ 明朝" pitchFamily="17" charset="-128"/>
              </a:rPr>
              <a:t>（２）震災の教訓を踏まえ、命の大切さを実感させる教育に取り組み、児童のボラン</a:t>
            </a:r>
            <a:endParaRPr lang="en-US" altLang="ja-JP" sz="1200" b="1">
              <a:latin typeface="Century" pitchFamily="18" charset="0"/>
              <a:ea typeface="ＭＳ 明朝" pitchFamily="17" charset="-128"/>
            </a:endParaRPr>
          </a:p>
          <a:p>
            <a:pPr eaLnBrk="0" hangingPunct="0"/>
            <a:r>
              <a:rPr lang="en-US" altLang="ja-JP" sz="1200" b="1">
                <a:latin typeface="Century" pitchFamily="18" charset="0"/>
                <a:ea typeface="ＭＳ 明朝" pitchFamily="17" charset="-128"/>
              </a:rPr>
              <a:t>           </a:t>
            </a:r>
            <a:r>
              <a:rPr lang="ja-JP" altLang="en-US" sz="1200" b="1">
                <a:latin typeface="Century" pitchFamily="18" charset="0"/>
                <a:ea typeface="ＭＳ 明朝" pitchFamily="17" charset="-128"/>
              </a:rPr>
              <a:t>ティア活動を積極的に推進し、共生の心をはぐくむ。</a:t>
            </a:r>
            <a:endParaRPr lang="en-US" altLang="ja-JP" sz="1200" b="1">
              <a:latin typeface="Century" pitchFamily="18" charset="0"/>
              <a:ea typeface="ＭＳ 明朝" pitchFamily="17" charset="-128"/>
            </a:endParaRPr>
          </a:p>
          <a:p>
            <a:pPr eaLnBrk="0" hangingPunct="0"/>
            <a:endParaRPr lang="ja-JP" altLang="en-US" sz="1200" b="1"/>
          </a:p>
          <a:p>
            <a:pPr eaLnBrk="0" hangingPunct="0"/>
            <a:r>
              <a:rPr lang="ja-JP" altLang="en-US" sz="1200" b="1">
                <a:latin typeface="Century" pitchFamily="18" charset="0"/>
                <a:ea typeface="ＭＳ 明朝" pitchFamily="17" charset="-128"/>
              </a:rPr>
              <a:t>（３）学校防災体制の充実を図り、児童の生命・身体の安全を確保する。</a:t>
            </a:r>
            <a:endParaRPr lang="ja-JP" altLang="en-US" sz="1200" b="1"/>
          </a:p>
          <a:p>
            <a:pPr eaLnBrk="0" hangingPunct="0"/>
            <a:endParaRPr lang="ja-JP" altLang="en-US" sz="1200" b="1"/>
          </a:p>
        </p:txBody>
      </p:sp>
      <p:sp>
        <p:nvSpPr>
          <p:cNvPr id="56332" name="Rectangle 1"/>
          <p:cNvSpPr>
            <a:spLocks noChangeArrowheads="1"/>
          </p:cNvSpPr>
          <p:nvPr/>
        </p:nvSpPr>
        <p:spPr bwMode="auto">
          <a:xfrm>
            <a:off x="692150" y="3081338"/>
            <a:ext cx="2952750" cy="368300"/>
          </a:xfrm>
          <a:prstGeom prst="rect">
            <a:avLst/>
          </a:prstGeom>
          <a:noFill/>
          <a:ln w="9525">
            <a:noFill/>
            <a:miter lim="800000"/>
            <a:headEnd/>
            <a:tailEnd/>
          </a:ln>
        </p:spPr>
        <p:txBody>
          <a:bodyPr anchor="ctr">
            <a:spAutoFit/>
          </a:bodyPr>
          <a:lstStyle/>
          <a:p>
            <a:r>
              <a:rPr lang="ja-JP" altLang="en-US" b="1">
                <a:latin typeface="ＭＳ Ｐゴシック" charset="-128"/>
                <a:cs typeface="Times New Roman" pitchFamily="18" charset="0"/>
              </a:rPr>
              <a:t>２．防災組織と役割分担</a:t>
            </a:r>
            <a:endParaRPr lang="ja-JP" altLang="en-US" b="1">
              <a:latin typeface="ＭＳ Ｐゴシック" charset="-128"/>
            </a:endParaRPr>
          </a:p>
        </p:txBody>
      </p:sp>
      <p:sp>
        <p:nvSpPr>
          <p:cNvPr id="8" name="角丸四角形 7"/>
          <p:cNvSpPr/>
          <p:nvPr/>
        </p:nvSpPr>
        <p:spPr>
          <a:xfrm>
            <a:off x="692150" y="3440113"/>
            <a:ext cx="2808288" cy="73025"/>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6334" name="Rectangle 23"/>
          <p:cNvSpPr>
            <a:spLocks noChangeArrowheads="1"/>
          </p:cNvSpPr>
          <p:nvPr/>
        </p:nvSpPr>
        <p:spPr bwMode="auto">
          <a:xfrm>
            <a:off x="0" y="0"/>
            <a:ext cx="6858000" cy="457200"/>
          </a:xfrm>
          <a:prstGeom prst="rect">
            <a:avLst/>
          </a:prstGeom>
          <a:noFill/>
          <a:ln w="9525">
            <a:noFill/>
            <a:miter lim="800000"/>
            <a:headEnd/>
            <a:tailEnd/>
          </a:ln>
        </p:spPr>
        <p:txBody>
          <a:bodyPr wrap="none" anchor="ctr">
            <a:spAutoFit/>
          </a:bodyPr>
          <a:lstStyle/>
          <a:p>
            <a:endParaRPr lang="ja-JP" altLang="en-US">
              <a:latin typeface="Calibri" pitchFamily="34" charset="0"/>
            </a:endParaRPr>
          </a:p>
        </p:txBody>
      </p:sp>
      <p:sp>
        <p:nvSpPr>
          <p:cNvPr id="1048" name="Rectangle 24"/>
          <p:cNvSpPr>
            <a:spLocks noChangeArrowheads="1"/>
          </p:cNvSpPr>
          <p:nvPr/>
        </p:nvSpPr>
        <p:spPr bwMode="auto">
          <a:xfrm>
            <a:off x="549275" y="3657600"/>
            <a:ext cx="6092825" cy="646113"/>
          </a:xfrm>
          <a:prstGeom prst="rect">
            <a:avLst/>
          </a:prstGeom>
          <a:noFill/>
          <a:ln w="9525">
            <a:noFill/>
            <a:miter lim="800000"/>
            <a:headEnd/>
            <a:tailEnd/>
          </a:ln>
          <a:effectLst/>
        </p:spPr>
        <p:txBody>
          <a:bodyPr anchor="ctr">
            <a:spAutoFit/>
          </a:bodyPr>
          <a:lstStyle/>
          <a:p>
            <a:pPr indent="279400">
              <a:defRPr/>
            </a:pPr>
            <a:r>
              <a:rPr lang="ja-JP" sz="1200" b="1" dirty="0">
                <a:latin typeface="+mn-ea"/>
                <a:ea typeface="+mn-ea"/>
                <a:cs typeface="Times New Roman" pitchFamily="18" charset="0"/>
              </a:rPr>
              <a:t>本部</a:t>
            </a:r>
            <a:r>
              <a:rPr lang="ja-JP" sz="1200" dirty="0">
                <a:latin typeface="+mn-ea"/>
                <a:ea typeface="+mn-ea"/>
                <a:cs typeface="Times New Roman" pitchFamily="18" charset="0"/>
              </a:rPr>
              <a:t>（校長・教頭）</a:t>
            </a:r>
            <a:endParaRPr lang="ja-JP" sz="1200" dirty="0">
              <a:latin typeface="+mn-ea"/>
              <a:ea typeface="+mn-ea"/>
              <a:cs typeface="ＭＳ Ｐゴシック" pitchFamily="50" charset="-128"/>
            </a:endParaRPr>
          </a:p>
          <a:p>
            <a:pPr indent="558800" eaLnBrk="0" hangingPunct="0">
              <a:defRPr/>
            </a:pPr>
            <a:r>
              <a:rPr lang="ja-JP" sz="1200" dirty="0">
                <a:latin typeface="+mn-ea"/>
                <a:ea typeface="+mn-ea"/>
                <a:cs typeface="Times New Roman" pitchFamily="18" charset="0"/>
              </a:rPr>
              <a:t>収集した情報を基に状況を判断し、対策を決定するとともに必要な指示命令をする。</a:t>
            </a:r>
            <a:endParaRPr lang="ja-JP" sz="1200" dirty="0">
              <a:latin typeface="+mn-ea"/>
              <a:ea typeface="+mn-ea"/>
              <a:cs typeface="ＭＳ Ｐゴシック" pitchFamily="50" charset="-128"/>
            </a:endParaRPr>
          </a:p>
          <a:p>
            <a:pPr indent="558800" eaLnBrk="0" hangingPunct="0">
              <a:defRPr/>
            </a:pPr>
            <a:r>
              <a:rPr lang="ja-JP" sz="1200" dirty="0">
                <a:latin typeface="+mn-ea"/>
                <a:ea typeface="+mn-ea"/>
                <a:cs typeface="Times New Roman" pitchFamily="18" charset="0"/>
              </a:rPr>
              <a:t>　　　　なお、指示命令系統は一本化しておく。</a:t>
            </a:r>
            <a:r>
              <a:rPr lang="ja-JP" altLang="ja-JP" sz="1200" dirty="0">
                <a:latin typeface="+mn-ea"/>
                <a:ea typeface="+mn-ea"/>
                <a:cs typeface="Times New Roman" pitchFamily="18" charset="0"/>
              </a:rPr>
              <a:t>【</a:t>
            </a:r>
            <a:r>
              <a:rPr lang="ja-JP" sz="1200" dirty="0">
                <a:latin typeface="+mn-ea"/>
                <a:ea typeface="+mn-ea"/>
                <a:cs typeface="Times New Roman" pitchFamily="18" charset="0"/>
              </a:rPr>
              <a:t>総指揮：校長</a:t>
            </a:r>
            <a:r>
              <a:rPr lang="ja-JP" altLang="ja-JP" sz="1200" dirty="0">
                <a:latin typeface="+mn-ea"/>
                <a:ea typeface="+mn-ea"/>
                <a:cs typeface="Times New Roman" pitchFamily="18" charset="0"/>
              </a:rPr>
              <a:t>】</a:t>
            </a:r>
            <a:endParaRPr lang="ja-JP" altLang="ja-JP" sz="1200" dirty="0">
              <a:latin typeface="+mn-ea"/>
              <a:ea typeface="+mn-ea"/>
              <a:cs typeface="ＭＳ Ｐゴシック" pitchFamily="50" charset="-128"/>
            </a:endParaRPr>
          </a:p>
        </p:txBody>
      </p:sp>
      <p:sp>
        <p:nvSpPr>
          <p:cNvPr id="56336" name="Rectangle 26"/>
          <p:cNvSpPr>
            <a:spLocks noChangeArrowheads="1"/>
          </p:cNvSpPr>
          <p:nvPr/>
        </p:nvSpPr>
        <p:spPr bwMode="auto">
          <a:xfrm>
            <a:off x="692150" y="4603750"/>
            <a:ext cx="1152525" cy="554038"/>
          </a:xfrm>
          <a:prstGeom prst="rect">
            <a:avLst/>
          </a:prstGeom>
          <a:noFill/>
          <a:ln w="9525">
            <a:noFill/>
            <a:miter lim="800000"/>
            <a:headEnd/>
            <a:tailEnd/>
          </a:ln>
        </p:spPr>
        <p:txBody>
          <a:bodyPr anchor="ctr">
            <a:spAutoFit/>
          </a:bodyPr>
          <a:lstStyle/>
          <a:p>
            <a:r>
              <a:rPr lang="ja-JP" altLang="en-US" sz="1100">
                <a:latin typeface="Century" pitchFamily="18" charset="0"/>
                <a:ea typeface="ＭＳ 明朝" pitchFamily="17" charset="-128"/>
                <a:cs typeface="Times New Roman" pitchFamily="18" charset="0"/>
              </a:rPr>
              <a:t>　</a:t>
            </a:r>
            <a:r>
              <a:rPr lang="ja-JP" altLang="en-US" sz="1200" b="1">
                <a:latin typeface="ＭＳ Ｐゴシック" charset="-128"/>
                <a:ea typeface="ＭＳ 明朝" pitchFamily="17" charset="-128"/>
                <a:cs typeface="Times New Roman" pitchFamily="18" charset="0"/>
              </a:rPr>
              <a:t>情報連絡</a:t>
            </a:r>
          </a:p>
          <a:p>
            <a:pPr eaLnBrk="0" hangingPunct="0"/>
            <a:endParaRPr lang="ja-JP" altLang="en-US">
              <a:ea typeface="ＭＳ 明朝" pitchFamily="17" charset="-128"/>
              <a:cs typeface="Times New Roman" pitchFamily="18" charset="0"/>
            </a:endParaRPr>
          </a:p>
        </p:txBody>
      </p:sp>
      <p:sp>
        <p:nvSpPr>
          <p:cNvPr id="1051" name="Rectangle 27"/>
          <p:cNvSpPr>
            <a:spLocks noChangeArrowheads="1"/>
          </p:cNvSpPr>
          <p:nvPr/>
        </p:nvSpPr>
        <p:spPr bwMode="auto">
          <a:xfrm>
            <a:off x="1196975" y="4808538"/>
            <a:ext cx="5040313" cy="461962"/>
          </a:xfrm>
          <a:prstGeom prst="rect">
            <a:avLst/>
          </a:prstGeom>
          <a:noFill/>
          <a:ln w="9525">
            <a:noFill/>
            <a:miter lim="800000"/>
            <a:headEnd/>
            <a:tailEnd/>
          </a:ln>
          <a:effectLst/>
        </p:spPr>
        <p:txBody>
          <a:bodyPr anchor="ctr">
            <a:spAutoFit/>
          </a:bodyPr>
          <a:lstStyle/>
          <a:p>
            <a:pPr>
              <a:defRPr/>
            </a:pPr>
            <a:r>
              <a:rPr lang="ja-JP" sz="1200" dirty="0">
                <a:latin typeface="+mn-ea"/>
                <a:ea typeface="+mn-ea"/>
                <a:cs typeface="Times New Roman" pitchFamily="18" charset="0"/>
              </a:rPr>
              <a:t>状況及び本部の指示命令（避難開始等）を放送する。</a:t>
            </a:r>
            <a:r>
              <a:rPr lang="ja-JP" altLang="ja-JP" sz="1200" dirty="0">
                <a:latin typeface="+mn-ea"/>
                <a:ea typeface="+mn-ea"/>
                <a:cs typeface="Times New Roman" pitchFamily="18" charset="0"/>
              </a:rPr>
              <a:t>【</a:t>
            </a:r>
            <a:r>
              <a:rPr lang="ja-JP" sz="1200" dirty="0">
                <a:latin typeface="+mn-ea"/>
                <a:ea typeface="+mn-ea"/>
                <a:cs typeface="Times New Roman" pitchFamily="18" charset="0"/>
              </a:rPr>
              <a:t>教頭</a:t>
            </a:r>
            <a:r>
              <a:rPr lang="ja-JP" altLang="ja-JP" sz="1200" dirty="0">
                <a:latin typeface="+mn-ea"/>
                <a:ea typeface="+mn-ea"/>
                <a:cs typeface="Times New Roman" pitchFamily="18" charset="0"/>
              </a:rPr>
              <a:t>】</a:t>
            </a:r>
            <a:endParaRPr lang="ja-JP" altLang="ja-JP" sz="1200" dirty="0">
              <a:latin typeface="+mn-ea"/>
              <a:ea typeface="+mn-ea"/>
              <a:cs typeface="ＭＳ Ｐゴシック" pitchFamily="50" charset="-128"/>
            </a:endParaRPr>
          </a:p>
          <a:p>
            <a:pPr eaLnBrk="0" hangingPunct="0">
              <a:defRPr/>
            </a:pPr>
            <a:r>
              <a:rPr lang="ja-JP" sz="1200" dirty="0">
                <a:latin typeface="+mn-ea"/>
                <a:ea typeface="+mn-ea"/>
                <a:cs typeface="Times New Roman" pitchFamily="18" charset="0"/>
              </a:rPr>
              <a:t>必要に応じて消防署、警察署、医療機関、市教委へ通報・連絡する。</a:t>
            </a:r>
            <a:endParaRPr lang="ja-JP" sz="1200" dirty="0">
              <a:latin typeface="+mn-ea"/>
              <a:ea typeface="+mn-ea"/>
              <a:cs typeface="ＭＳ Ｐゴシック" pitchFamily="50" charset="-128"/>
            </a:endParaRPr>
          </a:p>
        </p:txBody>
      </p:sp>
      <p:sp>
        <p:nvSpPr>
          <p:cNvPr id="56338" name="Rectangle 34"/>
          <p:cNvSpPr>
            <a:spLocks noChangeArrowheads="1"/>
          </p:cNvSpPr>
          <p:nvPr/>
        </p:nvSpPr>
        <p:spPr bwMode="auto">
          <a:xfrm>
            <a:off x="1268413" y="5676900"/>
            <a:ext cx="5329237" cy="738188"/>
          </a:xfrm>
          <a:prstGeom prst="rect">
            <a:avLst/>
          </a:prstGeom>
          <a:noFill/>
          <a:ln w="9525">
            <a:noFill/>
            <a:miter lim="800000"/>
            <a:headEnd/>
            <a:tailEnd/>
          </a:ln>
        </p:spPr>
        <p:txBody>
          <a:bodyPr anchor="ctr">
            <a:spAutoFit/>
          </a:bodyPr>
          <a:lstStyle/>
          <a:p>
            <a:r>
              <a:rPr lang="ja-JP" altLang="en-US" sz="1200" b="1">
                <a:latin typeface="ＭＳ Ｐゴシック" charset="-128"/>
                <a:cs typeface="Times New Roman" pitchFamily="18" charset="0"/>
              </a:rPr>
              <a:t>誘導</a:t>
            </a:r>
            <a:r>
              <a:rPr lang="ja-JP" altLang="en-US" sz="1200">
                <a:latin typeface="ＭＳ Ｐゴシック" charset="-128"/>
                <a:cs typeface="Times New Roman" pitchFamily="18" charset="0"/>
              </a:rPr>
              <a:t>　　　　　　</a:t>
            </a:r>
            <a:r>
              <a:rPr lang="en-US" altLang="ja-JP" sz="1200">
                <a:latin typeface="ＭＳ Ｐゴシック" charset="-128"/>
                <a:cs typeface="Times New Roman" pitchFamily="18" charset="0"/>
              </a:rPr>
              <a:t>①</a:t>
            </a:r>
            <a:r>
              <a:rPr lang="ja-JP" altLang="en-US" sz="1200">
                <a:latin typeface="ＭＳ Ｐゴシック" charset="-128"/>
                <a:cs typeface="Times New Roman" pitchFamily="18" charset="0"/>
              </a:rPr>
              <a:t>児童の避難、誘導にあたる。</a:t>
            </a:r>
            <a:endParaRPr lang="en-US" altLang="ja-JP" sz="1200">
              <a:latin typeface="ＭＳ Ｐゴシック" charset="-128"/>
              <a:cs typeface="Times New Roman" pitchFamily="18" charset="0"/>
            </a:endParaRPr>
          </a:p>
          <a:p>
            <a:r>
              <a:rPr lang="ja-JP" altLang="en-US" sz="1200">
                <a:latin typeface="ＭＳ Ｐゴシック" charset="-128"/>
                <a:cs typeface="Times New Roman" pitchFamily="18" charset="0"/>
              </a:rPr>
              <a:t>　（各担任）　　</a:t>
            </a:r>
            <a:r>
              <a:rPr lang="en-US" altLang="ja-JP" sz="1200">
                <a:latin typeface="ＭＳ Ｐゴシック" charset="-128"/>
                <a:cs typeface="Times New Roman" pitchFamily="18" charset="0"/>
              </a:rPr>
              <a:t>②</a:t>
            </a:r>
            <a:r>
              <a:rPr lang="ja-JP" altLang="en-US" sz="1200">
                <a:latin typeface="ＭＳ Ｐゴシック" charset="-128"/>
                <a:cs typeface="Times New Roman" pitchFamily="18" charset="0"/>
              </a:rPr>
              <a:t>専科の授業のときは、避難場所まで専科教師が誘導する。</a:t>
            </a:r>
            <a:endParaRPr lang="ja-JP" altLang="en-US" sz="1200">
              <a:latin typeface="ＭＳ Ｐゴシック" charset="-128"/>
            </a:endParaRPr>
          </a:p>
          <a:p>
            <a:pPr eaLnBrk="0" hangingPunct="0"/>
            <a:endParaRPr lang="ja-JP" altLang="en-US"/>
          </a:p>
        </p:txBody>
      </p:sp>
      <p:sp>
        <p:nvSpPr>
          <p:cNvPr id="56339" name="Rectangle 35"/>
          <p:cNvSpPr>
            <a:spLocks noChangeArrowheads="1"/>
          </p:cNvSpPr>
          <p:nvPr/>
        </p:nvSpPr>
        <p:spPr bwMode="auto">
          <a:xfrm>
            <a:off x="1268413" y="6392863"/>
            <a:ext cx="4584700" cy="461962"/>
          </a:xfrm>
          <a:prstGeom prst="rect">
            <a:avLst/>
          </a:prstGeom>
          <a:noFill/>
          <a:ln w="9525">
            <a:noFill/>
            <a:miter lim="800000"/>
            <a:headEnd/>
            <a:tailEnd/>
          </a:ln>
        </p:spPr>
        <p:txBody>
          <a:bodyPr wrap="none" anchor="ctr">
            <a:spAutoFit/>
          </a:bodyPr>
          <a:lstStyle/>
          <a:p>
            <a:r>
              <a:rPr lang="ja-JP" altLang="en-US" sz="1200" b="1">
                <a:latin typeface="ＭＳ Ｐゴシック" charset="-128"/>
                <a:cs typeface="Times New Roman" pitchFamily="18" charset="0"/>
              </a:rPr>
              <a:t>救護　　　</a:t>
            </a:r>
            <a:r>
              <a:rPr lang="ja-JP" altLang="en-US" sz="1200">
                <a:latin typeface="ＭＳ Ｐゴシック" charset="-128"/>
                <a:cs typeface="Times New Roman" pitchFamily="18" charset="0"/>
              </a:rPr>
              <a:t>　　　</a:t>
            </a:r>
            <a:r>
              <a:rPr lang="en-US" altLang="ja-JP" sz="1200">
                <a:latin typeface="ＭＳ Ｐゴシック" charset="-128"/>
                <a:cs typeface="Times New Roman" pitchFamily="18" charset="0"/>
              </a:rPr>
              <a:t>①</a:t>
            </a:r>
            <a:r>
              <a:rPr lang="ja-JP" altLang="en-US" sz="1200">
                <a:latin typeface="ＭＳ Ｐゴシック" charset="-128"/>
                <a:cs typeface="Times New Roman" pitchFamily="18" charset="0"/>
              </a:rPr>
              <a:t>保健室に休養していた児童の避難と誘導にあたる。</a:t>
            </a:r>
            <a:endParaRPr lang="ja-JP" altLang="en-US" sz="1200">
              <a:latin typeface="ＭＳ Ｐゴシック" charset="-128"/>
            </a:endParaRPr>
          </a:p>
          <a:p>
            <a:pPr eaLnBrk="0" hangingPunct="0"/>
            <a:endParaRPr lang="ja-JP" altLang="en-US" sz="1200">
              <a:latin typeface="ＭＳ Ｐゴシック" charset="-128"/>
            </a:endParaRPr>
          </a:p>
        </p:txBody>
      </p:sp>
      <p:sp>
        <p:nvSpPr>
          <p:cNvPr id="56340" name="Rectangle 36"/>
          <p:cNvSpPr>
            <a:spLocks noChangeArrowheads="1"/>
          </p:cNvSpPr>
          <p:nvPr/>
        </p:nvSpPr>
        <p:spPr bwMode="auto">
          <a:xfrm>
            <a:off x="1268413" y="6657975"/>
            <a:ext cx="5178425" cy="554038"/>
          </a:xfrm>
          <a:prstGeom prst="rect">
            <a:avLst/>
          </a:prstGeom>
          <a:noFill/>
          <a:ln w="9525">
            <a:noFill/>
            <a:miter lim="800000"/>
            <a:headEnd/>
            <a:tailEnd/>
          </a:ln>
        </p:spPr>
        <p:txBody>
          <a:bodyPr anchor="ctr">
            <a:spAutoFit/>
          </a:bodyPr>
          <a:lstStyle/>
          <a:p>
            <a:r>
              <a:rPr lang="ja-JP" altLang="en-US" sz="1200">
                <a:latin typeface="ＭＳ Ｐゴシック" charset="-128"/>
                <a:cs typeface="Times New Roman" pitchFamily="18" charset="0"/>
              </a:rPr>
              <a:t>（養護教諭）</a:t>
            </a:r>
            <a:r>
              <a:rPr lang="en-US" altLang="ja-JP" sz="1200">
                <a:latin typeface="ＭＳ Ｐゴシック" charset="-128"/>
                <a:cs typeface="Times New Roman" pitchFamily="18" charset="0"/>
              </a:rPr>
              <a:t> </a:t>
            </a:r>
            <a:r>
              <a:rPr lang="ja-JP" altLang="en-US" sz="1200">
                <a:latin typeface="ＭＳ Ｐゴシック" charset="-128"/>
                <a:cs typeface="Times New Roman" pitchFamily="18" charset="0"/>
              </a:rPr>
              <a:t>　</a:t>
            </a:r>
            <a:r>
              <a:rPr lang="en-US" altLang="ja-JP" sz="1200">
                <a:latin typeface="ＭＳ Ｐゴシック" charset="-128"/>
                <a:cs typeface="Times New Roman" pitchFamily="18" charset="0"/>
              </a:rPr>
              <a:t>②</a:t>
            </a:r>
            <a:r>
              <a:rPr lang="ja-JP" altLang="en-US" sz="1200">
                <a:latin typeface="ＭＳ Ｐゴシック" charset="-128"/>
                <a:cs typeface="Times New Roman" pitchFamily="18" charset="0"/>
              </a:rPr>
              <a:t>救急用品の搬出、救護所の開設と負傷者の応急手当をする。</a:t>
            </a:r>
            <a:endParaRPr lang="ja-JP" altLang="en-US" sz="1200">
              <a:latin typeface="ＭＳ Ｐゴシック" charset="-128"/>
            </a:endParaRPr>
          </a:p>
          <a:p>
            <a:pPr eaLnBrk="0" hangingPunct="0"/>
            <a:endParaRPr lang="ja-JP" altLang="en-US"/>
          </a:p>
        </p:txBody>
      </p:sp>
      <p:sp>
        <p:nvSpPr>
          <p:cNvPr id="56341" name="Rectangle 37"/>
          <p:cNvSpPr>
            <a:spLocks noChangeArrowheads="1"/>
          </p:cNvSpPr>
          <p:nvPr/>
        </p:nvSpPr>
        <p:spPr bwMode="auto">
          <a:xfrm>
            <a:off x="1268413" y="7173913"/>
            <a:ext cx="5256212" cy="554037"/>
          </a:xfrm>
          <a:prstGeom prst="rect">
            <a:avLst/>
          </a:prstGeom>
          <a:noFill/>
          <a:ln w="9525">
            <a:noFill/>
            <a:miter lim="800000"/>
            <a:headEnd/>
            <a:tailEnd/>
          </a:ln>
        </p:spPr>
        <p:txBody>
          <a:bodyPr anchor="ctr">
            <a:spAutoFit/>
          </a:bodyPr>
          <a:lstStyle/>
          <a:p>
            <a:r>
              <a:rPr lang="ja-JP" altLang="en-US" sz="1200" b="1">
                <a:latin typeface="ＭＳ Ｐゴシック" charset="-128"/>
                <a:cs typeface="Times New Roman" pitchFamily="18" charset="0"/>
              </a:rPr>
              <a:t>搬出</a:t>
            </a:r>
            <a:r>
              <a:rPr lang="ja-JP" altLang="en-US" sz="1200">
                <a:latin typeface="ＭＳ Ｐゴシック" charset="-128"/>
                <a:cs typeface="Times New Roman" pitchFamily="18" charset="0"/>
              </a:rPr>
              <a:t>　　　　　　</a:t>
            </a:r>
            <a:r>
              <a:rPr lang="en-US" altLang="ja-JP" sz="1200">
                <a:latin typeface="ＭＳ Ｐゴシック" charset="-128"/>
                <a:cs typeface="Times New Roman" pitchFamily="18" charset="0"/>
              </a:rPr>
              <a:t>①</a:t>
            </a:r>
            <a:r>
              <a:rPr lang="ja-JP" altLang="en-US" sz="1200">
                <a:latin typeface="ＭＳ Ｐゴシック" charset="-128"/>
                <a:cs typeface="Times New Roman" pitchFamily="18" charset="0"/>
              </a:rPr>
              <a:t>非常持ち出し品（重要書類等）を搬出し保管する。</a:t>
            </a:r>
            <a:endParaRPr lang="ja-JP" altLang="en-US" sz="1200">
              <a:latin typeface="ＭＳ Ｐゴシック" charset="-128"/>
            </a:endParaRPr>
          </a:p>
          <a:p>
            <a:pPr eaLnBrk="0" hangingPunct="0"/>
            <a:endParaRPr lang="ja-JP" altLang="en-US"/>
          </a:p>
        </p:txBody>
      </p:sp>
      <p:sp>
        <p:nvSpPr>
          <p:cNvPr id="56342" name="Rectangle 39"/>
          <p:cNvSpPr>
            <a:spLocks noChangeArrowheads="1"/>
          </p:cNvSpPr>
          <p:nvPr/>
        </p:nvSpPr>
        <p:spPr bwMode="auto">
          <a:xfrm>
            <a:off x="1268413" y="8175625"/>
            <a:ext cx="4968875" cy="738188"/>
          </a:xfrm>
          <a:prstGeom prst="rect">
            <a:avLst/>
          </a:prstGeom>
          <a:noFill/>
          <a:ln w="9525">
            <a:noFill/>
            <a:miter lim="800000"/>
            <a:headEnd/>
            <a:tailEnd/>
          </a:ln>
        </p:spPr>
        <p:txBody>
          <a:bodyPr anchor="ctr">
            <a:spAutoFit/>
          </a:bodyPr>
          <a:lstStyle/>
          <a:p>
            <a:r>
              <a:rPr lang="ja-JP" altLang="en-US" sz="1200" b="1">
                <a:latin typeface="ＭＳ Ｐゴシック" charset="-128"/>
                <a:cs typeface="Times New Roman" pitchFamily="18" charset="0"/>
              </a:rPr>
              <a:t>救助　</a:t>
            </a:r>
            <a:r>
              <a:rPr lang="ja-JP" altLang="en-US" sz="1200">
                <a:latin typeface="ＭＳ Ｐゴシック" charset="-128"/>
                <a:cs typeface="Times New Roman" pitchFamily="18" charset="0"/>
              </a:rPr>
              <a:t>　　　　　</a:t>
            </a:r>
            <a:r>
              <a:rPr lang="en-US" altLang="ja-JP" sz="1200">
                <a:latin typeface="ＭＳ Ｐゴシック" charset="-128"/>
                <a:cs typeface="Times New Roman" pitchFamily="18" charset="0"/>
              </a:rPr>
              <a:t>①</a:t>
            </a:r>
            <a:r>
              <a:rPr lang="ja-JP" altLang="en-US" sz="1200">
                <a:latin typeface="ＭＳ Ｐゴシック" charset="-128"/>
                <a:cs typeface="Times New Roman" pitchFamily="18" charset="0"/>
              </a:rPr>
              <a:t>行方不明児童の探索（特に各階のトイレ等）、</a:t>
            </a:r>
            <a:endParaRPr lang="en-US" altLang="ja-JP" sz="1200">
              <a:latin typeface="ＭＳ Ｐゴシック" charset="-128"/>
              <a:cs typeface="Times New Roman" pitchFamily="18" charset="0"/>
            </a:endParaRPr>
          </a:p>
          <a:p>
            <a:r>
              <a:rPr lang="ja-JP" altLang="en-US" sz="1200">
                <a:latin typeface="ＭＳ Ｐゴシック" charset="-128"/>
                <a:cs typeface="Times New Roman" pitchFamily="18" charset="0"/>
              </a:rPr>
              <a:t>　　　　　　　　　　　　　　　　　　　　　　　　　　　　　　　　　要救助者の救助活動</a:t>
            </a:r>
            <a:endParaRPr lang="ja-JP" altLang="en-US" sz="1200">
              <a:latin typeface="ＭＳ Ｐゴシック" charset="-128"/>
            </a:endParaRPr>
          </a:p>
          <a:p>
            <a:pPr eaLnBrk="0" hangingPunct="0"/>
            <a:endParaRPr lang="ja-JP" altLang="en-US"/>
          </a:p>
        </p:txBody>
      </p:sp>
      <p:sp>
        <p:nvSpPr>
          <p:cNvPr id="56343" name="Rectangle 40"/>
          <p:cNvSpPr>
            <a:spLocks noChangeArrowheads="1"/>
          </p:cNvSpPr>
          <p:nvPr/>
        </p:nvSpPr>
        <p:spPr bwMode="auto">
          <a:xfrm>
            <a:off x="1196975" y="8840788"/>
            <a:ext cx="5184775" cy="277812"/>
          </a:xfrm>
          <a:prstGeom prst="rect">
            <a:avLst/>
          </a:prstGeom>
          <a:noFill/>
          <a:ln w="9525">
            <a:noFill/>
            <a:miter lim="800000"/>
            <a:headEnd/>
            <a:tailEnd/>
          </a:ln>
        </p:spPr>
        <p:txBody>
          <a:bodyPr anchor="ctr">
            <a:spAutoFit/>
          </a:bodyPr>
          <a:lstStyle/>
          <a:p>
            <a:r>
              <a:rPr lang="ja-JP" altLang="en-US" sz="1200" b="1">
                <a:latin typeface="ＭＳ Ｐゴシック" charset="-128"/>
                <a:cs typeface="Times New Roman" pitchFamily="18" charset="0"/>
              </a:rPr>
              <a:t>児童管理　</a:t>
            </a:r>
            <a:r>
              <a:rPr lang="en-US" altLang="ja-JP" sz="1200" b="1">
                <a:latin typeface="ＭＳ Ｐゴシック" charset="-128"/>
                <a:cs typeface="Times New Roman" pitchFamily="18" charset="0"/>
              </a:rPr>
              <a:t>   </a:t>
            </a:r>
            <a:r>
              <a:rPr lang="ja-JP" altLang="en-US" sz="1200">
                <a:latin typeface="ＭＳ Ｐゴシック" charset="-128"/>
                <a:cs typeface="Times New Roman" pitchFamily="18" charset="0"/>
              </a:rPr>
              <a:t>　</a:t>
            </a:r>
            <a:r>
              <a:rPr lang="en-US" altLang="ja-JP" sz="1200">
                <a:latin typeface="ＭＳ Ｐゴシック" charset="-128"/>
                <a:cs typeface="Times New Roman" pitchFamily="18" charset="0"/>
              </a:rPr>
              <a:t>①</a:t>
            </a:r>
            <a:r>
              <a:rPr lang="ja-JP" altLang="en-US" sz="1200">
                <a:latin typeface="ＭＳ Ｐゴシック" charset="-128"/>
                <a:cs typeface="Times New Roman" pitchFamily="18" charset="0"/>
              </a:rPr>
              <a:t>避難場所における児童の安全確保にあたる。</a:t>
            </a:r>
            <a:endParaRPr lang="ja-JP" altLang="en-US" sz="1200">
              <a:latin typeface="ＭＳ Ｐゴシック" charset="-128"/>
            </a:endParaRPr>
          </a:p>
        </p:txBody>
      </p:sp>
      <p:sp>
        <p:nvSpPr>
          <p:cNvPr id="56344" name="Rectangle 41"/>
          <p:cNvSpPr>
            <a:spLocks noChangeArrowheads="1"/>
          </p:cNvSpPr>
          <p:nvPr/>
        </p:nvSpPr>
        <p:spPr bwMode="auto">
          <a:xfrm>
            <a:off x="1268413" y="7689850"/>
            <a:ext cx="5157787" cy="276225"/>
          </a:xfrm>
          <a:prstGeom prst="rect">
            <a:avLst/>
          </a:prstGeom>
          <a:noFill/>
          <a:ln w="9525">
            <a:noFill/>
            <a:miter lim="800000"/>
            <a:headEnd/>
            <a:tailEnd/>
          </a:ln>
        </p:spPr>
        <p:txBody>
          <a:bodyPr anchor="ctr">
            <a:spAutoFit/>
          </a:bodyPr>
          <a:lstStyle/>
          <a:p>
            <a:r>
              <a:rPr lang="ja-JP" altLang="en-US" sz="1200" b="1">
                <a:latin typeface="ＭＳ Ｐゴシック" charset="-128"/>
                <a:cs typeface="Times New Roman" pitchFamily="18" charset="0"/>
              </a:rPr>
              <a:t>消火</a:t>
            </a:r>
            <a:r>
              <a:rPr lang="ja-JP" altLang="en-US" sz="1200">
                <a:latin typeface="ＭＳ Ｐゴシック" charset="-128"/>
                <a:cs typeface="Times New Roman" pitchFamily="18" charset="0"/>
              </a:rPr>
              <a:t>　　　　　　</a:t>
            </a:r>
            <a:r>
              <a:rPr lang="en-US" altLang="ja-JP" sz="1200">
                <a:latin typeface="ＭＳ Ｐゴシック" charset="-128"/>
                <a:cs typeface="Times New Roman" pitchFamily="18" charset="0"/>
              </a:rPr>
              <a:t>①</a:t>
            </a:r>
            <a:r>
              <a:rPr lang="ja-JP" altLang="en-US" sz="1200">
                <a:latin typeface="ＭＳ Ｐゴシック" charset="-128"/>
                <a:cs typeface="Times New Roman" pitchFamily="18" charset="0"/>
              </a:rPr>
              <a:t>状況に応じ、初期消火活動にあたる。（防火扉を閉める）</a:t>
            </a:r>
            <a:endParaRPr lang="ja-JP" altLang="en-US" sz="1200">
              <a:latin typeface="ＭＳ Ｐゴシック" charset="-128"/>
            </a:endParaRPr>
          </a:p>
        </p:txBody>
      </p:sp>
      <p:cxnSp>
        <p:nvCxnSpPr>
          <p:cNvPr id="64" name="直線コネクタ 63"/>
          <p:cNvCxnSpPr/>
          <p:nvPr/>
        </p:nvCxnSpPr>
        <p:spPr>
          <a:xfrm rot="5400000">
            <a:off x="873125" y="4484688"/>
            <a:ext cx="2159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1125538" y="5889625"/>
            <a:ext cx="1428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1125538" y="6681788"/>
            <a:ext cx="1428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1125538" y="7329488"/>
            <a:ext cx="1428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1125538" y="7832725"/>
            <a:ext cx="1428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1125538" y="8408988"/>
            <a:ext cx="1428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1125538" y="8985250"/>
            <a:ext cx="1428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rot="5400000">
            <a:off x="-422275" y="7437438"/>
            <a:ext cx="30956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981075" y="7040563"/>
            <a:ext cx="1444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rot="5400000">
            <a:off x="117475" y="6176963"/>
            <a:ext cx="1727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角丸四角形 41"/>
          <p:cNvSpPr/>
          <p:nvPr/>
        </p:nvSpPr>
        <p:spPr>
          <a:xfrm>
            <a:off x="692150" y="1423988"/>
            <a:ext cx="1081088" cy="73025"/>
          </a:xfrm>
          <a:prstGeom prst="roundRect">
            <a:avLst/>
          </a:prstGeom>
          <a:solidFill>
            <a:schemeClr val="accent2">
              <a:lumMod val="60000"/>
              <a:lumOff val="4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6356" name="テキスト ボックス 40"/>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-36-</a:t>
            </a:r>
            <a:endParaRPr lang="ja-JP" altLang="en-US" sz="1200">
              <a:latin typeface="Calibri"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620713" y="631825"/>
            <a:ext cx="5761037" cy="1293813"/>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Times New Roman" pitchFamily="18" charset="0"/>
              </a:rPr>
              <a:t>（１）災害非常時の伝達</a:t>
            </a:r>
            <a:endParaRPr lang="en-US" altLang="ja-JP" sz="1200" b="1">
              <a:latin typeface="ＭＳ 明朝" pitchFamily="17" charset="-128"/>
              <a:ea typeface="ＭＳ 明朝" pitchFamily="17" charset="-128"/>
              <a:cs typeface="Times New Roman" pitchFamily="18" charset="0"/>
            </a:endParaRPr>
          </a:p>
          <a:p>
            <a:endParaRPr lang="ja-JP" altLang="en-US" sz="1200" b="1">
              <a:ea typeface="ＭＳ 明朝" pitchFamily="17" charset="-128"/>
              <a:cs typeface="Times New Roman" pitchFamily="18" charset="0"/>
            </a:endParaRPr>
          </a:p>
          <a:p>
            <a:pPr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①</a:t>
            </a:r>
            <a:r>
              <a:rPr lang="ja-JP" altLang="en-US" sz="1200">
                <a:latin typeface="Century" pitchFamily="18" charset="0"/>
                <a:ea typeface="ＭＳ 明朝" pitchFamily="17" charset="-128"/>
                <a:cs typeface="Times New Roman" pitchFamily="18" charset="0"/>
              </a:rPr>
              <a:t>災害非常時は、緊急放送で全児童、職員に伝達する。</a:t>
            </a:r>
            <a:endParaRPr lang="ja-JP" altLang="en-US" sz="1200">
              <a:ea typeface="ＭＳ 明朝" pitchFamily="17" charset="-128"/>
              <a:cs typeface="Times New Roman" pitchFamily="18" charset="0"/>
            </a:endParaRPr>
          </a:p>
          <a:p>
            <a:pPr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②</a:t>
            </a:r>
            <a:r>
              <a:rPr lang="ja-JP" altLang="en-US" sz="1200">
                <a:latin typeface="Century" pitchFamily="18" charset="0"/>
                <a:ea typeface="ＭＳ 明朝" pitchFamily="17" charset="-128"/>
                <a:cs typeface="Times New Roman" pitchFamily="18" charset="0"/>
              </a:rPr>
              <a:t>災害により校内放送が使用不能となった場合には、拡声器（大声）による</a:t>
            </a:r>
            <a:endParaRPr lang="en-US" altLang="ja-JP" sz="1200">
              <a:latin typeface="Century" pitchFamily="18" charset="0"/>
              <a:ea typeface="ＭＳ 明朝" pitchFamily="17" charset="-128"/>
              <a:cs typeface="Times New Roman" pitchFamily="18" charset="0"/>
            </a:endParaRPr>
          </a:p>
          <a:p>
            <a:pPr eaLnBrk="0" hangingPunct="0"/>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連呼で伝達する。</a:t>
            </a:r>
            <a:endParaRPr lang="ja-JP" altLang="en-US" sz="1200">
              <a:ea typeface="ＭＳ 明朝" pitchFamily="17" charset="-128"/>
              <a:cs typeface="Times New Roman" pitchFamily="18" charset="0"/>
            </a:endParaRPr>
          </a:p>
          <a:p>
            <a:pPr eaLnBrk="0" hangingPunct="0"/>
            <a:endParaRPr lang="ja-JP" altLang="en-US">
              <a:ea typeface="ＭＳ 明朝" pitchFamily="17" charset="-128"/>
              <a:cs typeface="Times New Roman" pitchFamily="18" charset="0"/>
            </a:endParaRPr>
          </a:p>
        </p:txBody>
      </p:sp>
      <p:sp>
        <p:nvSpPr>
          <p:cNvPr id="57346" name="Rectangle 2"/>
          <p:cNvSpPr>
            <a:spLocks noChangeArrowheads="1"/>
          </p:cNvSpPr>
          <p:nvPr/>
        </p:nvSpPr>
        <p:spPr bwMode="auto">
          <a:xfrm>
            <a:off x="692150" y="1712913"/>
            <a:ext cx="4752975" cy="1016000"/>
          </a:xfrm>
          <a:prstGeom prst="rect">
            <a:avLst/>
          </a:prstGeom>
          <a:noFill/>
          <a:ln w="9525">
            <a:noFill/>
            <a:miter lim="800000"/>
            <a:headEnd/>
            <a:tailEnd/>
          </a:ln>
        </p:spPr>
        <p:txBody>
          <a:bodyPr anchor="ctr">
            <a:spAutoFit/>
          </a:bodyPr>
          <a:lstStyle/>
          <a:p>
            <a:r>
              <a:rPr lang="en-US" altLang="ja-JP" sz="1200" b="1">
                <a:latin typeface="ＭＳ 明朝" pitchFamily="17" charset="-128"/>
                <a:ea typeface="ＭＳ 明朝" pitchFamily="17" charset="-128"/>
                <a:cs typeface="Times New Roman" pitchFamily="18" charset="0"/>
              </a:rPr>
              <a:t>(</a:t>
            </a:r>
            <a:r>
              <a:rPr lang="ja-JP" altLang="en-US" sz="1200" b="1">
                <a:latin typeface="ＭＳ 明朝" pitchFamily="17" charset="-128"/>
                <a:ea typeface="ＭＳ 明朝" pitchFamily="17" charset="-128"/>
                <a:cs typeface="Times New Roman" pitchFamily="18" charset="0"/>
              </a:rPr>
              <a:t>２）職員の動き</a:t>
            </a:r>
            <a:endParaRPr lang="en-US" altLang="ja-JP" sz="1200" b="1">
              <a:latin typeface="ＭＳ 明朝" pitchFamily="17" charset="-128"/>
              <a:ea typeface="ＭＳ 明朝" pitchFamily="17" charset="-128"/>
              <a:cs typeface="Times New Roman" pitchFamily="18" charset="0"/>
            </a:endParaRPr>
          </a:p>
          <a:p>
            <a:endParaRPr lang="ja-JP" altLang="en-US" sz="1200" b="1">
              <a:ea typeface="ＭＳ 明朝" pitchFamily="17" charset="-128"/>
              <a:cs typeface="Times New Roman" pitchFamily="18" charset="0"/>
            </a:endParaRPr>
          </a:p>
          <a:p>
            <a:pPr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①</a:t>
            </a:r>
            <a:r>
              <a:rPr lang="ja-JP" altLang="en-US" sz="1200">
                <a:latin typeface="Century" pitchFamily="18" charset="0"/>
                <a:ea typeface="ＭＳ 明朝" pitchFamily="17" charset="-128"/>
                <a:cs typeface="Times New Roman" pitchFamily="18" charset="0"/>
              </a:rPr>
              <a:t>状況を児童に知らせる。</a:t>
            </a:r>
            <a:endParaRPr lang="ja-JP" altLang="en-US" sz="1200">
              <a:ea typeface="ＭＳ 明朝" pitchFamily="17" charset="-128"/>
              <a:cs typeface="Times New Roman" pitchFamily="18" charset="0"/>
            </a:endParaRPr>
          </a:p>
          <a:p>
            <a:pPr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②</a:t>
            </a:r>
            <a:r>
              <a:rPr lang="ja-JP" altLang="en-US" sz="1200">
                <a:latin typeface="Century" pitchFamily="18" charset="0"/>
                <a:ea typeface="ＭＳ 明朝" pitchFamily="17" charset="-128"/>
                <a:cs typeface="Times New Roman" pitchFamily="18" charset="0"/>
              </a:rPr>
              <a:t>敏速に、かつ整然と避難誘導する。</a:t>
            </a:r>
            <a:endParaRPr lang="ja-JP" altLang="en-US" sz="1200">
              <a:ea typeface="ＭＳ 明朝" pitchFamily="17" charset="-128"/>
              <a:cs typeface="Times New Roman" pitchFamily="18" charset="0"/>
            </a:endParaRPr>
          </a:p>
          <a:p>
            <a:pPr eaLnBrk="0" hangingPunct="0"/>
            <a:r>
              <a:rPr lang="ja-JP" altLang="en-US" sz="1200">
                <a:latin typeface="Century" pitchFamily="18" charset="0"/>
                <a:ea typeface="ＭＳ 明朝" pitchFamily="17" charset="-128"/>
                <a:cs typeface="Times New Roman" pitchFamily="18" charset="0"/>
              </a:rPr>
              <a:t>　　　特に、避難困難な児童の扶助には、万全の注意をはらう。</a:t>
            </a:r>
            <a:endParaRPr lang="ja-JP" altLang="en-US" sz="1200">
              <a:ea typeface="ＭＳ 明朝" pitchFamily="17" charset="-128"/>
              <a:cs typeface="Times New Roman" pitchFamily="18" charset="0"/>
            </a:endParaRPr>
          </a:p>
        </p:txBody>
      </p:sp>
      <p:sp>
        <p:nvSpPr>
          <p:cNvPr id="57347" name="Rectangle 3"/>
          <p:cNvSpPr>
            <a:spLocks noChangeArrowheads="1"/>
          </p:cNvSpPr>
          <p:nvPr/>
        </p:nvSpPr>
        <p:spPr bwMode="auto">
          <a:xfrm>
            <a:off x="333375" y="2865438"/>
            <a:ext cx="6335713" cy="1754187"/>
          </a:xfrm>
          <a:prstGeom prst="rect">
            <a:avLst/>
          </a:prstGeom>
          <a:noFill/>
          <a:ln w="9525">
            <a:noFill/>
            <a:miter lim="800000"/>
            <a:headEnd/>
            <a:tailEnd/>
          </a:ln>
        </p:spPr>
        <p:txBody>
          <a:bodyPr anchor="ctr">
            <a:spAutoFit/>
          </a:bodyPr>
          <a:lstStyle/>
          <a:p>
            <a:pPr indent="279400"/>
            <a:r>
              <a:rPr lang="ja-JP" altLang="en-US" sz="1200" b="1">
                <a:latin typeface="ＭＳ 明朝" pitchFamily="17" charset="-128"/>
                <a:ea typeface="ＭＳ 明朝" pitchFamily="17" charset="-128"/>
                <a:cs typeface="Times New Roman" pitchFamily="18" charset="0"/>
              </a:rPr>
              <a:t>（３）避　　難</a:t>
            </a:r>
            <a:endParaRPr lang="en-US" altLang="ja-JP" sz="1200" b="1">
              <a:latin typeface="ＭＳ 明朝" pitchFamily="17" charset="-128"/>
              <a:ea typeface="ＭＳ 明朝" pitchFamily="17" charset="-128"/>
              <a:cs typeface="Times New Roman" pitchFamily="18" charset="0"/>
            </a:endParaRPr>
          </a:p>
          <a:p>
            <a:pPr indent="279400"/>
            <a:endParaRPr lang="ja-JP" altLang="en-US" sz="1200" b="1">
              <a:ea typeface="ＭＳ 明朝" pitchFamily="17" charset="-128"/>
              <a:cs typeface="Times New Roman" pitchFamily="18" charset="0"/>
            </a:endParaRPr>
          </a:p>
          <a:p>
            <a:pPr indent="279400" eaLnBrk="0" hangingPunct="0"/>
            <a:r>
              <a:rPr lang="ja-JP" altLang="en-US" sz="1200">
                <a:latin typeface="Century" pitchFamily="18" charset="0"/>
                <a:ea typeface="ＭＳ 明朝" pitchFamily="17" charset="-128"/>
                <a:cs typeface="Times New Roman" pitchFamily="18" charset="0"/>
              </a:rPr>
              <a:t>　　　非常ベル及び緊急放送が鳴ったら、各教室の教師は次の合図と注意をあたえ、</a:t>
            </a:r>
            <a:endParaRPr lang="en-US" altLang="ja-JP" sz="1200">
              <a:latin typeface="Century" pitchFamily="18" charset="0"/>
              <a:ea typeface="ＭＳ 明朝" pitchFamily="17" charset="-128"/>
              <a:cs typeface="Times New Roman" pitchFamily="18" charset="0"/>
            </a:endParaRPr>
          </a:p>
          <a:p>
            <a:pPr indent="279400" eaLnBrk="0" hangingPunct="0"/>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迅速に児童を避難させる。（誘導者の指示命令は、明確に毅然とした態度で）</a:t>
            </a:r>
            <a:endParaRPr lang="ja-JP" altLang="en-US" sz="1200">
              <a:ea typeface="ＭＳ 明朝" pitchFamily="17" charset="-128"/>
              <a:cs typeface="Times New Roman" pitchFamily="18" charset="0"/>
            </a:endParaRPr>
          </a:p>
          <a:p>
            <a:pPr indent="279400" eaLnBrk="0" hangingPunct="0"/>
            <a:r>
              <a:rPr lang="en-US" altLang="ja-JP" sz="1200">
                <a:latin typeface="Century" pitchFamily="18" charset="0"/>
                <a:ea typeface="ＭＳ 明朝" pitchFamily="17" charset="-128"/>
                <a:cs typeface="Times New Roman" pitchFamily="18" charset="0"/>
              </a:rPr>
              <a:t>               ①</a:t>
            </a:r>
            <a:r>
              <a:rPr lang="ja-JP" altLang="en-US" sz="1200">
                <a:latin typeface="Century" pitchFamily="18" charset="0"/>
                <a:ea typeface="ＭＳ 明朝" pitchFamily="17" charset="-128"/>
                <a:cs typeface="Times New Roman" pitchFamily="18" charset="0"/>
              </a:rPr>
              <a:t>緊急放送の内容をよく聞かせ、避難経路を指示する。</a:t>
            </a:r>
            <a:endParaRPr lang="ja-JP" altLang="en-US" sz="1200">
              <a:ea typeface="ＭＳ 明朝" pitchFamily="17" charset="-128"/>
              <a:cs typeface="Times New Roman" pitchFamily="18" charset="0"/>
            </a:endParaRPr>
          </a:p>
          <a:p>
            <a:pPr indent="279400"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        ②</a:t>
            </a:r>
            <a:r>
              <a:rPr lang="ja-JP" altLang="en-US" sz="1200">
                <a:latin typeface="Century" pitchFamily="18" charset="0"/>
                <a:ea typeface="ＭＳ 明朝" pitchFamily="17" charset="-128"/>
                <a:cs typeface="Times New Roman" pitchFamily="18" charset="0"/>
              </a:rPr>
              <a:t>その場にいない児童を把握する。</a:t>
            </a:r>
            <a:endParaRPr lang="ja-JP" altLang="en-US" sz="1200">
              <a:ea typeface="ＭＳ 明朝" pitchFamily="17" charset="-128"/>
              <a:cs typeface="Times New Roman" pitchFamily="18" charset="0"/>
            </a:endParaRPr>
          </a:p>
          <a:p>
            <a:pPr indent="279400"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        ③</a:t>
            </a:r>
            <a:r>
              <a:rPr lang="ja-JP" altLang="en-US" sz="1200">
                <a:latin typeface="Century" pitchFamily="18" charset="0"/>
                <a:ea typeface="ＭＳ 明朝" pitchFamily="17" charset="-128"/>
                <a:cs typeface="Times New Roman" pitchFamily="18" charset="0"/>
              </a:rPr>
              <a:t>校舎内は早歩き、外に出たらかけ足で避難させる。</a:t>
            </a:r>
            <a:endParaRPr lang="ja-JP" altLang="en-US" sz="1200">
              <a:ea typeface="ＭＳ 明朝" pitchFamily="17" charset="-128"/>
              <a:cs typeface="Times New Roman" pitchFamily="18" charset="0"/>
            </a:endParaRPr>
          </a:p>
          <a:p>
            <a:pPr indent="279400"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        ④</a:t>
            </a:r>
            <a:r>
              <a:rPr lang="ja-JP" altLang="en-US" sz="1200">
                <a:latin typeface="Century" pitchFamily="18" charset="0"/>
                <a:ea typeface="ＭＳ 明朝" pitchFamily="17" charset="-128"/>
                <a:cs typeface="Times New Roman" pitchFamily="18" charset="0"/>
              </a:rPr>
              <a:t>おはしも（おさない、はしらない、しゃべらない、もどらない</a:t>
            </a:r>
            <a:r>
              <a:rPr lang="en-US" altLang="ja-JP" sz="1200">
                <a:latin typeface="Century" pitchFamily="18" charset="0"/>
                <a:ea typeface="ＭＳ 明朝" pitchFamily="17" charset="-128"/>
                <a:cs typeface="Times New Roman" pitchFamily="18" charset="0"/>
              </a:rPr>
              <a:t>)</a:t>
            </a:r>
            <a:endParaRPr lang="ja-JP" altLang="ja-JP" sz="1200">
              <a:ea typeface="ＭＳ 明朝" pitchFamily="17" charset="-128"/>
              <a:cs typeface="Times New Roman" pitchFamily="18" charset="0"/>
            </a:endParaRPr>
          </a:p>
          <a:p>
            <a:pPr indent="279400"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        ⑤</a:t>
            </a:r>
            <a:r>
              <a:rPr lang="ja-JP" altLang="en-US" sz="1200">
                <a:latin typeface="Century" pitchFamily="18" charset="0"/>
                <a:ea typeface="ＭＳ 明朝" pitchFamily="17" charset="-128"/>
                <a:cs typeface="Times New Roman" pitchFamily="18" charset="0"/>
              </a:rPr>
              <a:t>教師は教室内を確かめ、児童と共に出る。</a:t>
            </a:r>
            <a:r>
              <a:rPr lang="en-US" altLang="ja-JP" sz="1200">
                <a:latin typeface="Century" pitchFamily="18" charset="0"/>
                <a:ea typeface="ＭＳ 明朝" pitchFamily="17" charset="-128"/>
                <a:cs typeface="Times New Roman" pitchFamily="18" charset="0"/>
              </a:rPr>
              <a:t>                           </a:t>
            </a:r>
            <a:r>
              <a:rPr lang="ja-JP" altLang="ja-JP" sz="1200">
                <a:latin typeface="Century" pitchFamily="18" charset="0"/>
                <a:ea typeface="ＭＳ 明朝" pitchFamily="17" charset="-128"/>
                <a:cs typeface="Times New Roman" pitchFamily="18" charset="0"/>
              </a:rPr>
              <a:t>を守らせる。</a:t>
            </a:r>
            <a:endParaRPr lang="ja-JP" altLang="en-US" sz="1200">
              <a:ea typeface="ＭＳ 明朝" pitchFamily="17" charset="-128"/>
              <a:cs typeface="Times New Roman" pitchFamily="18" charset="0"/>
            </a:endParaRPr>
          </a:p>
        </p:txBody>
      </p:sp>
      <p:sp>
        <p:nvSpPr>
          <p:cNvPr id="57348" name="Rectangle 4"/>
          <p:cNvSpPr>
            <a:spLocks noChangeArrowheads="1"/>
          </p:cNvSpPr>
          <p:nvPr/>
        </p:nvSpPr>
        <p:spPr bwMode="auto">
          <a:xfrm>
            <a:off x="620713" y="4737100"/>
            <a:ext cx="5832475" cy="1200150"/>
          </a:xfrm>
          <a:prstGeom prst="rect">
            <a:avLst/>
          </a:prstGeom>
          <a:noFill/>
          <a:ln w="9525">
            <a:noFill/>
            <a:miter lim="800000"/>
            <a:headEnd/>
            <a:tailEnd/>
          </a:ln>
        </p:spPr>
        <p:txBody>
          <a:bodyPr anchor="ctr">
            <a:spAutoFit/>
          </a:bodyPr>
          <a:lstStyle/>
          <a:p>
            <a:r>
              <a:rPr lang="ja-JP" altLang="en-US" sz="1200" b="1">
                <a:latin typeface="ＭＳ 明朝" pitchFamily="17" charset="-128"/>
                <a:ea typeface="ＭＳ 明朝" pitchFamily="17" charset="-128"/>
                <a:cs typeface="Times New Roman" pitchFamily="18" charset="0"/>
              </a:rPr>
              <a:t>（４）人員確認の方法と報告</a:t>
            </a:r>
            <a:endParaRPr lang="en-US" altLang="ja-JP" sz="1200" b="1">
              <a:latin typeface="ＭＳ 明朝" pitchFamily="17" charset="-128"/>
              <a:ea typeface="ＭＳ 明朝" pitchFamily="17" charset="-128"/>
              <a:cs typeface="Times New Roman" pitchFamily="18" charset="0"/>
            </a:endParaRPr>
          </a:p>
          <a:p>
            <a:endParaRPr lang="ja-JP" altLang="en-US" sz="1200" b="1">
              <a:ea typeface="ＭＳ 明朝" pitchFamily="17" charset="-128"/>
              <a:cs typeface="Times New Roman" pitchFamily="18" charset="0"/>
            </a:endParaRPr>
          </a:p>
          <a:p>
            <a:pPr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      ①</a:t>
            </a:r>
            <a:r>
              <a:rPr lang="ja-JP" altLang="en-US" sz="1200">
                <a:latin typeface="Century" pitchFamily="18" charset="0"/>
                <a:ea typeface="ＭＳ 明朝" pitchFamily="17" charset="-128"/>
                <a:cs typeface="Times New Roman" pitchFamily="18" charset="0"/>
              </a:rPr>
              <a:t>各担任は、出席簿（または、それにかわる児童名簿）によって避難人員</a:t>
            </a:r>
            <a:endParaRPr lang="en-US" altLang="ja-JP" sz="1200">
              <a:latin typeface="Century" pitchFamily="18" charset="0"/>
              <a:ea typeface="ＭＳ 明朝" pitchFamily="17" charset="-128"/>
              <a:cs typeface="Times New Roman" pitchFamily="18" charset="0"/>
            </a:endParaRPr>
          </a:p>
          <a:p>
            <a:pPr eaLnBrk="0" hangingPunct="0"/>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を確認する。</a:t>
            </a:r>
            <a:endParaRPr lang="ja-JP" altLang="en-US" sz="1200">
              <a:ea typeface="ＭＳ 明朝" pitchFamily="17" charset="-128"/>
              <a:cs typeface="Times New Roman" pitchFamily="18" charset="0"/>
            </a:endParaRPr>
          </a:p>
          <a:p>
            <a:pPr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      ②</a:t>
            </a:r>
            <a:r>
              <a:rPr lang="ja-JP" altLang="en-US" sz="1200">
                <a:latin typeface="Century" pitchFamily="18" charset="0"/>
                <a:ea typeface="ＭＳ 明朝" pitchFamily="17" charset="-128"/>
                <a:cs typeface="Times New Roman" pitchFamily="18" charset="0"/>
              </a:rPr>
              <a:t>各担任は、確認人員を学年代表に報告する。</a:t>
            </a:r>
            <a:endParaRPr lang="ja-JP" altLang="en-US" sz="1200">
              <a:ea typeface="ＭＳ 明朝" pitchFamily="17" charset="-128"/>
              <a:cs typeface="Times New Roman" pitchFamily="18" charset="0"/>
            </a:endParaRPr>
          </a:p>
          <a:p>
            <a:pPr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＊担任 </a:t>
            </a:r>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学年代表 </a:t>
            </a:r>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教頭 </a:t>
            </a:r>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校長</a:t>
            </a:r>
            <a:endParaRPr lang="ja-JP" altLang="en-US" sz="1200">
              <a:ea typeface="ＭＳ 明朝" pitchFamily="17" charset="-128"/>
              <a:cs typeface="Times New Roman" pitchFamily="18" charset="0"/>
            </a:endParaRPr>
          </a:p>
        </p:txBody>
      </p:sp>
      <p:sp>
        <p:nvSpPr>
          <p:cNvPr id="57349" name="Rectangle 5"/>
          <p:cNvSpPr>
            <a:spLocks noChangeArrowheads="1"/>
          </p:cNvSpPr>
          <p:nvPr/>
        </p:nvSpPr>
        <p:spPr bwMode="auto">
          <a:xfrm>
            <a:off x="333375" y="6032500"/>
            <a:ext cx="6191250" cy="1385888"/>
          </a:xfrm>
          <a:prstGeom prst="rect">
            <a:avLst/>
          </a:prstGeom>
          <a:noFill/>
          <a:ln w="9525">
            <a:noFill/>
            <a:miter lim="800000"/>
            <a:headEnd/>
            <a:tailEnd/>
          </a:ln>
        </p:spPr>
        <p:txBody>
          <a:bodyPr anchor="ctr">
            <a:spAutoFit/>
          </a:bodyPr>
          <a:lstStyle/>
          <a:p>
            <a:pPr indent="279400"/>
            <a:r>
              <a:rPr lang="ja-JP" altLang="en-US" sz="1200" b="1">
                <a:latin typeface="ＭＳ 明朝" pitchFamily="17" charset="-128"/>
                <a:ea typeface="ＭＳ 明朝" pitchFamily="17" charset="-128"/>
                <a:cs typeface="Times New Roman" pitchFamily="18" charset="0"/>
              </a:rPr>
              <a:t>（５）施設設備等の点検、整備</a:t>
            </a:r>
            <a:endParaRPr lang="en-US" altLang="ja-JP" sz="1200" b="1">
              <a:latin typeface="ＭＳ 明朝" pitchFamily="17" charset="-128"/>
              <a:ea typeface="ＭＳ 明朝" pitchFamily="17" charset="-128"/>
              <a:cs typeface="Times New Roman" pitchFamily="18" charset="0"/>
            </a:endParaRPr>
          </a:p>
          <a:p>
            <a:pPr indent="279400"/>
            <a:endParaRPr lang="ja-JP" altLang="en-US" sz="1200" b="1">
              <a:ea typeface="ＭＳ 明朝" pitchFamily="17" charset="-128"/>
              <a:cs typeface="Times New Roman" pitchFamily="18" charset="0"/>
            </a:endParaRPr>
          </a:p>
          <a:p>
            <a:pPr indent="279400" eaLnBrk="0" hangingPunct="0"/>
            <a:r>
              <a:rPr lang="en-US" altLang="ja-JP" sz="1200">
                <a:latin typeface="Century" pitchFamily="18" charset="0"/>
                <a:ea typeface="ＭＳ 明朝" pitchFamily="17" charset="-128"/>
                <a:cs typeface="Times New Roman" pitchFamily="18" charset="0"/>
              </a:rPr>
              <a:t>            ①</a:t>
            </a:r>
            <a:r>
              <a:rPr lang="ja-JP" altLang="en-US" sz="1200">
                <a:latin typeface="Century" pitchFamily="18" charset="0"/>
                <a:ea typeface="ＭＳ 明朝" pitchFamily="17" charset="-128"/>
                <a:cs typeface="Times New Roman" pitchFamily="18" charset="0"/>
              </a:rPr>
              <a:t>施設・設備について定期的に点検を行い、危険箇所、修理箇所等の補強、</a:t>
            </a:r>
            <a:endParaRPr lang="en-US" altLang="ja-JP" sz="1200">
              <a:latin typeface="Century" pitchFamily="18" charset="0"/>
              <a:ea typeface="ＭＳ 明朝" pitchFamily="17" charset="-128"/>
              <a:cs typeface="Times New Roman" pitchFamily="18" charset="0"/>
            </a:endParaRPr>
          </a:p>
          <a:p>
            <a:pPr indent="279400" eaLnBrk="0" hangingPunct="0"/>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修理を実施する。</a:t>
            </a:r>
            <a:endParaRPr lang="ja-JP" altLang="en-US" sz="1200">
              <a:ea typeface="ＭＳ 明朝" pitchFamily="17" charset="-128"/>
              <a:cs typeface="Times New Roman" pitchFamily="18" charset="0"/>
            </a:endParaRPr>
          </a:p>
          <a:p>
            <a:pPr indent="279400"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特に、避難経路上の施設・設備については、定期的に点検を行い、内壁・</a:t>
            </a:r>
            <a:endParaRPr lang="en-US" altLang="ja-JP" sz="1200">
              <a:latin typeface="Century" pitchFamily="18" charset="0"/>
              <a:ea typeface="ＭＳ 明朝" pitchFamily="17" charset="-128"/>
              <a:cs typeface="Times New Roman" pitchFamily="18" charset="0"/>
            </a:endParaRPr>
          </a:p>
          <a:p>
            <a:pPr indent="279400" eaLnBrk="0" hangingPunct="0"/>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外壁落下防止、窓ガラスの飛散防止等、必要な措置を行う。</a:t>
            </a:r>
            <a:endParaRPr lang="ja-JP" altLang="en-US" sz="1200">
              <a:ea typeface="ＭＳ 明朝" pitchFamily="17" charset="-128"/>
              <a:cs typeface="Times New Roman" pitchFamily="18" charset="0"/>
            </a:endParaRPr>
          </a:p>
          <a:p>
            <a:pPr indent="279400" eaLnBrk="0" hangingPunct="0"/>
            <a:r>
              <a:rPr lang="ja-JP" altLang="en-US" sz="1200">
                <a:latin typeface="Century" pitchFamily="18" charset="0"/>
                <a:ea typeface="ＭＳ 明朝" pitchFamily="17" charset="-128"/>
                <a:cs typeface="Times New Roman" pitchFamily="18" charset="0"/>
              </a:rPr>
              <a:t>　</a:t>
            </a:r>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また、防火扉、消火栓、消火器等、設備の機能点検も定期的に行っておく</a:t>
            </a:r>
            <a:endParaRPr lang="ja-JP" altLang="en-US" sz="1200">
              <a:ea typeface="ＭＳ 明朝" pitchFamily="17" charset="-128"/>
              <a:cs typeface="Times New Roman" pitchFamily="18" charset="0"/>
            </a:endParaRPr>
          </a:p>
        </p:txBody>
      </p:sp>
      <p:sp>
        <p:nvSpPr>
          <p:cNvPr id="57350" name="Rectangle 7"/>
          <p:cNvSpPr>
            <a:spLocks noChangeArrowheads="1"/>
          </p:cNvSpPr>
          <p:nvPr/>
        </p:nvSpPr>
        <p:spPr bwMode="auto">
          <a:xfrm>
            <a:off x="692150" y="7566025"/>
            <a:ext cx="5905500" cy="646113"/>
          </a:xfrm>
          <a:prstGeom prst="rect">
            <a:avLst/>
          </a:prstGeom>
          <a:noFill/>
          <a:ln w="9525">
            <a:noFill/>
            <a:miter lim="800000"/>
            <a:headEnd/>
            <a:tailEnd/>
          </a:ln>
        </p:spPr>
        <p:txBody>
          <a:bodyPr anchor="ctr">
            <a:spAutoFit/>
          </a:bodyPr>
          <a:lstStyle/>
          <a:p>
            <a:pPr indent="419100"/>
            <a:r>
              <a:rPr lang="ja-JP" altLang="ja-JP" sz="1200">
                <a:latin typeface="Century" pitchFamily="18" charset="0"/>
                <a:ea typeface="ＭＳ 明朝" pitchFamily="17" charset="-128"/>
                <a:cs typeface="Times New Roman" pitchFamily="18" charset="0"/>
              </a:rPr>
              <a:t>②</a:t>
            </a:r>
            <a:r>
              <a:rPr lang="ja-JP" altLang="en-US" sz="1200">
                <a:latin typeface="Century" pitchFamily="18" charset="0"/>
                <a:ea typeface="ＭＳ 明朝" pitchFamily="17" charset="-128"/>
                <a:cs typeface="Times New Roman" pitchFamily="18" charset="0"/>
              </a:rPr>
              <a:t>情報伝達器材（放送器具・緊急通報システム・拡声器など）、救助用器材、</a:t>
            </a:r>
            <a:endParaRPr lang="en-US" altLang="ja-JP" sz="1200">
              <a:latin typeface="Century" pitchFamily="18" charset="0"/>
              <a:ea typeface="ＭＳ 明朝" pitchFamily="17" charset="-128"/>
              <a:cs typeface="Times New Roman" pitchFamily="18" charset="0"/>
            </a:endParaRPr>
          </a:p>
          <a:p>
            <a:pPr indent="419100"/>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救急薬品等は、</a:t>
            </a:r>
            <a:r>
              <a:rPr lang="en-US" altLang="ja-JP" sz="1200">
                <a:latin typeface="Century" pitchFamily="18" charset="0"/>
                <a:ea typeface="ＭＳ 明朝" pitchFamily="17" charset="-128"/>
                <a:cs typeface="Times New Roman" pitchFamily="18" charset="0"/>
              </a:rPr>
              <a:t> </a:t>
            </a:r>
            <a:r>
              <a:rPr lang="ja-JP" altLang="en-US" sz="1200">
                <a:latin typeface="Century" pitchFamily="18" charset="0"/>
                <a:ea typeface="ＭＳ 明朝" pitchFamily="17" charset="-128"/>
                <a:cs typeface="Times New Roman" pitchFamily="18" charset="0"/>
              </a:rPr>
              <a:t>災害時に正常に使用できるよう点検整備するとともに、所</a:t>
            </a:r>
            <a:endParaRPr lang="en-US" altLang="ja-JP" sz="1200">
              <a:latin typeface="Century" pitchFamily="18" charset="0"/>
              <a:ea typeface="ＭＳ 明朝" pitchFamily="17" charset="-128"/>
              <a:cs typeface="Times New Roman" pitchFamily="18" charset="0"/>
            </a:endParaRPr>
          </a:p>
          <a:p>
            <a:pPr indent="419100"/>
            <a:r>
              <a:rPr lang="ja-JP" altLang="en-US" sz="1200">
                <a:latin typeface="Century" pitchFamily="18" charset="0"/>
                <a:ea typeface="ＭＳ 明朝" pitchFamily="17" charset="-128"/>
                <a:cs typeface="Times New Roman" pitchFamily="18" charset="0"/>
              </a:rPr>
              <a:t>　在場所、使用法を常に確認しておく。</a:t>
            </a:r>
            <a:endParaRPr lang="ja-JP" altLang="en-US" sz="1200">
              <a:ea typeface="ＭＳ 明朝" pitchFamily="17" charset="-128"/>
              <a:cs typeface="Times New Roman" pitchFamily="18" charset="0"/>
            </a:endParaRPr>
          </a:p>
        </p:txBody>
      </p:sp>
      <p:sp>
        <p:nvSpPr>
          <p:cNvPr id="57351" name="Rectangle 8"/>
          <p:cNvSpPr>
            <a:spLocks noChangeArrowheads="1"/>
          </p:cNvSpPr>
          <p:nvPr/>
        </p:nvSpPr>
        <p:spPr bwMode="auto">
          <a:xfrm>
            <a:off x="692150" y="8337550"/>
            <a:ext cx="6049963" cy="461963"/>
          </a:xfrm>
          <a:prstGeom prst="rect">
            <a:avLst/>
          </a:prstGeom>
          <a:noFill/>
          <a:ln w="9525">
            <a:noFill/>
            <a:miter lim="800000"/>
            <a:headEnd/>
            <a:tailEnd/>
          </a:ln>
        </p:spPr>
        <p:txBody>
          <a:bodyPr anchor="ctr">
            <a:spAutoFit/>
          </a:bodyPr>
          <a:lstStyle/>
          <a:p>
            <a:pPr indent="419100"/>
            <a:r>
              <a:rPr lang="ja-JP" altLang="ja-JP" sz="1200">
                <a:latin typeface="Century" pitchFamily="18" charset="0"/>
                <a:ea typeface="ＭＳ 明朝" pitchFamily="17" charset="-128"/>
                <a:cs typeface="Times New Roman" pitchFamily="18" charset="0"/>
              </a:rPr>
              <a:t>③</a:t>
            </a:r>
            <a:r>
              <a:rPr lang="ja-JP" altLang="en-US" sz="1200">
                <a:latin typeface="Century" pitchFamily="18" charset="0"/>
                <a:ea typeface="ＭＳ 明朝" pitchFamily="17" charset="-128"/>
                <a:cs typeface="Times New Roman" pitchFamily="18" charset="0"/>
              </a:rPr>
              <a:t>児童及び教職員を把握できるよう、名簿・保護者との緊急連絡カード</a:t>
            </a:r>
            <a:endParaRPr lang="en-US" altLang="ja-JP" sz="1200">
              <a:latin typeface="Century" pitchFamily="18" charset="0"/>
              <a:ea typeface="ＭＳ 明朝" pitchFamily="17" charset="-128"/>
              <a:cs typeface="Times New Roman" pitchFamily="18" charset="0"/>
            </a:endParaRPr>
          </a:p>
          <a:p>
            <a:pPr indent="419100"/>
            <a:r>
              <a:rPr lang="ja-JP" altLang="en-US" sz="1200">
                <a:latin typeface="Century" pitchFamily="18" charset="0"/>
                <a:ea typeface="ＭＳ 明朝" pitchFamily="17" charset="-128"/>
                <a:cs typeface="Times New Roman" pitchFamily="18" charset="0"/>
              </a:rPr>
              <a:t>（「家庭環境調査票」、「児童引渡し・緊急連絡カード」）等を整備しておく。</a:t>
            </a:r>
            <a:endParaRPr lang="ja-JP" altLang="en-US" sz="1200">
              <a:ea typeface="ＭＳ 明朝" pitchFamily="17" charset="-128"/>
              <a:cs typeface="Times New Roman" pitchFamily="18" charset="0"/>
            </a:endParaRPr>
          </a:p>
        </p:txBody>
      </p:sp>
      <p:sp>
        <p:nvSpPr>
          <p:cNvPr id="57352" name="Rectangle 9"/>
          <p:cNvSpPr>
            <a:spLocks noChangeArrowheads="1"/>
          </p:cNvSpPr>
          <p:nvPr/>
        </p:nvSpPr>
        <p:spPr bwMode="auto">
          <a:xfrm>
            <a:off x="1125538" y="8913813"/>
            <a:ext cx="5399087" cy="554037"/>
          </a:xfrm>
          <a:prstGeom prst="rect">
            <a:avLst/>
          </a:prstGeom>
          <a:noFill/>
          <a:ln w="9525">
            <a:noFill/>
            <a:miter lim="800000"/>
            <a:headEnd/>
            <a:tailEnd/>
          </a:ln>
        </p:spPr>
        <p:txBody>
          <a:bodyPr anchor="ctr">
            <a:spAutoFit/>
          </a:bodyPr>
          <a:lstStyle/>
          <a:p>
            <a:r>
              <a:rPr lang="ja-JP" altLang="ja-JP" sz="1200">
                <a:latin typeface="Century" pitchFamily="18" charset="0"/>
                <a:ea typeface="ＭＳ 明朝" pitchFamily="17" charset="-128"/>
                <a:cs typeface="Times New Roman" pitchFamily="18" charset="0"/>
              </a:rPr>
              <a:t>④</a:t>
            </a:r>
            <a:r>
              <a:rPr lang="ja-JP" altLang="en-US" sz="1200">
                <a:latin typeface="Century" pitchFamily="18" charset="0"/>
                <a:ea typeface="ＭＳ 明朝" pitchFamily="17" charset="-128"/>
                <a:cs typeface="Times New Roman" pitchFamily="18" charset="0"/>
              </a:rPr>
              <a:t>防災頭巾（座布団）を椅子に備えさせ、使用法を常に確認しておく。</a:t>
            </a:r>
            <a:endParaRPr lang="ja-JP" altLang="en-US" sz="1200">
              <a:ea typeface="ＭＳ 明朝" pitchFamily="17" charset="-128"/>
              <a:cs typeface="Times New Roman" pitchFamily="18" charset="0"/>
            </a:endParaRPr>
          </a:p>
          <a:p>
            <a:pPr eaLnBrk="0" hangingPunct="0"/>
            <a:endParaRPr lang="ja-JP" altLang="en-US">
              <a:ea typeface="ＭＳ 明朝" pitchFamily="17" charset="-128"/>
              <a:cs typeface="Times New Roman" pitchFamily="18" charset="0"/>
            </a:endParaRPr>
          </a:p>
        </p:txBody>
      </p:sp>
      <p:sp>
        <p:nvSpPr>
          <p:cNvPr id="57353" name="テキスト ボックス 15"/>
          <p:cNvSpPr txBox="1">
            <a:spLocks noChangeArrowheads="1"/>
          </p:cNvSpPr>
          <p:nvPr/>
        </p:nvSpPr>
        <p:spPr bwMode="auto">
          <a:xfrm>
            <a:off x="3213100" y="9561513"/>
            <a:ext cx="647700" cy="276225"/>
          </a:xfrm>
          <a:prstGeom prst="rect">
            <a:avLst/>
          </a:prstGeom>
          <a:noFill/>
          <a:ln w="9525">
            <a:noFill/>
            <a:miter lim="800000"/>
            <a:headEnd/>
            <a:tailEnd/>
          </a:ln>
        </p:spPr>
        <p:txBody>
          <a:bodyPr>
            <a:spAutoFit/>
          </a:bodyPr>
          <a:lstStyle/>
          <a:p>
            <a:r>
              <a:rPr lang="en-US" altLang="ja-JP" sz="1200">
                <a:latin typeface="Calibri" pitchFamily="34" charset="0"/>
              </a:rPr>
              <a:t>-37-</a:t>
            </a:r>
            <a:endParaRPr lang="ja-JP" altLang="en-US" sz="120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角丸四角形 26"/>
          <p:cNvSpPr/>
          <p:nvPr/>
        </p:nvSpPr>
        <p:spPr>
          <a:xfrm>
            <a:off x="1268413" y="2576513"/>
            <a:ext cx="3240087" cy="1655762"/>
          </a:xfrm>
          <a:prstGeom prst="roundRect">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角丸四角形 25"/>
          <p:cNvSpPr/>
          <p:nvPr/>
        </p:nvSpPr>
        <p:spPr>
          <a:xfrm>
            <a:off x="1268413" y="8048625"/>
            <a:ext cx="4464050" cy="1296988"/>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 name="タイトル 6"/>
          <p:cNvSpPr>
            <a:spLocks noGrp="1"/>
          </p:cNvSpPr>
          <p:nvPr>
            <p:ph type="title" idx="4294967295"/>
          </p:nvPr>
        </p:nvSpPr>
        <p:spPr>
          <a:xfrm>
            <a:off x="908050" y="0"/>
            <a:ext cx="5949950" cy="344488"/>
          </a:xfrm>
          <a:solidFill>
            <a:schemeClr val="accent6">
              <a:lumMod val="40000"/>
              <a:lumOff val="60000"/>
            </a:schemeClr>
          </a:solidFill>
        </p:spPr>
        <p:txBody>
          <a:bodyPr rtlCol="0">
            <a:normAutofit fontScale="90000"/>
          </a:bodyPr>
          <a:lstStyle/>
          <a:p>
            <a:pPr algn="l" eaLnBrk="1" fontAlgn="auto" hangingPunct="1">
              <a:spcAft>
                <a:spcPts val="0"/>
              </a:spcAft>
              <a:defRPr/>
            </a:pPr>
            <a:r>
              <a:rPr lang="ja-JP" altLang="en-US" sz="2400" b="1" dirty="0" smtClean="0"/>
              <a:t>　</a:t>
            </a:r>
            <a:r>
              <a:rPr lang="ja-JP" altLang="en-US" sz="1800" b="1" dirty="0" smtClean="0">
                <a:latin typeface="HGP創英ﾌﾟﾚｾﾞﾝｽEB" pitchFamily="18" charset="-128"/>
                <a:ea typeface="HGP創英ﾌﾟﾚｾﾞﾝｽEB" pitchFamily="18" charset="-128"/>
              </a:rPr>
              <a:t>１．勤務時間に関するﾙｰﾙ</a:t>
            </a:r>
            <a:endParaRPr lang="ja-JP" altLang="en-US" sz="1800" b="1" dirty="0">
              <a:latin typeface="HGP創英ﾌﾟﾚｾﾞﾝｽEB" pitchFamily="18" charset="-128"/>
              <a:ea typeface="HGP創英ﾌﾟﾚｾﾞﾝｽEB" pitchFamily="18" charset="-128"/>
            </a:endParaRPr>
          </a:p>
        </p:txBody>
      </p:sp>
      <p:sp>
        <p:nvSpPr>
          <p:cNvPr id="20484" name="テキスト ボックス 17"/>
          <p:cNvSpPr txBox="1">
            <a:spLocks noChangeArrowheads="1"/>
          </p:cNvSpPr>
          <p:nvPr/>
        </p:nvSpPr>
        <p:spPr bwMode="auto">
          <a:xfrm>
            <a:off x="476250" y="4953000"/>
            <a:ext cx="5905500" cy="1970088"/>
          </a:xfrm>
          <a:prstGeom prst="rect">
            <a:avLst/>
          </a:prstGeom>
          <a:noFill/>
          <a:ln w="9525">
            <a:noFill/>
            <a:miter lim="800000"/>
            <a:headEnd/>
            <a:tailEnd/>
          </a:ln>
        </p:spPr>
        <p:txBody>
          <a:bodyPr>
            <a:spAutoFit/>
          </a:bodyPr>
          <a:lstStyle/>
          <a:p>
            <a:r>
              <a:rPr lang="ja-JP" altLang="en-US" sz="1400">
                <a:latin typeface="HGSｺﾞｼｯｸE" pitchFamily="50" charset="-128"/>
                <a:ea typeface="HGSｺﾞｼｯｸE" pitchFamily="50" charset="-128"/>
              </a:rPr>
              <a:t>　　　　　　　　</a:t>
            </a:r>
            <a:endParaRPr lang="en-US" altLang="ja-JP" sz="1400">
              <a:latin typeface="HGSｺﾞｼｯｸE" pitchFamily="50" charset="-128"/>
              <a:ea typeface="HGSｺﾞｼｯｸE" pitchFamily="50" charset="-128"/>
            </a:endParaRPr>
          </a:p>
          <a:p>
            <a:endParaRPr lang="en-US" altLang="ja-JP">
              <a:latin typeface="Calibri" pitchFamily="34" charset="0"/>
            </a:endParaRPr>
          </a:p>
          <a:p>
            <a:endParaRPr lang="en-US" altLang="ja-JP">
              <a:latin typeface="Calibri" pitchFamily="34" charset="0"/>
            </a:endParaRPr>
          </a:p>
          <a:p>
            <a:r>
              <a:rPr lang="ja-JP" altLang="en-US">
                <a:latin typeface="Calibri" pitchFamily="34" charset="0"/>
              </a:rPr>
              <a:t>　　　　</a:t>
            </a:r>
            <a:endParaRPr lang="en-US" altLang="ja-JP">
              <a:latin typeface="Calibri" pitchFamily="34" charset="0"/>
            </a:endParaRPr>
          </a:p>
          <a:p>
            <a:endParaRPr lang="en-US" altLang="ja-JP">
              <a:latin typeface="Calibri" pitchFamily="34" charset="0"/>
            </a:endParaRPr>
          </a:p>
          <a:p>
            <a:endParaRPr lang="en-US" altLang="ja-JP">
              <a:latin typeface="Calibri" pitchFamily="34" charset="0"/>
            </a:endParaRPr>
          </a:p>
          <a:p>
            <a:endParaRPr lang="ja-JP" altLang="en-US">
              <a:latin typeface="Calibri" pitchFamily="34" charset="0"/>
            </a:endParaRPr>
          </a:p>
        </p:txBody>
      </p:sp>
      <p:sp>
        <p:nvSpPr>
          <p:cNvPr id="20485" name="テキスト ボックス 7"/>
          <p:cNvSpPr txBox="1">
            <a:spLocks noChangeArrowheads="1"/>
          </p:cNvSpPr>
          <p:nvPr/>
        </p:nvSpPr>
        <p:spPr bwMode="auto">
          <a:xfrm>
            <a:off x="1412875" y="2360613"/>
            <a:ext cx="3744913" cy="2154237"/>
          </a:xfrm>
          <a:prstGeom prst="rect">
            <a:avLst/>
          </a:prstGeom>
          <a:noFill/>
          <a:ln w="9525">
            <a:noFill/>
            <a:miter lim="800000"/>
            <a:headEnd/>
            <a:tailEnd/>
          </a:ln>
        </p:spPr>
        <p:txBody>
          <a:bodyPr>
            <a:spAutoFit/>
          </a:bodyPr>
          <a:lstStyle/>
          <a:p>
            <a:endParaRPr lang="en-US" altLang="ja-JP">
              <a:latin typeface="Calibri" pitchFamily="34" charset="0"/>
            </a:endParaRPr>
          </a:p>
          <a:p>
            <a:r>
              <a:rPr lang="ja-JP" altLang="en-US" sz="1200">
                <a:latin typeface="HGP創英ﾌﾟﾚｾﾞﾝｽEB" pitchFamily="18" charset="-128"/>
                <a:ea typeface="HGP創英ﾌﾟﾚｾﾞﾝｽEB" pitchFamily="18" charset="-128"/>
                <a:cs typeface="Arial Unicode MS"/>
              </a:rPr>
              <a:t>（早朝出勤）</a:t>
            </a:r>
            <a:endParaRPr lang="en-US" altLang="ja-JP" sz="1200">
              <a:latin typeface="HGP創英ﾌﾟﾚｾﾞﾝｽEB" pitchFamily="18" charset="-128"/>
              <a:ea typeface="HGP創英ﾌﾟﾚｾﾞﾝｽEB" pitchFamily="18" charset="-128"/>
              <a:cs typeface="Arial Unicode MS"/>
            </a:endParaRPr>
          </a:p>
          <a:p>
            <a:r>
              <a:rPr lang="ja-JP" altLang="en-US" sz="1200">
                <a:latin typeface="HGP創英ﾌﾟﾚｾﾞﾝｽEB" pitchFamily="18" charset="-128"/>
                <a:ea typeface="HGP創英ﾌﾟﾚｾﾞﾝｽEB" pitchFamily="18" charset="-128"/>
                <a:cs typeface="Arial Unicode MS"/>
              </a:rPr>
              <a:t>　　◇　警備システム（セコム）の解除。</a:t>
            </a:r>
            <a:endParaRPr lang="en-US" altLang="ja-JP" sz="1200">
              <a:latin typeface="HGP創英ﾌﾟﾚｾﾞﾝｽEB" pitchFamily="18" charset="-128"/>
              <a:ea typeface="HGP創英ﾌﾟﾚｾﾞﾝｽEB" pitchFamily="18" charset="-128"/>
              <a:cs typeface="Arial Unicode MS"/>
            </a:endParaRPr>
          </a:p>
          <a:p>
            <a:endParaRPr lang="en-US" altLang="ja-JP" sz="1200">
              <a:latin typeface="HGP創英ﾌﾟﾚｾﾞﾝｽEB" pitchFamily="18" charset="-128"/>
              <a:ea typeface="HGP創英ﾌﾟﾚｾﾞﾝｽEB" pitchFamily="18" charset="-128"/>
              <a:cs typeface="Arial Unicode MS"/>
            </a:endParaRPr>
          </a:p>
          <a:p>
            <a:r>
              <a:rPr lang="ja-JP" altLang="en-US" sz="1200">
                <a:latin typeface="HGP創英ﾌﾟﾚｾﾞﾝｽEB" pitchFamily="18" charset="-128"/>
                <a:ea typeface="HGP創英ﾌﾟﾚｾﾞﾝｽEB" pitchFamily="18" charset="-128"/>
                <a:cs typeface="Arial Unicode MS"/>
              </a:rPr>
              <a:t>（一番遅い退勤）</a:t>
            </a:r>
            <a:endParaRPr lang="en-US" altLang="ja-JP" sz="1200">
              <a:latin typeface="HGP創英ﾌﾟﾚｾﾞﾝｽEB" pitchFamily="18" charset="-128"/>
              <a:ea typeface="HGP創英ﾌﾟﾚｾﾞﾝｽEB" pitchFamily="18" charset="-128"/>
              <a:cs typeface="Arial Unicode MS"/>
            </a:endParaRPr>
          </a:p>
          <a:p>
            <a:r>
              <a:rPr lang="ja-JP" altLang="en-US" sz="1200">
                <a:latin typeface="HGP創英ﾌﾟﾚｾﾞﾝｽEB" pitchFamily="18" charset="-128"/>
                <a:ea typeface="HGP創英ﾌﾟﾚｾﾞﾝｽEB" pitchFamily="18" charset="-128"/>
                <a:cs typeface="Arial Unicode MS"/>
              </a:rPr>
              <a:t>　　◇　ドア・窓の施錠の確認。</a:t>
            </a:r>
            <a:endParaRPr lang="en-US" altLang="ja-JP" sz="1200">
              <a:latin typeface="HGP創英ﾌﾟﾚｾﾞﾝｽEB" pitchFamily="18" charset="-128"/>
              <a:ea typeface="HGP創英ﾌﾟﾚｾﾞﾝｽEB" pitchFamily="18" charset="-128"/>
              <a:cs typeface="Arial Unicode MS"/>
            </a:endParaRPr>
          </a:p>
          <a:p>
            <a:r>
              <a:rPr lang="ja-JP" altLang="en-US" sz="1200">
                <a:latin typeface="HGP創英ﾌﾟﾚｾﾞﾝｽEB" pitchFamily="18" charset="-128"/>
                <a:ea typeface="HGP創英ﾌﾟﾚｾﾞﾝｽEB" pitchFamily="18" charset="-128"/>
                <a:cs typeface="Arial Unicode MS"/>
              </a:rPr>
              <a:t>　　◇　空調設備の「ＯＦＦ」の確認。</a:t>
            </a:r>
            <a:endParaRPr lang="en-US" altLang="ja-JP" sz="1200">
              <a:latin typeface="HGP創英ﾌﾟﾚｾﾞﾝｽEB" pitchFamily="18" charset="-128"/>
              <a:ea typeface="HGP創英ﾌﾟﾚｾﾞﾝｽEB" pitchFamily="18" charset="-128"/>
              <a:cs typeface="Arial Unicode MS"/>
            </a:endParaRPr>
          </a:p>
          <a:p>
            <a:r>
              <a:rPr lang="ja-JP" altLang="en-US" sz="1200">
                <a:latin typeface="HGP創英ﾌﾟﾚｾﾞﾝｽEB" pitchFamily="18" charset="-128"/>
                <a:ea typeface="HGP創英ﾌﾟﾚｾﾞﾝｽEB" pitchFamily="18" charset="-128"/>
                <a:cs typeface="Arial Unicode MS"/>
              </a:rPr>
              <a:t>　　◇　消灯の確認。</a:t>
            </a:r>
            <a:endParaRPr lang="en-US" altLang="ja-JP" sz="1200">
              <a:latin typeface="HGP創英ﾌﾟﾚｾﾞﾝｽEB" pitchFamily="18" charset="-128"/>
              <a:ea typeface="HGP創英ﾌﾟﾚｾﾞﾝｽEB" pitchFamily="18" charset="-128"/>
              <a:cs typeface="Arial Unicode MS"/>
            </a:endParaRPr>
          </a:p>
          <a:p>
            <a:r>
              <a:rPr lang="ja-JP" altLang="en-US" sz="1200">
                <a:latin typeface="HGP創英ﾌﾟﾚｾﾞﾝｽEB" pitchFamily="18" charset="-128"/>
                <a:ea typeface="HGP創英ﾌﾟﾚｾﾞﾝｽEB" pitchFamily="18" charset="-128"/>
                <a:cs typeface="Arial Unicode MS"/>
              </a:rPr>
              <a:t>　　◇　警備システム（セコム）のセット</a:t>
            </a:r>
            <a:r>
              <a:rPr lang="ja-JP" altLang="en-US" sz="1400">
                <a:latin typeface="HGP創英ﾌﾟﾚｾﾞﾝｽEB" pitchFamily="18" charset="-128"/>
                <a:ea typeface="HGP創英ﾌﾟﾚｾﾞﾝｽEB" pitchFamily="18" charset="-128"/>
                <a:cs typeface="Arial Unicode MS"/>
              </a:rPr>
              <a:t>。</a:t>
            </a:r>
            <a:endParaRPr lang="en-US" altLang="ja-JP" sz="1400">
              <a:latin typeface="HGP創英ﾌﾟﾚｾﾞﾝｽEB" pitchFamily="18" charset="-128"/>
              <a:ea typeface="HGP創英ﾌﾟﾚｾﾞﾝｽEB" pitchFamily="18" charset="-128"/>
              <a:cs typeface="Arial Unicode MS"/>
            </a:endParaRPr>
          </a:p>
          <a:p>
            <a:endParaRPr lang="ja-JP" altLang="en-US">
              <a:latin typeface="Calibri" pitchFamily="34" charset="0"/>
            </a:endParaRPr>
          </a:p>
        </p:txBody>
      </p:sp>
      <p:sp>
        <p:nvSpPr>
          <p:cNvPr id="20486" name="テキスト ボックス 18"/>
          <p:cNvSpPr txBox="1">
            <a:spLocks noChangeArrowheads="1"/>
          </p:cNvSpPr>
          <p:nvPr/>
        </p:nvSpPr>
        <p:spPr bwMode="auto">
          <a:xfrm>
            <a:off x="1125538" y="2289175"/>
            <a:ext cx="1511300" cy="307975"/>
          </a:xfrm>
          <a:prstGeom prst="rect">
            <a:avLst/>
          </a:prstGeom>
          <a:noFill/>
          <a:ln w="9525">
            <a:noFill/>
            <a:miter lim="800000"/>
            <a:headEnd/>
            <a:tailEnd/>
          </a:ln>
        </p:spPr>
        <p:txBody>
          <a:bodyPr>
            <a:spAutoFit/>
          </a:bodyPr>
          <a:lstStyle/>
          <a:p>
            <a:r>
              <a:rPr lang="ja-JP" altLang="en-US" sz="1400" b="1" i="1">
                <a:latin typeface="HGP創英角ﾎﾟｯﾌﾟ体" pitchFamily="50" charset="-128"/>
                <a:ea typeface="HGP創英角ﾎﾟｯﾌﾟ体" pitchFamily="50" charset="-128"/>
              </a:rPr>
              <a:t>チェックポイント</a:t>
            </a:r>
          </a:p>
        </p:txBody>
      </p:sp>
      <p:sp>
        <p:nvSpPr>
          <p:cNvPr id="20487" name="テキスト ボックス 19"/>
          <p:cNvSpPr txBox="1">
            <a:spLocks noChangeArrowheads="1"/>
          </p:cNvSpPr>
          <p:nvPr/>
        </p:nvSpPr>
        <p:spPr bwMode="auto">
          <a:xfrm>
            <a:off x="908050" y="415925"/>
            <a:ext cx="5356225" cy="1047750"/>
          </a:xfrm>
          <a:prstGeom prst="rect">
            <a:avLst/>
          </a:prstGeom>
          <a:noFill/>
          <a:ln w="9525">
            <a:noFill/>
            <a:miter lim="800000"/>
            <a:headEnd/>
            <a:tailEnd/>
          </a:ln>
        </p:spPr>
        <p:txBody>
          <a:bodyPr>
            <a:spAutoFit/>
          </a:bodyPr>
          <a:lstStyle/>
          <a:p>
            <a:r>
              <a:rPr lang="ja-JP" altLang="en-US" sz="1200" b="1">
                <a:latin typeface="HGPｺﾞｼｯｸE" pitchFamily="50" charset="-128"/>
                <a:ea typeface="HGPｺﾞｼｯｸE" pitchFamily="50" charset="-128"/>
              </a:rPr>
              <a:t>□　通常の勤務時間内に、業務が終了するように努める。</a:t>
            </a:r>
            <a:endParaRPr lang="en-US" altLang="ja-JP" sz="1200" b="1">
              <a:latin typeface="HGPｺﾞｼｯｸE" pitchFamily="50" charset="-128"/>
              <a:ea typeface="HGPｺﾞｼｯｸE" pitchFamily="50" charset="-128"/>
            </a:endParaRPr>
          </a:p>
          <a:p>
            <a:endParaRPr lang="en-US" altLang="ja-JP" sz="1200" b="1">
              <a:latin typeface="HGPｺﾞｼｯｸE" pitchFamily="50" charset="-128"/>
              <a:ea typeface="HGPｺﾞｼｯｸE" pitchFamily="50" charset="-128"/>
            </a:endParaRPr>
          </a:p>
          <a:p>
            <a:r>
              <a:rPr lang="ja-JP" altLang="en-US" sz="1200" b="1">
                <a:latin typeface="HGPｺﾞｼｯｸE" pitchFamily="50" charset="-128"/>
                <a:ea typeface="HGPｺﾞｼｯｸE" pitchFamily="50" charset="-128"/>
              </a:rPr>
              <a:t>□　勤務時間は、８ 時から１６ 時３０</a:t>
            </a:r>
            <a:r>
              <a:rPr lang="en-US" altLang="ja-JP" sz="1200" b="1">
                <a:latin typeface="HGPｺﾞｼｯｸE" pitchFamily="50" charset="-128"/>
                <a:ea typeface="HGPｺﾞｼｯｸE" pitchFamily="50" charset="-128"/>
              </a:rPr>
              <a:t> </a:t>
            </a:r>
            <a:r>
              <a:rPr lang="ja-JP" altLang="en-US" sz="1200" b="1">
                <a:latin typeface="HGPｺﾞｼｯｸE" pitchFamily="50" charset="-128"/>
                <a:ea typeface="HGPｺﾞｼｯｸE" pitchFamily="50" charset="-128"/>
              </a:rPr>
              <a:t>分です。</a:t>
            </a:r>
            <a:endParaRPr lang="en-US" altLang="ja-JP" sz="1200" b="1">
              <a:latin typeface="HGPｺﾞｼｯｸE" pitchFamily="50" charset="-128"/>
              <a:ea typeface="HGPｺﾞｼｯｸE" pitchFamily="50" charset="-128"/>
            </a:endParaRPr>
          </a:p>
          <a:p>
            <a:endParaRPr lang="en-US" altLang="ja-JP" sz="1200" b="1">
              <a:latin typeface="HGPｺﾞｼｯｸE" pitchFamily="50" charset="-128"/>
              <a:ea typeface="HGPｺﾞｼｯｸE" pitchFamily="50" charset="-128"/>
            </a:endParaRPr>
          </a:p>
          <a:p>
            <a:r>
              <a:rPr lang="ja-JP" altLang="en-US" sz="1200" b="1">
                <a:latin typeface="HGPｺﾞｼｯｸE" pitchFamily="50" charset="-128"/>
                <a:ea typeface="HGPｺﾞｼｯｸE" pitchFamily="50" charset="-128"/>
              </a:rPr>
              <a:t>□　時間外に勤務を行う場合は、７ 時から１９ 時までに終了する。　</a:t>
            </a:r>
            <a:r>
              <a:rPr lang="ja-JP" altLang="en-US" sz="1400" b="1">
                <a:latin typeface="HGPｺﾞｼｯｸE" pitchFamily="50" charset="-128"/>
                <a:ea typeface="HGPｺﾞｼｯｸE" pitchFamily="50" charset="-128"/>
              </a:rPr>
              <a:t>　　　　　　　　　　</a:t>
            </a:r>
          </a:p>
        </p:txBody>
      </p:sp>
      <p:sp>
        <p:nvSpPr>
          <p:cNvPr id="20488" name="テキスト ボックス 10"/>
          <p:cNvSpPr txBox="1">
            <a:spLocks noChangeArrowheads="1"/>
          </p:cNvSpPr>
          <p:nvPr/>
        </p:nvSpPr>
        <p:spPr bwMode="auto">
          <a:xfrm>
            <a:off x="620713" y="1639888"/>
            <a:ext cx="5903912" cy="461962"/>
          </a:xfrm>
          <a:prstGeom prst="rect">
            <a:avLst/>
          </a:prstGeom>
          <a:noFill/>
          <a:ln w="9525">
            <a:noFill/>
            <a:miter lim="800000"/>
            <a:headEnd/>
            <a:tailEnd/>
          </a:ln>
        </p:spPr>
        <p:txBody>
          <a:bodyPr>
            <a:spAutoFit/>
          </a:bodyPr>
          <a:lstStyle/>
          <a:p>
            <a:r>
              <a:rPr lang="ja-JP" altLang="en-US" sz="1200">
                <a:latin typeface="ＭＳ ゴシック" pitchFamily="49" charset="-128"/>
                <a:ea typeface="ＭＳ ゴシック" pitchFamily="49" charset="-128"/>
              </a:rPr>
              <a:t>勤務時間内に業務を終了することは、大変難しい状況ですが、健康管理の上からも、できる限り早く終わることができるようにしましょう。</a:t>
            </a:r>
          </a:p>
        </p:txBody>
      </p:sp>
      <p:sp>
        <p:nvSpPr>
          <p:cNvPr id="13" name="タイトル 1"/>
          <p:cNvSpPr txBox="1">
            <a:spLocks/>
          </p:cNvSpPr>
          <p:nvPr/>
        </p:nvSpPr>
        <p:spPr>
          <a:xfrm>
            <a:off x="981075" y="4737100"/>
            <a:ext cx="5876925" cy="360363"/>
          </a:xfrm>
          <a:prstGeom prst="rect">
            <a:avLst/>
          </a:prstGeom>
          <a:solidFill>
            <a:schemeClr val="accent6">
              <a:lumMod val="40000"/>
              <a:lumOff val="60000"/>
            </a:schemeClr>
          </a:solidFill>
        </p:spPr>
        <p:txBody>
          <a:bodyPr>
            <a:normAutofit/>
          </a:bodyPr>
          <a:lstStyle/>
          <a:p>
            <a:pPr fontAlgn="auto">
              <a:spcAft>
                <a:spcPts val="0"/>
              </a:spcAft>
              <a:defRPr/>
            </a:pPr>
            <a:r>
              <a:rPr lang="ja-JP" altLang="en-US" sz="1400" b="1" dirty="0">
                <a:latin typeface="HGP創英ﾌﾟﾚｾﾞﾝｽEB" pitchFamily="18" charset="-128"/>
                <a:ea typeface="HGP創英ﾌﾟﾚｾﾞﾝｽEB" pitchFamily="18" charset="-128"/>
                <a:cs typeface="+mj-cs"/>
              </a:rPr>
              <a:t> </a:t>
            </a:r>
            <a:r>
              <a:rPr lang="ja-JP" altLang="en-US" sz="1600" b="1" dirty="0">
                <a:latin typeface="HGP創英ﾌﾟﾚｾﾞﾝｽEB" pitchFamily="18" charset="-128"/>
                <a:ea typeface="HGP創英ﾌﾟﾚｾﾞﾝｽEB" pitchFamily="18" charset="-128"/>
                <a:cs typeface="+mj-cs"/>
              </a:rPr>
              <a:t>２</a:t>
            </a:r>
            <a:r>
              <a:rPr lang="ja-JP" altLang="en-US" sz="1600" b="1" dirty="0" err="1">
                <a:latin typeface="HGP創英ﾌﾟﾚｾﾞﾝｽEB" pitchFamily="18" charset="-128"/>
                <a:ea typeface="HGP創英ﾌﾟﾚｾﾞﾝｽEB" pitchFamily="18" charset="-128"/>
                <a:cs typeface="+mj-cs"/>
              </a:rPr>
              <a:t>．</a:t>
            </a:r>
            <a:r>
              <a:rPr lang="ja-JP" altLang="en-US" sz="1600" b="1" dirty="0">
                <a:latin typeface="HGP創英ﾌﾟﾚｾﾞﾝｽEB" pitchFamily="18" charset="-128"/>
                <a:ea typeface="HGP創英ﾌﾟﾚｾﾞﾝｽEB" pitchFamily="18" charset="-128"/>
                <a:cs typeface="+mj-cs"/>
              </a:rPr>
              <a:t>　出　　勤</a:t>
            </a:r>
          </a:p>
        </p:txBody>
      </p:sp>
      <p:sp>
        <p:nvSpPr>
          <p:cNvPr id="20490" name="テキスト ボックス 14"/>
          <p:cNvSpPr txBox="1">
            <a:spLocks noChangeArrowheads="1"/>
          </p:cNvSpPr>
          <p:nvPr/>
        </p:nvSpPr>
        <p:spPr bwMode="auto">
          <a:xfrm>
            <a:off x="981075" y="5168900"/>
            <a:ext cx="4751388" cy="862013"/>
          </a:xfrm>
          <a:prstGeom prst="rect">
            <a:avLst/>
          </a:prstGeom>
          <a:noFill/>
          <a:ln w="9525">
            <a:noFill/>
            <a:miter lim="800000"/>
            <a:headEnd/>
            <a:tailEnd/>
          </a:ln>
        </p:spPr>
        <p:txBody>
          <a:bodyPr>
            <a:spAutoFit/>
          </a:bodyPr>
          <a:lstStyle/>
          <a:p>
            <a:r>
              <a:rPr lang="ja-JP" altLang="en-US" sz="1200" b="1">
                <a:latin typeface="HGPｺﾞｼｯｸE" pitchFamily="50" charset="-128"/>
                <a:ea typeface="HGPｺﾞｼｯｸE" pitchFamily="50" charset="-128"/>
              </a:rPr>
              <a:t>□　出勤簿に捺印する。</a:t>
            </a:r>
            <a:endParaRPr lang="en-US" altLang="ja-JP" sz="1200" b="1">
              <a:latin typeface="HGPｺﾞｼｯｸE" pitchFamily="50" charset="-128"/>
              <a:ea typeface="HGPｺﾞｼｯｸE" pitchFamily="50" charset="-128"/>
            </a:endParaRPr>
          </a:p>
          <a:p>
            <a:endParaRPr lang="en-US" altLang="ja-JP" sz="1200" b="1">
              <a:latin typeface="HGPｺﾞｼｯｸE" pitchFamily="50" charset="-128"/>
              <a:ea typeface="HGPｺﾞｼｯｸE" pitchFamily="50" charset="-128"/>
            </a:endParaRPr>
          </a:p>
          <a:p>
            <a:r>
              <a:rPr lang="ja-JP" altLang="en-US" sz="1200" b="1">
                <a:latin typeface="HGPｺﾞｼｯｸE" pitchFamily="50" charset="-128"/>
                <a:ea typeface="HGPｺﾞｼｯｸE" pitchFamily="50" charset="-128"/>
              </a:rPr>
              <a:t>□　一日の予定を確認する。（職員室前黒板・日課表）</a:t>
            </a:r>
            <a:endParaRPr lang="en-US" altLang="ja-JP" sz="1200" b="1">
              <a:latin typeface="HGPｺﾞｼｯｸE" pitchFamily="50" charset="-128"/>
              <a:ea typeface="HGPｺﾞｼｯｸE" pitchFamily="50" charset="-128"/>
            </a:endParaRPr>
          </a:p>
          <a:p>
            <a:endParaRPr lang="en-US" altLang="ja-JP" sz="1400">
              <a:latin typeface="HGPｺﾞｼｯｸE" pitchFamily="50" charset="-128"/>
              <a:ea typeface="HGPｺﾞｼｯｸE" pitchFamily="50" charset="-128"/>
            </a:endParaRPr>
          </a:p>
        </p:txBody>
      </p:sp>
      <p:sp>
        <p:nvSpPr>
          <p:cNvPr id="20491" name="テキスト ボックス 15"/>
          <p:cNvSpPr txBox="1">
            <a:spLocks noChangeArrowheads="1"/>
          </p:cNvSpPr>
          <p:nvPr/>
        </p:nvSpPr>
        <p:spPr bwMode="auto">
          <a:xfrm>
            <a:off x="836613" y="7761288"/>
            <a:ext cx="1512887" cy="307975"/>
          </a:xfrm>
          <a:prstGeom prst="rect">
            <a:avLst/>
          </a:prstGeom>
          <a:noFill/>
          <a:ln w="9525">
            <a:noFill/>
            <a:miter lim="800000"/>
            <a:headEnd/>
            <a:tailEnd/>
          </a:ln>
        </p:spPr>
        <p:txBody>
          <a:bodyPr>
            <a:spAutoFit/>
          </a:bodyPr>
          <a:lstStyle/>
          <a:p>
            <a:r>
              <a:rPr lang="ja-JP" altLang="en-US" sz="1400" b="1" i="1">
                <a:latin typeface="HGP創英角ﾎﾟｯﾌﾟ体" pitchFamily="50" charset="-128"/>
                <a:ea typeface="HGP創英角ﾎﾟｯﾌﾟ体" pitchFamily="50" charset="-128"/>
              </a:rPr>
              <a:t>チェックポイント</a:t>
            </a:r>
          </a:p>
        </p:txBody>
      </p:sp>
      <p:sp>
        <p:nvSpPr>
          <p:cNvPr id="20492" name="テキスト ボックス 21"/>
          <p:cNvSpPr txBox="1">
            <a:spLocks noChangeArrowheads="1"/>
          </p:cNvSpPr>
          <p:nvPr/>
        </p:nvSpPr>
        <p:spPr bwMode="auto">
          <a:xfrm>
            <a:off x="1341438" y="8121650"/>
            <a:ext cx="4391025" cy="1630363"/>
          </a:xfrm>
          <a:prstGeom prst="rect">
            <a:avLst/>
          </a:prstGeom>
          <a:noFill/>
          <a:ln w="9525">
            <a:noFill/>
            <a:miter lim="800000"/>
            <a:headEnd/>
            <a:tailEnd/>
          </a:ln>
        </p:spPr>
        <p:txBody>
          <a:bodyPr>
            <a:spAutoFit/>
          </a:bodyPr>
          <a:lstStyle/>
          <a:p>
            <a:r>
              <a:rPr lang="ja-JP" altLang="en-US" sz="1200">
                <a:latin typeface="HGP創英ﾌﾟﾚｾﾞﾝｽEB" pitchFamily="18" charset="-128"/>
                <a:ea typeface="HGP創英ﾌﾟﾚｾﾞﾝｽEB" pitchFamily="18" charset="-128"/>
              </a:rPr>
              <a:t>◇　日課表の確認。</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・あなたに関係のある事項は有りませんか？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・伝達事項を忘れていませんか？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出張・休暇を取っている職員の確認。</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（上記の職員で、本日の自分の業務に関係があることが有ります。</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確認してください。）　　　　　　　　　　</a:t>
            </a:r>
            <a:endParaRPr lang="en-US" altLang="ja-JP" sz="1200">
              <a:latin typeface="HGP創英ﾌﾟﾚｾﾞﾝｽEB" pitchFamily="18" charset="-128"/>
              <a:ea typeface="HGP創英ﾌﾟﾚｾﾞﾝｽEB" pitchFamily="18" charset="-128"/>
            </a:endParaRPr>
          </a:p>
          <a:p>
            <a:endParaRPr lang="en-US" altLang="ja-JP" sz="1400">
              <a:latin typeface="HGSｺﾞｼｯｸE" pitchFamily="50" charset="-128"/>
              <a:ea typeface="HGSｺﾞｼｯｸE" pitchFamily="50" charset="-128"/>
            </a:endParaRPr>
          </a:p>
          <a:p>
            <a:endParaRPr lang="ja-JP" altLang="en-US" sz="1400">
              <a:latin typeface="HGSｺﾞｼｯｸE" pitchFamily="50" charset="-128"/>
              <a:ea typeface="HGSｺﾞｼｯｸE" pitchFamily="50" charset="-128"/>
            </a:endParaRPr>
          </a:p>
        </p:txBody>
      </p:sp>
      <p:sp>
        <p:nvSpPr>
          <p:cNvPr id="20493" name="正方形/長方形 22"/>
          <p:cNvSpPr>
            <a:spLocks noChangeArrowheads="1"/>
          </p:cNvSpPr>
          <p:nvPr/>
        </p:nvSpPr>
        <p:spPr bwMode="auto">
          <a:xfrm>
            <a:off x="836613" y="5889625"/>
            <a:ext cx="5400675" cy="830263"/>
          </a:xfrm>
          <a:prstGeom prst="rect">
            <a:avLst/>
          </a:prstGeom>
          <a:noFill/>
          <a:ln w="9525">
            <a:noFill/>
            <a:miter lim="800000"/>
            <a:headEnd/>
            <a:tailEnd/>
          </a:ln>
        </p:spPr>
        <p:txBody>
          <a:bodyPr>
            <a:spAutoFit/>
          </a:bodyPr>
          <a:lstStyle/>
          <a:p>
            <a:r>
              <a:rPr lang="ja-JP" altLang="en-US" sz="1200">
                <a:latin typeface="ＭＳ ゴシック" pitchFamily="49" charset="-128"/>
                <a:ea typeface="ＭＳ ゴシック" pitchFamily="49" charset="-128"/>
              </a:rPr>
              <a:t>①出勤簿</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出勤していること、勤務に従事していることの証明です。</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捺印を忘れることは、他の職員の手を煩わすことになります。</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出勤時には、捺印をするよう習慣化しましょう。</a:t>
            </a:r>
            <a:endParaRPr lang="en-US" altLang="ja-JP" sz="1200">
              <a:latin typeface="ＭＳ ゴシック" pitchFamily="49" charset="-128"/>
              <a:ea typeface="ＭＳ ゴシック" pitchFamily="49" charset="-128"/>
            </a:endParaRPr>
          </a:p>
        </p:txBody>
      </p:sp>
      <p:sp>
        <p:nvSpPr>
          <p:cNvPr id="20494" name="正方形/長方形 23"/>
          <p:cNvSpPr>
            <a:spLocks noChangeArrowheads="1"/>
          </p:cNvSpPr>
          <p:nvPr/>
        </p:nvSpPr>
        <p:spPr bwMode="auto">
          <a:xfrm>
            <a:off x="908050" y="6681788"/>
            <a:ext cx="4667250" cy="1014412"/>
          </a:xfrm>
          <a:prstGeom prst="rect">
            <a:avLst/>
          </a:prstGeom>
          <a:noFill/>
          <a:ln w="9525">
            <a:noFill/>
            <a:miter lim="800000"/>
            <a:headEnd/>
            <a:tailEnd/>
          </a:ln>
        </p:spPr>
        <p:txBody>
          <a:bodyPr>
            <a:spAutoFit/>
          </a:bodyPr>
          <a:lstStyle/>
          <a:p>
            <a:r>
              <a:rPr lang="ja-JP" altLang="en-US" sz="1200">
                <a:latin typeface="ＭＳ ゴシック" pitchFamily="49" charset="-128"/>
                <a:ea typeface="ＭＳ ゴシック" pitchFamily="49" charset="-128"/>
              </a:rPr>
              <a:t>②職員室前黒板・日課表</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毎朝の職員会議に変えて、日課表を配布しています。</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一日の予定・連絡事項を必ず確認してください。</a:t>
            </a:r>
            <a:endParaRPr lang="en-US" altLang="ja-JP" sz="1200">
              <a:latin typeface="ＭＳ ゴシック" pitchFamily="49" charset="-128"/>
              <a:ea typeface="ＭＳ ゴシック" pitchFamily="49" charset="-128"/>
            </a:endParaRPr>
          </a:p>
          <a:p>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朝の職員会議は火曜日・金曜日に行います。</a:t>
            </a:r>
            <a:endParaRPr lang="ja-JP" altLang="en-US" sz="1200">
              <a:latin typeface="Calibri" pitchFamily="34" charset="0"/>
            </a:endParaRPr>
          </a:p>
        </p:txBody>
      </p:sp>
      <p:sp>
        <p:nvSpPr>
          <p:cNvPr id="20495" name="テキスト ボックス 20"/>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-2-</a:t>
            </a:r>
            <a:endParaRPr lang="ja-JP" altLang="en-US" sz="1200">
              <a:latin typeface="Calibri"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765175" y="4737100"/>
            <a:ext cx="4751388" cy="863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角丸四角形 8"/>
          <p:cNvSpPr/>
          <p:nvPr/>
        </p:nvSpPr>
        <p:spPr>
          <a:xfrm>
            <a:off x="765175" y="3081338"/>
            <a:ext cx="4751388" cy="1150937"/>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 name="角丸四角形 7"/>
          <p:cNvSpPr/>
          <p:nvPr/>
        </p:nvSpPr>
        <p:spPr>
          <a:xfrm>
            <a:off x="765175" y="1568450"/>
            <a:ext cx="4608513" cy="1008063"/>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8372" name="Rectangle 1"/>
          <p:cNvSpPr>
            <a:spLocks noChangeArrowheads="1"/>
          </p:cNvSpPr>
          <p:nvPr/>
        </p:nvSpPr>
        <p:spPr bwMode="auto">
          <a:xfrm>
            <a:off x="549275" y="560388"/>
            <a:ext cx="3213100" cy="369887"/>
          </a:xfrm>
          <a:prstGeom prst="rect">
            <a:avLst/>
          </a:prstGeom>
          <a:noFill/>
          <a:ln w="9525">
            <a:noFill/>
            <a:miter lim="800000"/>
            <a:headEnd/>
            <a:tailEnd/>
          </a:ln>
        </p:spPr>
        <p:txBody>
          <a:bodyPr anchor="ctr">
            <a:spAutoFit/>
          </a:bodyPr>
          <a:lstStyle/>
          <a:p>
            <a:r>
              <a:rPr lang="ja-JP" altLang="en-US" b="1">
                <a:latin typeface="ＭＳ Ｐゴシック" charset="-128"/>
                <a:cs typeface="Times New Roman" pitchFamily="18" charset="0"/>
              </a:rPr>
              <a:t>３．教職員の緊急出動態勢</a:t>
            </a:r>
            <a:endParaRPr lang="ja-JP" altLang="en-US" b="1">
              <a:latin typeface="ＭＳ Ｐゴシック" charset="-128"/>
            </a:endParaRPr>
          </a:p>
        </p:txBody>
      </p:sp>
      <p:sp>
        <p:nvSpPr>
          <p:cNvPr id="3" name="角丸四角形 2"/>
          <p:cNvSpPr/>
          <p:nvPr/>
        </p:nvSpPr>
        <p:spPr>
          <a:xfrm>
            <a:off x="549275" y="920750"/>
            <a:ext cx="2808288" cy="71438"/>
          </a:xfrm>
          <a:prstGeom prst="roundRect">
            <a:avLst/>
          </a:prstGeom>
          <a:solidFill>
            <a:srgbClr val="FFC000"/>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8374" name="Rectangle 2"/>
          <p:cNvSpPr>
            <a:spLocks noChangeArrowheads="1"/>
          </p:cNvSpPr>
          <p:nvPr/>
        </p:nvSpPr>
        <p:spPr bwMode="auto">
          <a:xfrm>
            <a:off x="836613" y="1065213"/>
            <a:ext cx="5589587" cy="460375"/>
          </a:xfrm>
          <a:prstGeom prst="rect">
            <a:avLst/>
          </a:prstGeom>
          <a:noFill/>
          <a:ln w="9525">
            <a:noFill/>
            <a:miter lim="800000"/>
            <a:headEnd/>
            <a:tailEnd/>
          </a:ln>
        </p:spPr>
        <p:txBody>
          <a:bodyPr anchor="ctr">
            <a:spAutoFit/>
          </a:bodyPr>
          <a:lstStyle/>
          <a:p>
            <a:pPr indent="139700"/>
            <a:r>
              <a:rPr lang="ja-JP" altLang="en-US" sz="1200" b="1">
                <a:latin typeface="Century" pitchFamily="18" charset="0"/>
                <a:ea typeface="ＭＳ 明朝" pitchFamily="17" charset="-128"/>
                <a:cs typeface="Times New Roman" pitchFamily="18" charset="0"/>
              </a:rPr>
              <a:t>夜間、休日等の勤務時間外に災害が発生した場合は、次により出動する。</a:t>
            </a:r>
            <a:endParaRPr lang="en-US" altLang="ja-JP" sz="1200" b="1">
              <a:latin typeface="Century" pitchFamily="18" charset="0"/>
              <a:ea typeface="ＭＳ 明朝" pitchFamily="17" charset="-128"/>
              <a:cs typeface="Times New Roman" pitchFamily="18" charset="0"/>
            </a:endParaRPr>
          </a:p>
          <a:p>
            <a:pPr indent="139700"/>
            <a:r>
              <a:rPr lang="ja-JP" altLang="en-US" sz="1200" b="1">
                <a:latin typeface="Century" pitchFamily="18" charset="0"/>
                <a:ea typeface="ＭＳ 明朝" pitchFamily="17" charset="-128"/>
                <a:cs typeface="Times New Roman" pitchFamily="18" charset="0"/>
              </a:rPr>
              <a:t>　　　　　　　　　　　　　　　　　　　　　　　（＊緊急連絡網による）</a:t>
            </a:r>
            <a:endParaRPr lang="ja-JP" altLang="en-US" sz="1200" b="1">
              <a:ea typeface="ＭＳ 明朝" pitchFamily="17" charset="-128"/>
              <a:cs typeface="Times New Roman" pitchFamily="18" charset="0"/>
            </a:endParaRPr>
          </a:p>
        </p:txBody>
      </p:sp>
      <p:sp>
        <p:nvSpPr>
          <p:cNvPr id="58375" name="Rectangle 3"/>
          <p:cNvSpPr>
            <a:spLocks noChangeArrowheads="1"/>
          </p:cNvSpPr>
          <p:nvPr/>
        </p:nvSpPr>
        <p:spPr bwMode="auto">
          <a:xfrm>
            <a:off x="476250" y="1639888"/>
            <a:ext cx="5473700" cy="831850"/>
          </a:xfrm>
          <a:prstGeom prst="rect">
            <a:avLst/>
          </a:prstGeom>
          <a:noFill/>
          <a:ln w="9525">
            <a:noFill/>
            <a:miter lim="800000"/>
            <a:headEnd/>
            <a:tailEnd/>
          </a:ln>
        </p:spPr>
        <p:txBody>
          <a:bodyPr anchor="ctr">
            <a:spAutoFit/>
          </a:bodyPr>
          <a:lstStyle/>
          <a:p>
            <a:pPr indent="419100"/>
            <a:r>
              <a:rPr lang="ja-JP" altLang="en-US" sz="1200">
                <a:latin typeface="HGPｺﾞｼｯｸE" pitchFamily="50" charset="-128"/>
                <a:ea typeface="HGPｺﾞｼｯｸE" pitchFamily="50" charset="-128"/>
                <a:cs typeface="Times New Roman" pitchFamily="18" charset="0"/>
              </a:rPr>
              <a:t>第一次出動・・・少人数配置（校長、教頭、防災担当者・アース職員）</a:t>
            </a:r>
            <a:endParaRPr lang="en-US" altLang="ja-JP" sz="1200">
              <a:latin typeface="HGPｺﾞｼｯｸE" pitchFamily="50" charset="-128"/>
              <a:ea typeface="HGPｺﾞｼｯｸE" pitchFamily="50" charset="-128"/>
              <a:cs typeface="Times New Roman" pitchFamily="18" charset="0"/>
            </a:endParaRPr>
          </a:p>
          <a:p>
            <a:pPr indent="419100"/>
            <a:endParaRPr lang="ja-JP" altLang="en-US" sz="1200">
              <a:ea typeface="HGPｺﾞｼｯｸE" pitchFamily="50" charset="-128"/>
              <a:cs typeface="Times New Roman" pitchFamily="18" charset="0"/>
            </a:endParaRPr>
          </a:p>
          <a:p>
            <a:pPr indent="419100" eaLnBrk="0" hangingPunct="0"/>
            <a:r>
              <a:rPr lang="ja-JP" altLang="en-US" sz="1200">
                <a:latin typeface="Century" pitchFamily="18" charset="0"/>
                <a:ea typeface="ＭＳ 明朝" pitchFamily="17" charset="-128"/>
                <a:cs typeface="Times New Roman" pitchFamily="18" charset="0"/>
              </a:rPr>
              <a:t>　　　＊被害の有無等を確認し、必要な措置を講ずるとともに、</a:t>
            </a:r>
            <a:endParaRPr lang="en-US" altLang="ja-JP" sz="1200">
              <a:latin typeface="Century" pitchFamily="18" charset="0"/>
              <a:ea typeface="ＭＳ 明朝" pitchFamily="17" charset="-128"/>
              <a:cs typeface="Times New Roman" pitchFamily="18" charset="0"/>
            </a:endParaRPr>
          </a:p>
          <a:p>
            <a:pPr indent="419100" eaLnBrk="0" hangingPunct="0"/>
            <a:r>
              <a:rPr lang="ja-JP" altLang="en-US" sz="1200">
                <a:latin typeface="Century" pitchFamily="18" charset="0"/>
                <a:ea typeface="ＭＳ 明朝" pitchFamily="17" charset="-128"/>
                <a:cs typeface="Times New Roman" pitchFamily="18" charset="0"/>
              </a:rPr>
              <a:t>　　　　関係機関と連絡を取り、次の事態に備える。</a:t>
            </a:r>
            <a:endParaRPr lang="ja-JP" altLang="en-US" sz="1200"/>
          </a:p>
        </p:txBody>
      </p:sp>
      <p:sp>
        <p:nvSpPr>
          <p:cNvPr id="58376" name="Rectangle 4"/>
          <p:cNvSpPr>
            <a:spLocks noChangeArrowheads="1"/>
          </p:cNvSpPr>
          <p:nvPr/>
        </p:nvSpPr>
        <p:spPr bwMode="auto">
          <a:xfrm>
            <a:off x="476250" y="3081338"/>
            <a:ext cx="5545138" cy="1014412"/>
          </a:xfrm>
          <a:prstGeom prst="rect">
            <a:avLst/>
          </a:prstGeom>
          <a:noFill/>
          <a:ln w="9525">
            <a:noFill/>
            <a:miter lim="800000"/>
            <a:headEnd/>
            <a:tailEnd/>
          </a:ln>
        </p:spPr>
        <p:txBody>
          <a:bodyPr anchor="ctr">
            <a:spAutoFit/>
          </a:bodyPr>
          <a:lstStyle/>
          <a:p>
            <a:pPr indent="419100"/>
            <a:r>
              <a:rPr lang="ja-JP" altLang="en-US" sz="1200">
                <a:latin typeface="HGPｺﾞｼｯｸE" pitchFamily="50" charset="-128"/>
                <a:ea typeface="HGPｺﾞｼｯｸE" pitchFamily="50" charset="-128"/>
                <a:cs typeface="Times New Roman" pitchFamily="18" charset="0"/>
              </a:rPr>
              <a:t>第二次出動・・・１０名程度配置</a:t>
            </a:r>
            <a:endParaRPr lang="en-US" altLang="ja-JP" sz="1200">
              <a:latin typeface="HGPｺﾞｼｯｸE" pitchFamily="50" charset="-128"/>
              <a:ea typeface="HGPｺﾞｼｯｸE" pitchFamily="50" charset="-128"/>
              <a:cs typeface="Times New Roman" pitchFamily="18" charset="0"/>
            </a:endParaRPr>
          </a:p>
          <a:p>
            <a:pPr indent="419100"/>
            <a:r>
              <a:rPr lang="ja-JP" altLang="en-US" sz="1200">
                <a:latin typeface="HGPｺﾞｼｯｸE" pitchFamily="50" charset="-128"/>
                <a:ea typeface="HGPｺﾞｼｯｸE" pitchFamily="50" charset="-128"/>
                <a:cs typeface="Times New Roman" pitchFamily="18" charset="0"/>
              </a:rPr>
              <a:t>　　　　　　　　　　　　（第一次出動職員＋近距離男子職員）</a:t>
            </a:r>
            <a:endParaRPr lang="en-US" altLang="ja-JP" sz="1200">
              <a:latin typeface="HGPｺﾞｼｯｸE" pitchFamily="50" charset="-128"/>
              <a:ea typeface="HGPｺﾞｼｯｸE" pitchFamily="50" charset="-128"/>
              <a:cs typeface="Times New Roman" pitchFamily="18" charset="0"/>
            </a:endParaRPr>
          </a:p>
          <a:p>
            <a:pPr indent="419100"/>
            <a:endParaRPr lang="ja-JP" altLang="en-US" sz="1200">
              <a:latin typeface="HGPｺﾞｼｯｸE" pitchFamily="50" charset="-128"/>
              <a:ea typeface="HGPｺﾞｼｯｸE" pitchFamily="50" charset="-128"/>
              <a:cs typeface="ＭＳ Ｐゴシック" charset="-128"/>
            </a:endParaRPr>
          </a:p>
          <a:p>
            <a:pPr indent="419100" eaLnBrk="0" hangingPunct="0"/>
            <a:r>
              <a:rPr lang="ja-JP" altLang="en-US" sz="1200">
                <a:latin typeface="Century" pitchFamily="18" charset="0"/>
                <a:ea typeface="ＭＳ 明朝" pitchFamily="17" charset="-128"/>
                <a:cs typeface="Times New Roman" pitchFamily="18" charset="0"/>
              </a:rPr>
              <a:t>　　　　＊被害の有無等を確認し、必要な措置を講ずるとともに、</a:t>
            </a:r>
            <a:endParaRPr lang="en-US" altLang="ja-JP" sz="1200">
              <a:latin typeface="Century" pitchFamily="18" charset="0"/>
              <a:ea typeface="ＭＳ 明朝" pitchFamily="17" charset="-128"/>
              <a:cs typeface="Times New Roman" pitchFamily="18" charset="0"/>
            </a:endParaRPr>
          </a:p>
          <a:p>
            <a:pPr indent="419100" eaLnBrk="0" hangingPunct="0"/>
            <a:r>
              <a:rPr lang="ja-JP" altLang="en-US" sz="1200">
                <a:latin typeface="Century" pitchFamily="18" charset="0"/>
                <a:ea typeface="ＭＳ 明朝" pitchFamily="17" charset="-128"/>
                <a:cs typeface="Times New Roman" pitchFamily="18" charset="0"/>
              </a:rPr>
              <a:t>　　　　　関係機関と連絡を取り、次の事態に備える。</a:t>
            </a:r>
            <a:endParaRPr lang="ja-JP" altLang="en-US" sz="1200"/>
          </a:p>
        </p:txBody>
      </p:sp>
      <p:sp>
        <p:nvSpPr>
          <p:cNvPr id="58377" name="Rectangle 5"/>
          <p:cNvSpPr>
            <a:spLocks noChangeArrowheads="1"/>
          </p:cNvSpPr>
          <p:nvPr/>
        </p:nvSpPr>
        <p:spPr bwMode="auto">
          <a:xfrm>
            <a:off x="908050" y="4737100"/>
            <a:ext cx="4608513" cy="646113"/>
          </a:xfrm>
          <a:prstGeom prst="rect">
            <a:avLst/>
          </a:prstGeom>
          <a:noFill/>
          <a:ln w="9525">
            <a:noFill/>
            <a:miter lim="800000"/>
            <a:headEnd/>
            <a:tailEnd/>
          </a:ln>
        </p:spPr>
        <p:txBody>
          <a:bodyPr anchor="ctr">
            <a:spAutoFit/>
          </a:bodyPr>
          <a:lstStyle/>
          <a:p>
            <a:r>
              <a:rPr lang="ja-JP" altLang="en-US" sz="1200">
                <a:latin typeface="HGPｺﾞｼｯｸE" pitchFamily="50" charset="-128"/>
                <a:ea typeface="HGPｺﾞｼｯｸE" pitchFamily="50" charset="-128"/>
                <a:cs typeface="Times New Roman" pitchFamily="18" charset="0"/>
              </a:rPr>
              <a:t>第三次出動・・・全員配置</a:t>
            </a:r>
            <a:endParaRPr lang="en-US" altLang="ja-JP" sz="1200">
              <a:latin typeface="HGPｺﾞｼｯｸE" pitchFamily="50" charset="-128"/>
              <a:ea typeface="HGPｺﾞｼｯｸE" pitchFamily="50" charset="-128"/>
              <a:cs typeface="Times New Roman" pitchFamily="18" charset="0"/>
            </a:endParaRPr>
          </a:p>
          <a:p>
            <a:endParaRPr lang="ja-JP" altLang="en-US" sz="1200">
              <a:latin typeface="HGPｺﾞｼｯｸE" pitchFamily="50" charset="-128"/>
              <a:ea typeface="HGPｺﾞｼｯｸE" pitchFamily="50" charset="-128"/>
              <a:cs typeface="ＭＳ Ｐゴシック" charset="-128"/>
            </a:endParaRPr>
          </a:p>
          <a:p>
            <a:pPr eaLnBrk="0" hangingPunct="0"/>
            <a:r>
              <a:rPr lang="ja-JP" altLang="en-US" sz="1200">
                <a:latin typeface="Century" pitchFamily="18" charset="0"/>
                <a:ea typeface="ＭＳ 明朝" pitchFamily="17" charset="-128"/>
                <a:cs typeface="Times New Roman" pitchFamily="18" charset="0"/>
              </a:rPr>
              <a:t>　　＊全職員は直ちに出動し、必要な緊急業務を行う。</a:t>
            </a:r>
            <a:endParaRPr lang="ja-JP" altLang="en-US" sz="1200"/>
          </a:p>
        </p:txBody>
      </p:sp>
      <p:cxnSp>
        <p:nvCxnSpPr>
          <p:cNvPr id="12" name="直線矢印コネクタ 11"/>
          <p:cNvCxnSpPr/>
          <p:nvPr/>
        </p:nvCxnSpPr>
        <p:spPr>
          <a:xfrm rot="5400000">
            <a:off x="2600326" y="2828925"/>
            <a:ext cx="360362"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rot="5400000">
            <a:off x="2601912" y="4484688"/>
            <a:ext cx="360363"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380" name="テキスト ボックス 14"/>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-38-</a:t>
            </a:r>
            <a:endParaRPr lang="ja-JP" altLang="en-US" sz="1200">
              <a:latin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テキスト ボックス 2"/>
          <p:cNvSpPr txBox="1">
            <a:spLocks noChangeArrowheads="1"/>
          </p:cNvSpPr>
          <p:nvPr/>
        </p:nvSpPr>
        <p:spPr bwMode="auto">
          <a:xfrm>
            <a:off x="549275" y="415925"/>
            <a:ext cx="3384550" cy="523875"/>
          </a:xfrm>
          <a:prstGeom prst="rect">
            <a:avLst/>
          </a:prstGeom>
          <a:noFill/>
          <a:ln w="9525">
            <a:noFill/>
            <a:miter lim="800000"/>
            <a:headEnd/>
            <a:tailEnd/>
          </a:ln>
        </p:spPr>
        <p:txBody>
          <a:bodyPr>
            <a:spAutoFit/>
          </a:bodyPr>
          <a:lstStyle/>
          <a:p>
            <a:r>
              <a:rPr lang="ja-JP" altLang="en-US" sz="2800" b="1">
                <a:latin typeface="Calibri" pitchFamily="34" charset="0"/>
              </a:rPr>
              <a:t>個人情報の取り扱い</a:t>
            </a:r>
          </a:p>
        </p:txBody>
      </p:sp>
      <p:sp>
        <p:nvSpPr>
          <p:cNvPr id="59394" name="Rectangle 1"/>
          <p:cNvSpPr>
            <a:spLocks noChangeArrowheads="1"/>
          </p:cNvSpPr>
          <p:nvPr/>
        </p:nvSpPr>
        <p:spPr bwMode="auto">
          <a:xfrm>
            <a:off x="692150" y="1065213"/>
            <a:ext cx="5905500" cy="1108075"/>
          </a:xfrm>
          <a:prstGeom prst="rect">
            <a:avLst/>
          </a:prstGeom>
          <a:noFill/>
          <a:ln w="9525">
            <a:noFill/>
            <a:miter lim="800000"/>
            <a:headEnd/>
            <a:tailEnd/>
          </a:ln>
        </p:spPr>
        <p:txBody>
          <a:bodyPr anchor="ctr">
            <a:spAutoFit/>
          </a:bodyPr>
          <a:lstStyle/>
          <a:p>
            <a:pPr indent="139700"/>
            <a:r>
              <a:rPr lang="ja-JP" altLang="en-US" sz="1200" b="1">
                <a:latin typeface="ＭＳ 明朝" pitchFamily="17" charset="-128"/>
                <a:ea typeface="ＭＳ 明朝" pitchFamily="17" charset="-128"/>
                <a:cs typeface="Times New Roman" pitchFamily="18" charset="0"/>
              </a:rPr>
              <a:t>情報化の普及に伴い、２００５年に「個人情報の保護に関する法律」が施行され、　それを受けて個人情報の取り扱いに関する様々な義務づけがなされた。学校業務においても、個人情報を取り扱う者としての意識や責任を一人ひとりが持たなくてはならない。</a:t>
            </a:r>
            <a:endParaRPr lang="ja-JP" altLang="en-US" sz="1200" b="1">
              <a:latin typeface="ＭＳ 明朝" pitchFamily="17" charset="-128"/>
              <a:ea typeface="ＭＳ 明朝" pitchFamily="17" charset="-128"/>
              <a:cs typeface="ＭＳ Ｐゴシック" charset="-128"/>
            </a:endParaRPr>
          </a:p>
          <a:p>
            <a:pPr indent="139700" eaLnBrk="0" hangingPunct="0"/>
            <a:endParaRPr lang="ja-JP" altLang="en-US"/>
          </a:p>
        </p:txBody>
      </p:sp>
      <p:sp>
        <p:nvSpPr>
          <p:cNvPr id="6" name="角丸四角形 5"/>
          <p:cNvSpPr/>
          <p:nvPr/>
        </p:nvSpPr>
        <p:spPr>
          <a:xfrm>
            <a:off x="692150" y="2360613"/>
            <a:ext cx="1512888" cy="71437"/>
          </a:xfrm>
          <a:prstGeom prst="roundRect">
            <a:avLst/>
          </a:prstGeom>
          <a:solidFill>
            <a:srgbClr val="C00000"/>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Rectangle 1"/>
          <p:cNvSpPr>
            <a:spLocks noChangeArrowheads="1"/>
          </p:cNvSpPr>
          <p:nvPr/>
        </p:nvSpPr>
        <p:spPr bwMode="auto">
          <a:xfrm>
            <a:off x="692150" y="2000250"/>
            <a:ext cx="1584325" cy="369888"/>
          </a:xfrm>
          <a:prstGeom prst="rect">
            <a:avLst/>
          </a:prstGeom>
          <a:noFill/>
          <a:ln w="9525">
            <a:noFill/>
            <a:miter lim="800000"/>
            <a:headEnd/>
            <a:tailEnd/>
          </a:ln>
          <a:effectLst/>
        </p:spPr>
        <p:txBody>
          <a:bodyPr anchor="ctr">
            <a:spAutoFit/>
          </a:bodyPr>
          <a:lstStyle/>
          <a:p>
            <a:pPr>
              <a:defRPr/>
            </a:pPr>
            <a:r>
              <a:rPr lang="ja-JP" altLang="en-US" b="1" dirty="0">
                <a:latin typeface="+mn-ea"/>
                <a:ea typeface="+mn-ea"/>
                <a:cs typeface="Times New Roman" pitchFamily="18" charset="0"/>
              </a:rPr>
              <a:t>個人情報とは</a:t>
            </a:r>
            <a:endParaRPr lang="ja-JP" b="1" dirty="0">
              <a:latin typeface="+mn-ea"/>
              <a:ea typeface="+mn-ea"/>
              <a:cs typeface="ＭＳ Ｐゴシック" pitchFamily="50" charset="-128"/>
            </a:endParaRPr>
          </a:p>
        </p:txBody>
      </p:sp>
      <p:sp>
        <p:nvSpPr>
          <p:cNvPr id="1026" name="Rectangle 2"/>
          <p:cNvSpPr>
            <a:spLocks noChangeArrowheads="1"/>
          </p:cNvSpPr>
          <p:nvPr/>
        </p:nvSpPr>
        <p:spPr bwMode="auto">
          <a:xfrm>
            <a:off x="908050" y="2405063"/>
            <a:ext cx="4149725" cy="461962"/>
          </a:xfrm>
          <a:prstGeom prst="rect">
            <a:avLst/>
          </a:prstGeom>
          <a:noFill/>
          <a:ln w="9525">
            <a:noFill/>
            <a:miter lim="800000"/>
            <a:headEnd/>
            <a:tailEnd/>
          </a:ln>
          <a:effectLst/>
        </p:spPr>
        <p:txBody>
          <a:bodyPr anchor="ctr">
            <a:spAutoFit/>
          </a:bodyPr>
          <a:lstStyle/>
          <a:p>
            <a:pPr>
              <a:defRPr/>
            </a:pPr>
            <a:r>
              <a:rPr lang="ja-JP" sz="1200" dirty="0">
                <a:latin typeface="+mn-ea"/>
                <a:ea typeface="+mn-ea"/>
                <a:cs typeface="Times New Roman" pitchFamily="18" charset="0"/>
              </a:rPr>
              <a:t>個人情報とは</a:t>
            </a:r>
            <a:endParaRPr lang="en-US" altLang="ja-JP" sz="1200" dirty="0">
              <a:latin typeface="+mn-ea"/>
              <a:ea typeface="+mn-ea"/>
              <a:cs typeface="Times New Roman" pitchFamily="18" charset="0"/>
            </a:endParaRPr>
          </a:p>
          <a:p>
            <a:pPr>
              <a:defRPr/>
            </a:pPr>
            <a:r>
              <a:rPr lang="ja-JP" sz="1200" dirty="0">
                <a:latin typeface="+mn-ea"/>
                <a:ea typeface="+mn-ea"/>
                <a:cs typeface="Times New Roman" pitchFamily="18" charset="0"/>
              </a:rPr>
              <a:t>「個人を特定することのできる情報」である。</a:t>
            </a:r>
            <a:endParaRPr lang="ja-JP" sz="1200" dirty="0">
              <a:latin typeface="+mn-ea"/>
              <a:ea typeface="+mn-ea"/>
              <a:cs typeface="ＭＳ Ｐゴシック" pitchFamily="50" charset="-128"/>
            </a:endParaRPr>
          </a:p>
        </p:txBody>
      </p:sp>
      <p:graphicFrame>
        <p:nvGraphicFramePr>
          <p:cNvPr id="10" name="図表 9"/>
          <p:cNvGraphicFramePr/>
          <p:nvPr/>
        </p:nvGraphicFramePr>
        <p:xfrm>
          <a:off x="2132856" y="2288704"/>
          <a:ext cx="5472608" cy="180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9399" name="Rectangle 4"/>
          <p:cNvSpPr>
            <a:spLocks noChangeArrowheads="1"/>
          </p:cNvSpPr>
          <p:nvPr/>
        </p:nvSpPr>
        <p:spPr bwMode="auto">
          <a:xfrm>
            <a:off x="765175" y="3440113"/>
            <a:ext cx="2087563" cy="447675"/>
          </a:xfrm>
          <a:prstGeom prst="rect">
            <a:avLst/>
          </a:prstGeom>
          <a:noFill/>
          <a:ln w="9525">
            <a:noFill/>
            <a:miter lim="800000"/>
            <a:headEnd/>
            <a:tailEnd/>
          </a:ln>
        </p:spPr>
        <p:txBody>
          <a:bodyPr anchor="ctr">
            <a:spAutoFit/>
          </a:bodyPr>
          <a:lstStyle/>
          <a:p>
            <a:r>
              <a:rPr lang="ja-JP" altLang="en-US" sz="1100">
                <a:latin typeface="Century" pitchFamily="18" charset="0"/>
                <a:ea typeface="ＭＳ 明朝" pitchFamily="17" charset="-128"/>
                <a:cs typeface="Times New Roman" pitchFamily="18" charset="0"/>
              </a:rPr>
              <a:t>　</a:t>
            </a:r>
            <a:r>
              <a:rPr lang="ja-JP" altLang="en-US" sz="1200" b="1">
                <a:latin typeface="ＭＳ Ｐゴシック" charset="-128"/>
                <a:ea typeface="ＭＳ 明朝" pitchFamily="17" charset="-128"/>
                <a:cs typeface="Times New Roman" pitchFamily="18" charset="0"/>
              </a:rPr>
              <a:t>例えば、本校では</a:t>
            </a:r>
          </a:p>
          <a:p>
            <a:pPr eaLnBrk="0" hangingPunct="0"/>
            <a:r>
              <a:rPr lang="ja-JP" altLang="en-US" sz="1100">
                <a:latin typeface="Century" pitchFamily="18" charset="0"/>
                <a:ea typeface="ＭＳ 明朝" pitchFamily="17" charset="-128"/>
                <a:cs typeface="Times New Roman" pitchFamily="18" charset="0"/>
              </a:rPr>
              <a:t>　　</a:t>
            </a:r>
            <a:endParaRPr lang="ja-JP" altLang="en-US">
              <a:ea typeface="ＭＳ 明朝" pitchFamily="17" charset="-128"/>
              <a:cs typeface="Times New Roman" pitchFamily="18" charset="0"/>
            </a:endParaRPr>
          </a:p>
        </p:txBody>
      </p:sp>
      <p:sp>
        <p:nvSpPr>
          <p:cNvPr id="59400" name="テキスト ボックス 12"/>
          <p:cNvSpPr txBox="1">
            <a:spLocks noChangeArrowheads="1"/>
          </p:cNvSpPr>
          <p:nvPr/>
        </p:nvSpPr>
        <p:spPr bwMode="auto">
          <a:xfrm>
            <a:off x="908050" y="3729038"/>
            <a:ext cx="5400675" cy="1016000"/>
          </a:xfrm>
          <a:prstGeom prst="rect">
            <a:avLst/>
          </a:prstGeom>
          <a:noFill/>
          <a:ln w="9525">
            <a:noFill/>
            <a:miter lim="800000"/>
            <a:headEnd/>
            <a:tailEnd/>
          </a:ln>
        </p:spPr>
        <p:txBody>
          <a:bodyPr>
            <a:spAutoFit/>
          </a:bodyPr>
          <a:lstStyle/>
          <a:p>
            <a:r>
              <a:rPr lang="ja-JP" altLang="en-US" sz="1200">
                <a:latin typeface="Calibri" pitchFamily="34" charset="0"/>
              </a:rPr>
              <a:t>・名簿（児童・職員）　・電話連絡網</a:t>
            </a:r>
            <a:endParaRPr lang="en-US" altLang="ja-JP" sz="1200">
              <a:latin typeface="Calibri" pitchFamily="34" charset="0"/>
            </a:endParaRPr>
          </a:p>
          <a:p>
            <a:r>
              <a:rPr lang="ja-JP" altLang="en-US" sz="1200">
                <a:latin typeface="Calibri" pitchFamily="34" charset="0"/>
              </a:rPr>
              <a:t>・通知票（みどりの風）</a:t>
            </a:r>
            <a:endParaRPr lang="en-US" altLang="ja-JP" sz="1200">
              <a:latin typeface="Calibri" pitchFamily="34" charset="0"/>
            </a:endParaRPr>
          </a:p>
          <a:p>
            <a:r>
              <a:rPr lang="ja-JP" altLang="en-US" sz="1200">
                <a:latin typeface="Calibri" pitchFamily="34" charset="0"/>
              </a:rPr>
              <a:t>・指導要録　・答案用紙　・家庭環境調査票</a:t>
            </a:r>
            <a:endParaRPr lang="en-US" altLang="ja-JP" sz="1200">
              <a:latin typeface="Calibri" pitchFamily="34" charset="0"/>
            </a:endParaRPr>
          </a:p>
          <a:p>
            <a:r>
              <a:rPr lang="ja-JP" altLang="en-US" sz="1200">
                <a:latin typeface="Calibri" pitchFamily="34" charset="0"/>
              </a:rPr>
              <a:t>・健康診断票　・保健調査票　・教務必携　・成績のデーター　・児童のノート　　等　　</a:t>
            </a:r>
            <a:endParaRPr lang="en-US" altLang="ja-JP" sz="1200">
              <a:latin typeface="Calibri" pitchFamily="34" charset="0"/>
            </a:endParaRPr>
          </a:p>
          <a:p>
            <a:endParaRPr lang="ja-JP" altLang="en-US" sz="1200">
              <a:latin typeface="Calibri" pitchFamily="34" charset="0"/>
            </a:endParaRPr>
          </a:p>
        </p:txBody>
      </p:sp>
      <p:sp>
        <p:nvSpPr>
          <p:cNvPr id="15" name="角丸四角形 14"/>
          <p:cNvSpPr/>
          <p:nvPr/>
        </p:nvSpPr>
        <p:spPr>
          <a:xfrm>
            <a:off x="765175" y="5168900"/>
            <a:ext cx="1584325" cy="71438"/>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Rectangle 1"/>
          <p:cNvSpPr>
            <a:spLocks noChangeArrowheads="1"/>
          </p:cNvSpPr>
          <p:nvPr/>
        </p:nvSpPr>
        <p:spPr bwMode="auto">
          <a:xfrm>
            <a:off x="692150" y="4808538"/>
            <a:ext cx="1728788" cy="369887"/>
          </a:xfrm>
          <a:prstGeom prst="rect">
            <a:avLst/>
          </a:prstGeom>
          <a:noFill/>
          <a:ln w="9525">
            <a:noFill/>
            <a:miter lim="800000"/>
            <a:headEnd/>
            <a:tailEnd/>
          </a:ln>
          <a:effectLst/>
        </p:spPr>
        <p:txBody>
          <a:bodyPr anchor="ctr">
            <a:spAutoFit/>
          </a:bodyPr>
          <a:lstStyle/>
          <a:p>
            <a:pPr>
              <a:defRPr/>
            </a:pPr>
            <a:r>
              <a:rPr lang="ja-JP" altLang="en-US" b="1" dirty="0">
                <a:latin typeface="+mn-ea"/>
                <a:ea typeface="+mn-ea"/>
                <a:cs typeface="Times New Roman" pitchFamily="18" charset="0"/>
              </a:rPr>
              <a:t>取り扱いルール</a:t>
            </a:r>
            <a:endParaRPr lang="ja-JP" b="1" dirty="0">
              <a:latin typeface="+mn-ea"/>
              <a:ea typeface="+mn-ea"/>
              <a:cs typeface="ＭＳ Ｐゴシック" pitchFamily="50" charset="-128"/>
            </a:endParaRPr>
          </a:p>
        </p:txBody>
      </p:sp>
      <p:sp>
        <p:nvSpPr>
          <p:cNvPr id="59403" name="Rectangle 6"/>
          <p:cNvSpPr>
            <a:spLocks noChangeArrowheads="1"/>
          </p:cNvSpPr>
          <p:nvPr/>
        </p:nvSpPr>
        <p:spPr bwMode="auto">
          <a:xfrm>
            <a:off x="908050" y="5313363"/>
            <a:ext cx="6670675" cy="1384300"/>
          </a:xfrm>
          <a:prstGeom prst="rect">
            <a:avLst/>
          </a:prstGeom>
          <a:noFill/>
          <a:ln w="9525">
            <a:noFill/>
            <a:miter lim="800000"/>
            <a:headEnd/>
            <a:tailEnd/>
          </a:ln>
        </p:spPr>
        <p:txBody>
          <a:bodyPr anchor="ctr">
            <a:spAutoFit/>
          </a:bodyPr>
          <a:lstStyle/>
          <a:p>
            <a:pPr>
              <a:tabLst>
                <a:tab pos="419100" algn="l"/>
              </a:tabLst>
            </a:pPr>
            <a:r>
              <a:rPr lang="ja-JP" altLang="ja-JP" sz="1100">
                <a:latin typeface="ＭＳ Ｐゴシック" charset="-128"/>
                <a:cs typeface="Times New Roman" pitchFamily="18" charset="0"/>
              </a:rPr>
              <a:t>★</a:t>
            </a:r>
            <a:r>
              <a:rPr lang="ja-JP" altLang="en-US" sz="1100">
                <a:latin typeface="ＭＳ Ｐゴシック" charset="-128"/>
                <a:cs typeface="Times New Roman" pitchFamily="18" charset="0"/>
              </a:rPr>
              <a:t>　個人情報が記された書類やデーターの持ち出しは、原則禁止。</a:t>
            </a:r>
            <a:endParaRPr lang="ja-JP" altLang="en-US" sz="1100">
              <a:latin typeface="ＭＳ Ｐゴシック" charset="-128"/>
            </a:endParaRPr>
          </a:p>
          <a:p>
            <a:pPr eaLnBrk="0" hangingPunct="0">
              <a:tabLst>
                <a:tab pos="419100" algn="l"/>
              </a:tabLst>
            </a:pPr>
            <a:r>
              <a:rPr lang="ja-JP" altLang="en-US" sz="1100">
                <a:latin typeface="ＭＳ Ｐゴシック" charset="-128"/>
                <a:cs typeface="Times New Roman" pitchFamily="18" charset="0"/>
              </a:rPr>
              <a:t>　　　</a:t>
            </a:r>
            <a:r>
              <a:rPr lang="en-US" altLang="ja-JP" sz="1100">
                <a:latin typeface="ＭＳ Ｐゴシック" charset="-128"/>
                <a:cs typeface="Times New Roman" pitchFamily="18" charset="0"/>
              </a:rPr>
              <a:t>→</a:t>
            </a:r>
            <a:r>
              <a:rPr lang="ja-JP" altLang="en-US" sz="1100">
                <a:latin typeface="ＭＳ Ｐゴシック" charset="-128"/>
                <a:cs typeface="Times New Roman" pitchFamily="18" charset="0"/>
              </a:rPr>
              <a:t>　個人情報の持ち出しは、漏洩や紛失の危険を伴う。</a:t>
            </a:r>
            <a:endParaRPr lang="ja-JP" altLang="en-US" sz="1100">
              <a:latin typeface="ＭＳ Ｐゴシック" charset="-128"/>
            </a:endParaRPr>
          </a:p>
          <a:p>
            <a:pPr eaLnBrk="0" hangingPunct="0">
              <a:tabLst>
                <a:tab pos="419100" algn="l"/>
              </a:tabLst>
            </a:pPr>
            <a:r>
              <a:rPr lang="en-US" altLang="ja-JP" sz="1100">
                <a:latin typeface="ＭＳ Ｐゴシック" charset="-128"/>
                <a:cs typeface="Times New Roman" pitchFamily="18" charset="0"/>
              </a:rPr>
              <a:t>★</a:t>
            </a:r>
            <a:r>
              <a:rPr lang="ja-JP" altLang="en-US" sz="1100">
                <a:latin typeface="ＭＳ Ｐゴシック" charset="-128"/>
                <a:cs typeface="Times New Roman" pitchFamily="18" charset="0"/>
              </a:rPr>
              <a:t>　個人情報が記された書類の廃棄は、シュレッター等で確実に行い、再利用しないこと。</a:t>
            </a:r>
            <a:endParaRPr lang="ja-JP" altLang="en-US" sz="1100">
              <a:latin typeface="ＭＳ Ｐゴシック" charset="-128"/>
            </a:endParaRPr>
          </a:p>
          <a:p>
            <a:pPr eaLnBrk="0" hangingPunct="0">
              <a:tabLst>
                <a:tab pos="419100" algn="l"/>
              </a:tabLst>
            </a:pPr>
            <a:r>
              <a:rPr lang="ja-JP" altLang="en-US" sz="1100">
                <a:latin typeface="ＭＳ Ｐゴシック" charset="-128"/>
                <a:cs typeface="Times New Roman" pitchFamily="18" charset="0"/>
              </a:rPr>
              <a:t>　　　</a:t>
            </a:r>
            <a:r>
              <a:rPr lang="en-US" altLang="ja-JP" sz="1100">
                <a:latin typeface="ＭＳ Ｐゴシック" charset="-128"/>
                <a:cs typeface="Times New Roman" pitchFamily="18" charset="0"/>
              </a:rPr>
              <a:t>→</a:t>
            </a:r>
            <a:r>
              <a:rPr lang="ja-JP" altLang="en-US" sz="1100">
                <a:latin typeface="ＭＳ Ｐゴシック" charset="-128"/>
                <a:cs typeface="Times New Roman" pitchFamily="18" charset="0"/>
              </a:rPr>
              <a:t>　個人情報が記載された書類を通常のゴミと一緒にしない。再利用もしない。</a:t>
            </a:r>
            <a:endParaRPr lang="en-US" altLang="ja-JP" sz="1100">
              <a:latin typeface="ＭＳ Ｐゴシック" charset="-128"/>
              <a:cs typeface="Times New Roman" pitchFamily="18" charset="0"/>
            </a:endParaRPr>
          </a:p>
          <a:p>
            <a:pPr eaLnBrk="0" hangingPunct="0">
              <a:tabLst>
                <a:tab pos="419100" algn="l"/>
              </a:tabLst>
            </a:pPr>
            <a:r>
              <a:rPr lang="ja-JP" altLang="en-US" sz="1100">
                <a:latin typeface="ＭＳ Ｐゴシック" charset="-128"/>
                <a:cs typeface="Times New Roman" pitchFamily="18" charset="0"/>
              </a:rPr>
              <a:t>★個人情報の記された書類の扱いには、十分に注意すること。</a:t>
            </a:r>
          </a:p>
          <a:p>
            <a:pPr eaLnBrk="0" hangingPunct="0">
              <a:tabLst>
                <a:tab pos="419100" algn="l"/>
              </a:tabLst>
            </a:pPr>
            <a:r>
              <a:rPr lang="ja-JP" altLang="en-US" sz="1100">
                <a:latin typeface="ＭＳ Ｐゴシック" charset="-128"/>
                <a:cs typeface="Times New Roman" pitchFamily="18" charset="0"/>
              </a:rPr>
              <a:t>　　　→　各種文書を取り扱うにあたって、「個人情報を取り扱っているという意識」を強く持つ。</a:t>
            </a:r>
            <a:endParaRPr lang="en-US" altLang="ja-JP" sz="1100">
              <a:latin typeface="ＭＳ Ｐゴシック" charset="-128"/>
            </a:endParaRPr>
          </a:p>
          <a:p>
            <a:pPr eaLnBrk="0" hangingPunct="0">
              <a:tabLst>
                <a:tab pos="419100" algn="l"/>
              </a:tabLst>
            </a:pPr>
            <a:endParaRPr lang="ja-JP" altLang="en-US"/>
          </a:p>
        </p:txBody>
      </p:sp>
      <p:sp>
        <p:nvSpPr>
          <p:cNvPr id="1031" name="Rectangle 7"/>
          <p:cNvSpPr>
            <a:spLocks noChangeArrowheads="1"/>
          </p:cNvSpPr>
          <p:nvPr/>
        </p:nvSpPr>
        <p:spPr bwMode="auto">
          <a:xfrm>
            <a:off x="1312863" y="6969125"/>
            <a:ext cx="5545137" cy="923925"/>
          </a:xfrm>
          <a:prstGeom prst="rect">
            <a:avLst/>
          </a:prstGeom>
          <a:noFill/>
          <a:ln w="9525">
            <a:noFill/>
            <a:miter lim="800000"/>
            <a:headEnd/>
            <a:tailEnd/>
          </a:ln>
          <a:effectLst/>
        </p:spPr>
        <p:txBody>
          <a:bodyPr anchor="ctr">
            <a:spAutoFit/>
          </a:bodyPr>
          <a:lstStyle/>
          <a:p>
            <a:pPr>
              <a:defRPr/>
            </a:pPr>
            <a:r>
              <a:rPr lang="ja-JP" sz="1200" dirty="0">
                <a:latin typeface="+mn-ea"/>
                <a:ea typeface="+mn-ea"/>
                <a:cs typeface="Times New Roman" pitchFamily="18" charset="0"/>
              </a:rPr>
              <a:t>（１）パソコンで個人情報を扱っているときは、そのままにして席を離れない。</a:t>
            </a:r>
            <a:endParaRPr lang="ja-JP" sz="1200" dirty="0">
              <a:latin typeface="+mn-ea"/>
              <a:ea typeface="+mn-ea"/>
              <a:cs typeface="ＭＳ Ｐゴシック" pitchFamily="50" charset="-128"/>
            </a:endParaRPr>
          </a:p>
          <a:p>
            <a:pPr eaLnBrk="0" hangingPunct="0">
              <a:defRPr/>
            </a:pPr>
            <a:r>
              <a:rPr lang="ja-JP" sz="1200" dirty="0">
                <a:latin typeface="+mn-ea"/>
                <a:ea typeface="+mn-ea"/>
                <a:cs typeface="Times New Roman" pitchFamily="18" charset="0"/>
              </a:rPr>
              <a:t>（２）机上に個人情報を放置しない。</a:t>
            </a:r>
            <a:endParaRPr lang="ja-JP" sz="1200" dirty="0">
              <a:latin typeface="+mn-ea"/>
              <a:ea typeface="+mn-ea"/>
              <a:cs typeface="ＭＳ Ｐゴシック" pitchFamily="50" charset="-128"/>
            </a:endParaRPr>
          </a:p>
          <a:p>
            <a:pPr eaLnBrk="0" hangingPunct="0">
              <a:defRPr/>
            </a:pPr>
            <a:r>
              <a:rPr lang="ja-JP" sz="1200" dirty="0">
                <a:latin typeface="+mn-ea"/>
                <a:ea typeface="+mn-ea"/>
                <a:cs typeface="Times New Roman" pitchFamily="18" charset="0"/>
              </a:rPr>
              <a:t>（３）個人のＵＳＢメモリー等の外部媒体に個人情報を安易に保存しない。</a:t>
            </a:r>
            <a:endParaRPr lang="ja-JP" sz="1200" dirty="0">
              <a:latin typeface="+mn-ea"/>
              <a:ea typeface="+mn-ea"/>
              <a:cs typeface="ＭＳ Ｐゴシック" pitchFamily="50" charset="-128"/>
            </a:endParaRPr>
          </a:p>
          <a:p>
            <a:pPr eaLnBrk="0" hangingPunct="0">
              <a:defRPr/>
            </a:pPr>
            <a:endParaRPr lang="ja-JP" dirty="0">
              <a:latin typeface="Arial" pitchFamily="34" charset="0"/>
              <a:ea typeface="ＭＳ Ｐゴシック" pitchFamily="50" charset="-128"/>
              <a:cs typeface="ＭＳ Ｐゴシック" pitchFamily="50" charset="-128"/>
            </a:endParaRPr>
          </a:p>
        </p:txBody>
      </p:sp>
      <p:sp>
        <p:nvSpPr>
          <p:cNvPr id="19" name="角丸四角形 18"/>
          <p:cNvSpPr/>
          <p:nvPr/>
        </p:nvSpPr>
        <p:spPr bwMode="auto">
          <a:xfrm>
            <a:off x="1125538" y="6897688"/>
            <a:ext cx="5183187" cy="863600"/>
          </a:xfrm>
          <a:prstGeom prst="roundRect">
            <a:avLst/>
          </a:prstGeom>
          <a:solidFill>
            <a:schemeClr val="bg1">
              <a:alpha val="0"/>
            </a:schemeClr>
          </a:solidFill>
          <a:ln w="28575">
            <a:solidFill>
              <a:schemeClr val="accent4">
                <a:lumMod val="50000"/>
              </a:schemeClr>
            </a:solidFill>
            <a:miter lim="800000"/>
            <a:headEnd/>
            <a:tailEnd/>
          </a:ln>
          <a:effectLst/>
        </p:spPr>
        <p:txBody>
          <a:bodyPr anchor="ctr">
            <a:spAutoFit/>
          </a:bodyPr>
          <a:lstStyle/>
          <a:p>
            <a:pPr>
              <a:defRPr/>
            </a:pPr>
            <a:endParaRPr lang="ja-JP" altLang="en-US" sz="1100" dirty="0">
              <a:latin typeface="Century" pitchFamily="18" charset="0"/>
              <a:ea typeface="HG丸ｺﾞｼｯｸM-PRO" pitchFamily="50" charset="-128"/>
              <a:cs typeface="Times New Roman" pitchFamily="18" charset="0"/>
            </a:endParaRPr>
          </a:p>
        </p:txBody>
      </p:sp>
      <p:sp>
        <p:nvSpPr>
          <p:cNvPr id="59406" name="正方形/長方形 19"/>
          <p:cNvSpPr>
            <a:spLocks noChangeArrowheads="1"/>
          </p:cNvSpPr>
          <p:nvPr/>
        </p:nvSpPr>
        <p:spPr bwMode="auto">
          <a:xfrm>
            <a:off x="981075" y="6465888"/>
            <a:ext cx="2184400" cy="276225"/>
          </a:xfrm>
          <a:prstGeom prst="rect">
            <a:avLst/>
          </a:prstGeom>
          <a:noFill/>
          <a:ln w="9525">
            <a:noFill/>
            <a:miter lim="800000"/>
            <a:headEnd/>
            <a:tailEnd/>
          </a:ln>
        </p:spPr>
        <p:txBody>
          <a:bodyPr wrap="none">
            <a:spAutoFit/>
          </a:bodyPr>
          <a:lstStyle/>
          <a:p>
            <a:r>
              <a:rPr lang="ja-JP" altLang="ja-JP" sz="1200" b="1">
                <a:latin typeface="ＭＳ 明朝" pitchFamily="17" charset="-128"/>
                <a:ea typeface="ＭＳ 明朝" pitchFamily="17" charset="-128"/>
              </a:rPr>
              <a:t>特に次の点に留意すること。</a:t>
            </a:r>
            <a:endParaRPr lang="ja-JP" altLang="en-US" sz="1200" b="1">
              <a:latin typeface="ＭＳ 明朝" pitchFamily="17" charset="-128"/>
              <a:ea typeface="ＭＳ 明朝" pitchFamily="17" charset="-128"/>
            </a:endParaRPr>
          </a:p>
        </p:txBody>
      </p:sp>
      <p:sp>
        <p:nvSpPr>
          <p:cNvPr id="59407" name="Rectangle 8"/>
          <p:cNvSpPr>
            <a:spLocks noChangeArrowheads="1"/>
          </p:cNvSpPr>
          <p:nvPr/>
        </p:nvSpPr>
        <p:spPr bwMode="auto">
          <a:xfrm>
            <a:off x="1628775" y="8193088"/>
            <a:ext cx="4608513" cy="461962"/>
          </a:xfrm>
          <a:prstGeom prst="rect">
            <a:avLst/>
          </a:prstGeom>
          <a:noFill/>
          <a:ln w="9525">
            <a:noFill/>
            <a:miter lim="800000"/>
            <a:headEnd/>
            <a:tailEnd/>
          </a:ln>
        </p:spPr>
        <p:txBody>
          <a:bodyPr anchor="ctr">
            <a:spAutoFit/>
          </a:bodyPr>
          <a:lstStyle/>
          <a:p>
            <a:pPr>
              <a:buFontTx/>
              <a:buChar char="•"/>
              <a:tabLst>
                <a:tab pos="504825" algn="l"/>
              </a:tabLst>
            </a:pPr>
            <a:r>
              <a:rPr lang="ja-JP" altLang="en-US" sz="1200" b="1">
                <a:latin typeface="ＭＳ 明朝" pitchFamily="17" charset="-128"/>
                <a:ea typeface="ＭＳ 明朝" pitchFamily="17" charset="-128"/>
                <a:cs typeface="Times New Roman" pitchFamily="18" charset="0"/>
              </a:rPr>
              <a:t>指導要録・家庭環境調査票等は、耐火金庫に確実に保存する。</a:t>
            </a:r>
            <a:endParaRPr lang="en-US" altLang="ja-JP" sz="1200" b="1">
              <a:latin typeface="ＭＳ 明朝" pitchFamily="17" charset="-128"/>
              <a:ea typeface="ＭＳ 明朝" pitchFamily="17" charset="-128"/>
              <a:cs typeface="Times New Roman" pitchFamily="18" charset="0"/>
            </a:endParaRPr>
          </a:p>
          <a:p>
            <a:pPr>
              <a:buFontTx/>
              <a:buChar char="•"/>
              <a:tabLst>
                <a:tab pos="504825" algn="l"/>
              </a:tabLst>
            </a:pPr>
            <a:r>
              <a:rPr lang="ja-JP" altLang="en-US" sz="1200" b="1">
                <a:latin typeface="ＭＳ 明朝" pitchFamily="17" charset="-128"/>
                <a:ea typeface="ＭＳ 明朝" pitchFamily="17" charset="-128"/>
                <a:cs typeface="Times New Roman" pitchFamily="18" charset="0"/>
              </a:rPr>
              <a:t>使用した場合は、必ず所定の場所に返却する。</a:t>
            </a:r>
            <a:endParaRPr lang="ja-JP" altLang="en-US" sz="1200" b="1">
              <a:latin typeface="ＭＳ 明朝" pitchFamily="17" charset="-128"/>
              <a:ea typeface="ＭＳ 明朝" pitchFamily="17" charset="-128"/>
              <a:cs typeface="ＭＳ Ｐゴシック" charset="-128"/>
            </a:endParaRPr>
          </a:p>
        </p:txBody>
      </p:sp>
      <p:sp>
        <p:nvSpPr>
          <p:cNvPr id="59408" name="角丸四角形 22"/>
          <p:cNvSpPr>
            <a:spLocks noChangeArrowheads="1"/>
          </p:cNvSpPr>
          <p:nvPr/>
        </p:nvSpPr>
        <p:spPr bwMode="auto">
          <a:xfrm>
            <a:off x="1557338" y="8121650"/>
            <a:ext cx="4751387" cy="647700"/>
          </a:xfrm>
          <a:prstGeom prst="roundRect">
            <a:avLst>
              <a:gd name="adj" fmla="val 16667"/>
            </a:avLst>
          </a:prstGeom>
          <a:solidFill>
            <a:schemeClr val="bg1">
              <a:alpha val="0"/>
            </a:schemeClr>
          </a:solidFill>
          <a:ln w="28575">
            <a:solidFill>
              <a:srgbClr val="FF0000"/>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59409" name="テキスト ボックス 21"/>
          <p:cNvSpPr txBox="1">
            <a:spLocks noChangeArrowheads="1"/>
          </p:cNvSpPr>
          <p:nvPr/>
        </p:nvSpPr>
        <p:spPr bwMode="auto">
          <a:xfrm>
            <a:off x="3213100" y="9561513"/>
            <a:ext cx="647700" cy="276225"/>
          </a:xfrm>
          <a:prstGeom prst="rect">
            <a:avLst/>
          </a:prstGeom>
          <a:noFill/>
          <a:ln w="9525">
            <a:noFill/>
            <a:miter lim="800000"/>
            <a:headEnd/>
            <a:tailEnd/>
          </a:ln>
        </p:spPr>
        <p:txBody>
          <a:bodyPr>
            <a:spAutoFit/>
          </a:bodyPr>
          <a:lstStyle/>
          <a:p>
            <a:r>
              <a:rPr lang="en-US" altLang="ja-JP" sz="1200">
                <a:latin typeface="Calibri" pitchFamily="34" charset="0"/>
              </a:rPr>
              <a:t>-39-</a:t>
            </a:r>
            <a:endParaRPr lang="ja-JP" altLang="en-US" sz="1200">
              <a:latin typeface="Calibri"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テキスト ボックス 1"/>
          <p:cNvSpPr txBox="1">
            <a:spLocks noChangeArrowheads="1"/>
          </p:cNvSpPr>
          <p:nvPr/>
        </p:nvSpPr>
        <p:spPr bwMode="auto">
          <a:xfrm>
            <a:off x="549275" y="415925"/>
            <a:ext cx="3384550" cy="523875"/>
          </a:xfrm>
          <a:prstGeom prst="rect">
            <a:avLst/>
          </a:prstGeom>
          <a:noFill/>
          <a:ln w="9525">
            <a:noFill/>
            <a:miter lim="800000"/>
            <a:headEnd/>
            <a:tailEnd/>
          </a:ln>
        </p:spPr>
        <p:txBody>
          <a:bodyPr>
            <a:spAutoFit/>
          </a:bodyPr>
          <a:lstStyle/>
          <a:p>
            <a:r>
              <a:rPr lang="ja-JP" altLang="en-US" sz="2800" b="1">
                <a:latin typeface="Calibri" pitchFamily="34" charset="0"/>
              </a:rPr>
              <a:t>文書の取り扱い</a:t>
            </a:r>
          </a:p>
        </p:txBody>
      </p:sp>
      <p:sp>
        <p:nvSpPr>
          <p:cNvPr id="4" name="角丸四角形 3"/>
          <p:cNvSpPr/>
          <p:nvPr/>
        </p:nvSpPr>
        <p:spPr>
          <a:xfrm>
            <a:off x="836613" y="1423988"/>
            <a:ext cx="2447925" cy="73025"/>
          </a:xfrm>
          <a:prstGeom prst="roundRect">
            <a:avLst/>
          </a:prstGeom>
          <a:solidFill>
            <a:schemeClr val="accent2">
              <a:lumMod val="60000"/>
              <a:lumOff val="4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 name="Rectangle 1"/>
          <p:cNvSpPr>
            <a:spLocks noChangeArrowheads="1"/>
          </p:cNvSpPr>
          <p:nvPr/>
        </p:nvSpPr>
        <p:spPr bwMode="auto">
          <a:xfrm>
            <a:off x="765175" y="1065213"/>
            <a:ext cx="2808288" cy="368300"/>
          </a:xfrm>
          <a:prstGeom prst="rect">
            <a:avLst/>
          </a:prstGeom>
          <a:noFill/>
          <a:ln w="9525">
            <a:noFill/>
            <a:miter lim="800000"/>
            <a:headEnd/>
            <a:tailEnd/>
          </a:ln>
          <a:effectLst/>
        </p:spPr>
        <p:txBody>
          <a:bodyPr anchor="ctr">
            <a:spAutoFit/>
          </a:bodyPr>
          <a:lstStyle/>
          <a:p>
            <a:pPr>
              <a:defRPr/>
            </a:pPr>
            <a:r>
              <a:rPr lang="ja-JP" altLang="en-US" b="1" dirty="0">
                <a:latin typeface="+mn-ea"/>
                <a:ea typeface="+mn-ea"/>
                <a:cs typeface="Times New Roman" pitchFamily="18" charset="0"/>
              </a:rPr>
              <a:t>学校文書取り扱いルール</a:t>
            </a:r>
            <a:endParaRPr lang="ja-JP" b="1" dirty="0">
              <a:latin typeface="+mn-ea"/>
              <a:ea typeface="+mn-ea"/>
              <a:cs typeface="ＭＳ Ｐゴシック" pitchFamily="50" charset="-128"/>
            </a:endParaRPr>
          </a:p>
        </p:txBody>
      </p:sp>
      <p:sp>
        <p:nvSpPr>
          <p:cNvPr id="60420" name="テキスト ボックス 5"/>
          <p:cNvSpPr txBox="1">
            <a:spLocks noChangeArrowheads="1"/>
          </p:cNvSpPr>
          <p:nvPr/>
        </p:nvSpPr>
        <p:spPr bwMode="auto">
          <a:xfrm>
            <a:off x="1341438" y="1568450"/>
            <a:ext cx="4679950" cy="831850"/>
          </a:xfrm>
          <a:prstGeom prst="rect">
            <a:avLst/>
          </a:prstGeom>
          <a:noFill/>
          <a:ln w="9525">
            <a:noFill/>
            <a:miter lim="800000"/>
            <a:headEnd/>
            <a:tailEnd/>
          </a:ln>
        </p:spPr>
        <p:txBody>
          <a:bodyPr>
            <a:spAutoFit/>
          </a:bodyPr>
          <a:lstStyle/>
          <a:p>
            <a:r>
              <a:rPr lang="ja-JP" altLang="en-US" sz="1200">
                <a:latin typeface="Calibri" pitchFamily="34" charset="0"/>
              </a:rPr>
              <a:t>・文書とは学校において、取り扱うすべての書類等をさす。</a:t>
            </a:r>
            <a:endParaRPr lang="en-US" altLang="ja-JP" sz="1200">
              <a:latin typeface="Calibri" pitchFamily="34" charset="0"/>
            </a:endParaRPr>
          </a:p>
          <a:p>
            <a:r>
              <a:rPr lang="ja-JP" altLang="en-US" sz="1200">
                <a:latin typeface="Calibri" pitchFamily="34" charset="0"/>
              </a:rPr>
              <a:t>・文書は取り決められた規定（豊岡市文書取扱規定）に基づいて、</a:t>
            </a:r>
            <a:endParaRPr lang="en-US" altLang="ja-JP" sz="1200">
              <a:latin typeface="Calibri" pitchFamily="34" charset="0"/>
            </a:endParaRPr>
          </a:p>
          <a:p>
            <a:r>
              <a:rPr lang="ja-JP" altLang="en-US" sz="1200">
                <a:latin typeface="Calibri" pitchFamily="34" charset="0"/>
              </a:rPr>
              <a:t>　処理・活用・保管する。</a:t>
            </a:r>
            <a:endParaRPr lang="en-US" altLang="ja-JP" sz="1200">
              <a:latin typeface="Calibri" pitchFamily="34" charset="0"/>
            </a:endParaRPr>
          </a:p>
          <a:p>
            <a:endParaRPr lang="ja-JP" altLang="en-US" sz="1200">
              <a:latin typeface="Calibri" pitchFamily="34" charset="0"/>
            </a:endParaRPr>
          </a:p>
        </p:txBody>
      </p:sp>
      <p:graphicFrame>
        <p:nvGraphicFramePr>
          <p:cNvPr id="9" name="図表 8"/>
          <p:cNvGraphicFramePr/>
          <p:nvPr/>
        </p:nvGraphicFramePr>
        <p:xfrm>
          <a:off x="836712" y="3440832"/>
          <a:ext cx="3366120" cy="2232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図表 9"/>
          <p:cNvGraphicFramePr/>
          <p:nvPr/>
        </p:nvGraphicFramePr>
        <p:xfrm>
          <a:off x="1196752" y="2288704"/>
          <a:ext cx="4896544" cy="16561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山形 13"/>
          <p:cNvSpPr/>
          <p:nvPr/>
        </p:nvSpPr>
        <p:spPr bwMode="auto">
          <a:xfrm>
            <a:off x="3284538" y="2360613"/>
            <a:ext cx="504825" cy="261937"/>
          </a:xfrm>
          <a:prstGeom prst="chevron">
            <a:avLst/>
          </a:prstGeom>
          <a:solidFill>
            <a:schemeClr val="tx1">
              <a:lumMod val="50000"/>
              <a:lumOff val="50000"/>
            </a:schemeClr>
          </a:solidFill>
          <a:ln w="9525">
            <a:solidFill>
              <a:schemeClr val="tx1"/>
            </a:solidFill>
            <a:miter lim="800000"/>
            <a:headEnd/>
            <a:tailEnd/>
          </a:ln>
          <a:effectLst/>
        </p:spPr>
        <p:txBody>
          <a:bodyPr anchor="ctr">
            <a:spAutoFit/>
          </a:bodyPr>
          <a:lstStyle/>
          <a:p>
            <a:pPr>
              <a:defRPr/>
            </a:pPr>
            <a:endParaRPr lang="ja-JP" altLang="en-US" sz="1100" dirty="0">
              <a:latin typeface="Century" pitchFamily="18" charset="0"/>
              <a:ea typeface="HG丸ｺﾞｼｯｸM-PRO" pitchFamily="50" charset="-128"/>
              <a:cs typeface="Times New Roman" pitchFamily="18" charset="0"/>
            </a:endParaRPr>
          </a:p>
        </p:txBody>
      </p:sp>
      <p:graphicFrame>
        <p:nvGraphicFramePr>
          <p:cNvPr id="15" name="図表 14"/>
          <p:cNvGraphicFramePr/>
          <p:nvPr/>
        </p:nvGraphicFramePr>
        <p:xfrm>
          <a:off x="4373216" y="4160912"/>
          <a:ext cx="2484784" cy="1008112"/>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6" name="下矢印 15"/>
          <p:cNvSpPr/>
          <p:nvPr/>
        </p:nvSpPr>
        <p:spPr bwMode="auto">
          <a:xfrm>
            <a:off x="5445125" y="3873500"/>
            <a:ext cx="360363" cy="347663"/>
          </a:xfrm>
          <a:prstGeom prst="downArrow">
            <a:avLst/>
          </a:prstGeom>
          <a:solidFill>
            <a:schemeClr val="tx1">
              <a:lumMod val="50000"/>
              <a:lumOff val="50000"/>
            </a:schemeClr>
          </a:solidFill>
          <a:ln w="9525">
            <a:solidFill>
              <a:schemeClr val="tx1"/>
            </a:solidFill>
            <a:miter lim="800000"/>
            <a:headEnd/>
            <a:tailEnd/>
          </a:ln>
          <a:effectLst/>
        </p:spPr>
        <p:txBody>
          <a:bodyPr anchor="ctr">
            <a:spAutoFit/>
          </a:bodyPr>
          <a:lstStyle/>
          <a:p>
            <a:pPr>
              <a:defRPr/>
            </a:pPr>
            <a:endParaRPr lang="ja-JP" altLang="en-US" sz="1100" dirty="0">
              <a:latin typeface="Century" pitchFamily="18" charset="0"/>
              <a:ea typeface="HG丸ｺﾞｼｯｸM-PRO" pitchFamily="50" charset="-128"/>
              <a:cs typeface="Times New Roman" pitchFamily="18" charset="0"/>
            </a:endParaRPr>
          </a:p>
        </p:txBody>
      </p:sp>
      <p:sp>
        <p:nvSpPr>
          <p:cNvPr id="60426" name="テキスト ボックス 17"/>
          <p:cNvSpPr txBox="1">
            <a:spLocks noChangeArrowheads="1"/>
          </p:cNvSpPr>
          <p:nvPr/>
        </p:nvSpPr>
        <p:spPr bwMode="auto">
          <a:xfrm>
            <a:off x="981075" y="2360613"/>
            <a:ext cx="431800" cy="369887"/>
          </a:xfrm>
          <a:prstGeom prst="rect">
            <a:avLst/>
          </a:prstGeom>
          <a:noFill/>
          <a:ln w="9525">
            <a:noFill/>
            <a:miter lim="800000"/>
            <a:headEnd/>
            <a:tailEnd/>
          </a:ln>
        </p:spPr>
        <p:txBody>
          <a:bodyPr>
            <a:spAutoFit/>
          </a:bodyPr>
          <a:lstStyle/>
          <a:p>
            <a:r>
              <a:rPr lang="ja-JP" altLang="en-US" b="1">
                <a:latin typeface="Calibri" pitchFamily="34" charset="0"/>
              </a:rPr>
              <a:t>①</a:t>
            </a:r>
          </a:p>
        </p:txBody>
      </p:sp>
      <p:sp>
        <p:nvSpPr>
          <p:cNvPr id="60427" name="テキスト ボックス 18"/>
          <p:cNvSpPr txBox="1">
            <a:spLocks noChangeArrowheads="1"/>
          </p:cNvSpPr>
          <p:nvPr/>
        </p:nvSpPr>
        <p:spPr bwMode="auto">
          <a:xfrm>
            <a:off x="981075" y="3513138"/>
            <a:ext cx="431800" cy="368300"/>
          </a:xfrm>
          <a:prstGeom prst="rect">
            <a:avLst/>
          </a:prstGeom>
          <a:noFill/>
          <a:ln w="9525">
            <a:noFill/>
            <a:miter lim="800000"/>
            <a:headEnd/>
            <a:tailEnd/>
          </a:ln>
        </p:spPr>
        <p:txBody>
          <a:bodyPr>
            <a:spAutoFit/>
          </a:bodyPr>
          <a:lstStyle/>
          <a:p>
            <a:r>
              <a:rPr lang="ja-JP" altLang="en-US" b="1">
                <a:latin typeface="Calibri" pitchFamily="34" charset="0"/>
              </a:rPr>
              <a:t>②</a:t>
            </a:r>
          </a:p>
        </p:txBody>
      </p:sp>
      <p:graphicFrame>
        <p:nvGraphicFramePr>
          <p:cNvPr id="20" name="図表 19"/>
          <p:cNvGraphicFramePr/>
          <p:nvPr/>
        </p:nvGraphicFramePr>
        <p:xfrm>
          <a:off x="2033464" y="5817096"/>
          <a:ext cx="4824536" cy="2736304"/>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24" name="左カーブ矢印 23"/>
          <p:cNvSpPr/>
          <p:nvPr/>
        </p:nvSpPr>
        <p:spPr bwMode="auto">
          <a:xfrm rot="19552596">
            <a:off x="3494088" y="3879850"/>
            <a:ext cx="431800" cy="2160588"/>
          </a:xfrm>
          <a:prstGeom prst="curvedLeftArrow">
            <a:avLst/>
          </a:prstGeom>
          <a:solidFill>
            <a:schemeClr val="tx1">
              <a:lumMod val="50000"/>
              <a:lumOff val="50000"/>
            </a:schemeClr>
          </a:solidFill>
          <a:ln w="9525">
            <a:solidFill>
              <a:schemeClr val="tx1"/>
            </a:solidFill>
            <a:miter lim="800000"/>
            <a:headEnd/>
            <a:tailEnd/>
          </a:ln>
          <a:effectLst/>
        </p:spPr>
        <p:txBody>
          <a:bodyPr anchor="ctr">
            <a:spAutoFit/>
          </a:bodyPr>
          <a:lstStyle/>
          <a:p>
            <a:pPr>
              <a:defRPr/>
            </a:pPr>
            <a:endParaRPr lang="ja-JP" altLang="en-US" sz="1100" dirty="0">
              <a:latin typeface="Century" pitchFamily="18" charset="0"/>
              <a:ea typeface="HG丸ｺﾞｼｯｸM-PRO" pitchFamily="50" charset="-128"/>
              <a:cs typeface="Times New Roman" pitchFamily="18" charset="0"/>
            </a:endParaRPr>
          </a:p>
        </p:txBody>
      </p:sp>
      <p:sp>
        <p:nvSpPr>
          <p:cNvPr id="60430" name="テキスト ボックス 24"/>
          <p:cNvSpPr txBox="1">
            <a:spLocks noChangeArrowheads="1"/>
          </p:cNvSpPr>
          <p:nvPr/>
        </p:nvSpPr>
        <p:spPr bwMode="auto">
          <a:xfrm>
            <a:off x="404813" y="6392863"/>
            <a:ext cx="792162" cy="369887"/>
          </a:xfrm>
          <a:prstGeom prst="rect">
            <a:avLst/>
          </a:prstGeom>
          <a:noFill/>
          <a:ln w="9525">
            <a:noFill/>
            <a:miter lim="800000"/>
            <a:headEnd/>
            <a:tailEnd/>
          </a:ln>
        </p:spPr>
        <p:txBody>
          <a:bodyPr>
            <a:spAutoFit/>
          </a:bodyPr>
          <a:lstStyle/>
          <a:p>
            <a:endParaRPr lang="ja-JP" altLang="en-US">
              <a:latin typeface="Calibri" pitchFamily="34" charset="0"/>
            </a:endParaRPr>
          </a:p>
        </p:txBody>
      </p:sp>
      <p:sp>
        <p:nvSpPr>
          <p:cNvPr id="60431" name="テキスト ボックス 25"/>
          <p:cNvSpPr txBox="1">
            <a:spLocks noChangeArrowheads="1"/>
          </p:cNvSpPr>
          <p:nvPr/>
        </p:nvSpPr>
        <p:spPr bwMode="auto">
          <a:xfrm>
            <a:off x="1052513" y="8697913"/>
            <a:ext cx="431800" cy="368300"/>
          </a:xfrm>
          <a:prstGeom prst="rect">
            <a:avLst/>
          </a:prstGeom>
          <a:noFill/>
          <a:ln w="9525">
            <a:noFill/>
            <a:miter lim="800000"/>
            <a:headEnd/>
            <a:tailEnd/>
          </a:ln>
        </p:spPr>
        <p:txBody>
          <a:bodyPr>
            <a:spAutoFit/>
          </a:bodyPr>
          <a:lstStyle/>
          <a:p>
            <a:r>
              <a:rPr lang="ja-JP" altLang="en-US">
                <a:latin typeface="Calibri" pitchFamily="34" charset="0"/>
              </a:rPr>
              <a:t>③</a:t>
            </a:r>
          </a:p>
        </p:txBody>
      </p:sp>
      <p:graphicFrame>
        <p:nvGraphicFramePr>
          <p:cNvPr id="27" name="図表 26"/>
          <p:cNvGraphicFramePr/>
          <p:nvPr/>
        </p:nvGraphicFramePr>
        <p:xfrm>
          <a:off x="1628800" y="8598024"/>
          <a:ext cx="4572000" cy="1307976"/>
        </p:xfrm>
        <a:graphic>
          <a:graphicData uri="http://schemas.openxmlformats.org/drawingml/2006/diagram">
            <dgm:relIds xmlns:dgm="http://schemas.openxmlformats.org/drawingml/2006/diagram" xmlns:r="http://schemas.openxmlformats.org/officeDocument/2006/relationships" r:dm="rId22" r:lo="rId23" r:qs="rId24" r:cs="rId25"/>
          </a:graphicData>
        </a:graphic>
      </p:graphicFrame>
      <p:sp>
        <p:nvSpPr>
          <p:cNvPr id="60433" name="テキスト ボックス 32"/>
          <p:cNvSpPr txBox="1">
            <a:spLocks noChangeArrowheads="1"/>
          </p:cNvSpPr>
          <p:nvPr/>
        </p:nvSpPr>
        <p:spPr bwMode="auto">
          <a:xfrm>
            <a:off x="1773238" y="9129713"/>
            <a:ext cx="4392612" cy="307975"/>
          </a:xfrm>
          <a:prstGeom prst="rect">
            <a:avLst/>
          </a:prstGeom>
          <a:noFill/>
          <a:ln w="9525">
            <a:noFill/>
            <a:miter lim="800000"/>
            <a:headEnd/>
            <a:tailEnd/>
          </a:ln>
        </p:spPr>
        <p:txBody>
          <a:bodyPr>
            <a:spAutoFit/>
          </a:bodyPr>
          <a:lstStyle/>
          <a:p>
            <a:pPr algn="ctr"/>
            <a:r>
              <a:rPr lang="ja-JP" altLang="en-US" sz="1400">
                <a:latin typeface="Calibri" pitchFamily="34" charset="0"/>
              </a:rPr>
              <a:t>「往復文書処理簿（発信）」に記入する。</a:t>
            </a:r>
          </a:p>
        </p:txBody>
      </p:sp>
      <p:sp>
        <p:nvSpPr>
          <p:cNvPr id="60434" name="角丸四角形吹き出し 33"/>
          <p:cNvSpPr>
            <a:spLocks noChangeArrowheads="1"/>
          </p:cNvSpPr>
          <p:nvPr/>
        </p:nvSpPr>
        <p:spPr bwMode="auto">
          <a:xfrm>
            <a:off x="5157788" y="5889625"/>
            <a:ext cx="1584325" cy="288925"/>
          </a:xfrm>
          <a:prstGeom prst="wedgeRoundRectCallout">
            <a:avLst>
              <a:gd name="adj1" fmla="val 2944"/>
              <a:gd name="adj2" fmla="val 250079"/>
              <a:gd name="adj3" fmla="val 16667"/>
            </a:avLst>
          </a:prstGeom>
          <a:solidFill>
            <a:schemeClr val="bg1">
              <a:alpha val="0"/>
            </a:schemeClr>
          </a:solidFill>
          <a:ln w="19050">
            <a:solidFill>
              <a:schemeClr val="tx1"/>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60435" name="テキスト ボックス 34"/>
          <p:cNvSpPr txBox="1">
            <a:spLocks noChangeArrowheads="1"/>
          </p:cNvSpPr>
          <p:nvPr/>
        </p:nvSpPr>
        <p:spPr bwMode="auto">
          <a:xfrm>
            <a:off x="5129213" y="5889625"/>
            <a:ext cx="1728787" cy="276225"/>
          </a:xfrm>
          <a:prstGeom prst="rect">
            <a:avLst/>
          </a:prstGeom>
          <a:noFill/>
          <a:ln w="9525">
            <a:noFill/>
            <a:miter lim="800000"/>
            <a:headEnd/>
            <a:tailEnd/>
          </a:ln>
        </p:spPr>
        <p:txBody>
          <a:bodyPr>
            <a:spAutoFit/>
          </a:bodyPr>
          <a:lstStyle/>
          <a:p>
            <a:r>
              <a:rPr lang="ja-JP" altLang="en-US" sz="1200">
                <a:latin typeface="Calibri" pitchFamily="34" charset="0"/>
              </a:rPr>
              <a:t>職員室、校長</a:t>
            </a:r>
            <a:r>
              <a:rPr lang="en-US" altLang="ja-JP" sz="1200">
                <a:latin typeface="Calibri" pitchFamily="34" charset="0"/>
              </a:rPr>
              <a:t>D.S.</a:t>
            </a:r>
            <a:r>
              <a:rPr lang="ja-JP" altLang="en-US" sz="1200">
                <a:latin typeface="Calibri" pitchFamily="34" charset="0"/>
              </a:rPr>
              <a:t>の上</a:t>
            </a:r>
          </a:p>
        </p:txBody>
      </p:sp>
      <p:sp>
        <p:nvSpPr>
          <p:cNvPr id="60436" name="テキスト ボックス 21"/>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-40-</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20713" y="1136650"/>
            <a:ext cx="2520950" cy="276225"/>
          </a:xfrm>
          <a:prstGeom prst="rect">
            <a:avLst/>
          </a:prstGeom>
          <a:noFill/>
        </p:spPr>
        <p:txBody>
          <a:bodyPr>
            <a:spAutoFit/>
          </a:bodyPr>
          <a:lstStyle/>
          <a:p>
            <a:pPr fontAlgn="auto">
              <a:spcBef>
                <a:spcPts val="0"/>
              </a:spcBef>
              <a:spcAft>
                <a:spcPts val="0"/>
              </a:spcAft>
              <a:defRPr/>
            </a:pPr>
            <a:r>
              <a:rPr lang="ja-JP" altLang="en-US" sz="1200" b="1" dirty="0">
                <a:latin typeface="+mn-ea"/>
                <a:ea typeface="+mn-ea"/>
              </a:rPr>
              <a:t>豊岡市の様式を使用するとき</a:t>
            </a:r>
          </a:p>
        </p:txBody>
      </p:sp>
      <p:graphicFrame>
        <p:nvGraphicFramePr>
          <p:cNvPr id="5" name="図表 4"/>
          <p:cNvGraphicFramePr/>
          <p:nvPr/>
        </p:nvGraphicFramePr>
        <p:xfrm>
          <a:off x="1916832" y="704528"/>
          <a:ext cx="4572000"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テキスト ボックス 5"/>
          <p:cNvSpPr txBox="1"/>
          <p:nvPr/>
        </p:nvSpPr>
        <p:spPr>
          <a:xfrm>
            <a:off x="908050" y="3440113"/>
            <a:ext cx="1296988" cy="277812"/>
          </a:xfrm>
          <a:prstGeom prst="rect">
            <a:avLst/>
          </a:prstGeom>
          <a:noFill/>
        </p:spPr>
        <p:txBody>
          <a:bodyPr>
            <a:spAutoFit/>
          </a:bodyPr>
          <a:lstStyle/>
          <a:p>
            <a:pPr fontAlgn="auto">
              <a:spcBef>
                <a:spcPts val="0"/>
              </a:spcBef>
              <a:spcAft>
                <a:spcPts val="0"/>
              </a:spcAft>
              <a:defRPr/>
            </a:pPr>
            <a:r>
              <a:rPr lang="ja-JP" altLang="en-US" sz="1200" b="1" dirty="0">
                <a:latin typeface="+mn-ea"/>
                <a:ea typeface="+mn-ea"/>
              </a:rPr>
              <a:t>豊岡市メール便</a:t>
            </a:r>
          </a:p>
        </p:txBody>
      </p:sp>
      <p:sp>
        <p:nvSpPr>
          <p:cNvPr id="61444" name="テキスト ボックス 7"/>
          <p:cNvSpPr txBox="1">
            <a:spLocks noChangeArrowheads="1"/>
          </p:cNvSpPr>
          <p:nvPr/>
        </p:nvSpPr>
        <p:spPr bwMode="auto">
          <a:xfrm>
            <a:off x="1125538" y="3800475"/>
            <a:ext cx="5183187" cy="277813"/>
          </a:xfrm>
          <a:prstGeom prst="rect">
            <a:avLst/>
          </a:prstGeom>
          <a:noFill/>
          <a:ln w="9525">
            <a:noFill/>
            <a:miter lim="800000"/>
            <a:headEnd/>
            <a:tailEnd/>
          </a:ln>
        </p:spPr>
        <p:txBody>
          <a:bodyPr>
            <a:spAutoFit/>
          </a:bodyPr>
          <a:lstStyle/>
          <a:p>
            <a:r>
              <a:rPr lang="ja-JP" altLang="en-US" sz="1200">
                <a:latin typeface="Calibri" pitchFamily="34" charset="0"/>
              </a:rPr>
              <a:t>豊岡市教育委員会・市内の小中学校・関係施設に文書を届けたい時に使う。</a:t>
            </a:r>
          </a:p>
        </p:txBody>
      </p:sp>
      <p:sp>
        <p:nvSpPr>
          <p:cNvPr id="61445" name="テキスト ボックス 9"/>
          <p:cNvSpPr txBox="1">
            <a:spLocks noChangeArrowheads="1"/>
          </p:cNvSpPr>
          <p:nvPr/>
        </p:nvSpPr>
        <p:spPr bwMode="auto">
          <a:xfrm>
            <a:off x="1196975" y="4448175"/>
            <a:ext cx="2232025" cy="277813"/>
          </a:xfrm>
          <a:prstGeom prst="rect">
            <a:avLst/>
          </a:prstGeom>
          <a:noFill/>
          <a:ln w="9525">
            <a:noFill/>
            <a:miter lim="800000"/>
            <a:headEnd/>
            <a:tailEnd/>
          </a:ln>
        </p:spPr>
        <p:txBody>
          <a:bodyPr>
            <a:spAutoFit/>
          </a:bodyPr>
          <a:lstStyle/>
          <a:p>
            <a:r>
              <a:rPr lang="ja-JP" altLang="en-US" sz="1200" b="1">
                <a:latin typeface="Calibri" pitchFamily="34" charset="0"/>
              </a:rPr>
              <a:t>メール便を利用するには・・・</a:t>
            </a:r>
          </a:p>
        </p:txBody>
      </p:sp>
      <p:sp>
        <p:nvSpPr>
          <p:cNvPr id="15" name="角丸四角形 14"/>
          <p:cNvSpPr/>
          <p:nvPr/>
        </p:nvSpPr>
        <p:spPr bwMode="auto">
          <a:xfrm>
            <a:off x="1196975" y="4448175"/>
            <a:ext cx="2087563" cy="288925"/>
          </a:xfrm>
          <a:prstGeom prst="roundRect">
            <a:avLst/>
          </a:prstGeom>
          <a:solidFill>
            <a:schemeClr val="bg1">
              <a:alpha val="0"/>
            </a:schemeClr>
          </a:solidFill>
          <a:ln w="19050">
            <a:solidFill>
              <a:schemeClr val="tx1">
                <a:lumMod val="75000"/>
                <a:lumOff val="25000"/>
              </a:schemeClr>
            </a:solidFill>
            <a:miter lim="800000"/>
            <a:headEnd/>
            <a:tailEnd/>
          </a:ln>
          <a:effectLst/>
        </p:spPr>
        <p:txBody>
          <a:bodyPr anchor="ctr">
            <a:spAutoFit/>
          </a:bodyPr>
          <a:lstStyle/>
          <a:p>
            <a:pPr>
              <a:defRPr/>
            </a:pPr>
            <a:endParaRPr lang="ja-JP" altLang="en-US" sz="1100" dirty="0">
              <a:latin typeface="Century" pitchFamily="18" charset="0"/>
              <a:ea typeface="HG丸ｺﾞｼｯｸM-PRO" pitchFamily="50" charset="-128"/>
              <a:cs typeface="Times New Roman" pitchFamily="18" charset="0"/>
            </a:endParaRPr>
          </a:p>
        </p:txBody>
      </p:sp>
      <p:sp>
        <p:nvSpPr>
          <p:cNvPr id="61447" name="テキスト ボックス 11"/>
          <p:cNvSpPr txBox="1">
            <a:spLocks noChangeArrowheads="1"/>
          </p:cNvSpPr>
          <p:nvPr/>
        </p:nvSpPr>
        <p:spPr bwMode="auto">
          <a:xfrm>
            <a:off x="3213100" y="9561513"/>
            <a:ext cx="720725" cy="276225"/>
          </a:xfrm>
          <a:prstGeom prst="rect">
            <a:avLst/>
          </a:prstGeom>
          <a:noFill/>
          <a:ln w="9525">
            <a:noFill/>
            <a:miter lim="800000"/>
            <a:headEnd/>
            <a:tailEnd/>
          </a:ln>
        </p:spPr>
        <p:txBody>
          <a:bodyPr>
            <a:spAutoFit/>
          </a:bodyPr>
          <a:lstStyle/>
          <a:p>
            <a:r>
              <a:rPr lang="en-US" altLang="ja-JP" sz="1200">
                <a:latin typeface="Calibri" pitchFamily="34" charset="0"/>
              </a:rPr>
              <a:t>-41-</a:t>
            </a:r>
            <a:endParaRPr lang="ja-JP" altLang="en-US" sz="1200">
              <a:latin typeface="Calibri"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549275" y="488950"/>
          <a:ext cx="5184775" cy="365125"/>
        </p:xfrm>
        <a:graphic>
          <a:graphicData uri="http://schemas.openxmlformats.org/drawingml/2006/table">
            <a:tbl>
              <a:tblPr/>
              <a:tblGrid>
                <a:gridCol w="5184576"/>
              </a:tblGrid>
              <a:tr h="352425">
                <a:tc>
                  <a:txBody>
                    <a:bodyPr/>
                    <a:lstStyle/>
                    <a:p>
                      <a:pPr algn="l" fontAlgn="ctr"/>
                      <a:r>
                        <a:rPr lang="ja-JP" altLang="en-US" sz="2400" b="1" i="0" u="none" strike="noStrike" dirty="0">
                          <a:solidFill>
                            <a:srgbClr val="000000"/>
                          </a:solidFill>
                          <a:latin typeface="ＭＳ Ｐゴシック"/>
                        </a:rPr>
                        <a:t>共有パソコン・サーバーで</a:t>
                      </a:r>
                      <a:r>
                        <a:rPr lang="ja-JP" altLang="en-US" sz="2400" b="1" i="0" u="none" strike="noStrike" dirty="0" smtClean="0">
                          <a:solidFill>
                            <a:srgbClr val="000000"/>
                          </a:solidFill>
                          <a:latin typeface="ＭＳ Ｐゴシック"/>
                        </a:rPr>
                        <a:t>の文書</a:t>
                      </a:r>
                      <a:r>
                        <a:rPr lang="ja-JP" altLang="en-US" sz="2400" b="1" i="0" u="none" strike="noStrike" dirty="0">
                          <a:solidFill>
                            <a:srgbClr val="000000"/>
                          </a:solidFill>
                          <a:latin typeface="ＭＳ Ｐゴシック"/>
                        </a:rPr>
                        <a:t>保存</a:t>
                      </a:r>
                    </a:p>
                  </a:txBody>
                  <a:tcPr marL="0" marR="0" marT="0" marB="0" anchor="ctr">
                    <a:lnL>
                      <a:noFill/>
                    </a:lnL>
                    <a:lnR>
                      <a:noFill/>
                    </a:lnR>
                    <a:lnT>
                      <a:noFill/>
                    </a:lnT>
                    <a:lnB>
                      <a:noFill/>
                    </a:lnB>
                  </a:tcPr>
                </a:tc>
              </a:tr>
            </a:tbl>
          </a:graphicData>
        </a:graphic>
      </p:graphicFrame>
      <p:sp>
        <p:nvSpPr>
          <p:cNvPr id="5" name="テキスト ボックス 4"/>
          <p:cNvSpPr txBox="1"/>
          <p:nvPr/>
        </p:nvSpPr>
        <p:spPr>
          <a:xfrm>
            <a:off x="1196975" y="1497013"/>
            <a:ext cx="5111750" cy="646112"/>
          </a:xfrm>
          <a:prstGeom prst="rect">
            <a:avLst/>
          </a:prstGeom>
          <a:noFill/>
        </p:spPr>
        <p:txBody>
          <a:bodyPr>
            <a:spAutoFit/>
          </a:bodyPr>
          <a:lstStyle/>
          <a:p>
            <a:pPr fontAlgn="auto">
              <a:spcBef>
                <a:spcPts val="0"/>
              </a:spcBef>
              <a:spcAft>
                <a:spcPts val="0"/>
              </a:spcAft>
              <a:defRPr/>
            </a:pPr>
            <a:r>
              <a:rPr lang="ja-JP" altLang="en-US" sz="1200" dirty="0">
                <a:latin typeface="+mn-ea"/>
                <a:ea typeface="+mn-ea"/>
              </a:rPr>
              <a:t>・ 写真データーは、外付けハードディスクに学年別・行事別に保存する。</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（年度末には、情報担当により整理する。） </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同じデーターを何度もコピーして保存しない。 </a:t>
            </a:r>
          </a:p>
        </p:txBody>
      </p:sp>
      <p:sp>
        <p:nvSpPr>
          <p:cNvPr id="7" name="テキスト ボックス 6"/>
          <p:cNvSpPr txBox="1"/>
          <p:nvPr/>
        </p:nvSpPr>
        <p:spPr>
          <a:xfrm>
            <a:off x="1268413" y="992188"/>
            <a:ext cx="1655762" cy="369887"/>
          </a:xfrm>
          <a:prstGeom prst="rect">
            <a:avLst/>
          </a:prstGeom>
          <a:noFill/>
        </p:spPr>
        <p:txBody>
          <a:bodyPr>
            <a:spAutoFit/>
          </a:bodyPr>
          <a:lstStyle/>
          <a:p>
            <a:pPr fontAlgn="auto">
              <a:spcBef>
                <a:spcPts val="0"/>
              </a:spcBef>
              <a:spcAft>
                <a:spcPts val="0"/>
              </a:spcAft>
              <a:defRPr/>
            </a:pPr>
            <a:r>
              <a:rPr lang="ja-JP" altLang="en-US" b="1" dirty="0">
                <a:latin typeface="+mn-ea"/>
                <a:ea typeface="+mn-ea"/>
              </a:rPr>
              <a:t>使用のルール</a:t>
            </a:r>
          </a:p>
        </p:txBody>
      </p:sp>
      <p:sp>
        <p:nvSpPr>
          <p:cNvPr id="8" name="角丸四角形 7"/>
          <p:cNvSpPr/>
          <p:nvPr/>
        </p:nvSpPr>
        <p:spPr>
          <a:xfrm>
            <a:off x="1341438" y="1352550"/>
            <a:ext cx="1366837" cy="71438"/>
          </a:xfrm>
          <a:prstGeom prst="roundRect">
            <a:avLst/>
          </a:prstGeom>
          <a:solidFill>
            <a:schemeClr val="accent2">
              <a:lumMod val="60000"/>
              <a:lumOff val="4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テキスト ボックス 10"/>
          <p:cNvSpPr txBox="1"/>
          <p:nvPr/>
        </p:nvSpPr>
        <p:spPr>
          <a:xfrm>
            <a:off x="1268413" y="2216150"/>
            <a:ext cx="2447925" cy="369888"/>
          </a:xfrm>
          <a:prstGeom prst="rect">
            <a:avLst/>
          </a:prstGeom>
          <a:noFill/>
        </p:spPr>
        <p:txBody>
          <a:bodyPr>
            <a:spAutoFit/>
          </a:bodyPr>
          <a:lstStyle/>
          <a:p>
            <a:pPr fontAlgn="auto">
              <a:spcBef>
                <a:spcPts val="0"/>
              </a:spcBef>
              <a:spcAft>
                <a:spcPts val="0"/>
              </a:spcAft>
              <a:defRPr/>
            </a:pPr>
            <a:r>
              <a:rPr lang="ja-JP" altLang="en-US" b="1" dirty="0">
                <a:latin typeface="+mn-ea"/>
                <a:ea typeface="+mn-ea"/>
              </a:rPr>
              <a:t>データー</a:t>
            </a:r>
            <a:r>
              <a:rPr lang="ja-JP" altLang="en-US" b="1" dirty="0">
                <a:latin typeface="+mn-lt"/>
                <a:ea typeface="+mn-ea"/>
              </a:rPr>
              <a:t>保存のルール</a:t>
            </a:r>
          </a:p>
        </p:txBody>
      </p:sp>
      <p:sp>
        <p:nvSpPr>
          <p:cNvPr id="12" name="角丸四角形 11"/>
          <p:cNvSpPr/>
          <p:nvPr/>
        </p:nvSpPr>
        <p:spPr>
          <a:xfrm>
            <a:off x="1268413" y="2576513"/>
            <a:ext cx="2305050" cy="73025"/>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テキスト ボックス 17"/>
          <p:cNvSpPr txBox="1"/>
          <p:nvPr/>
        </p:nvSpPr>
        <p:spPr>
          <a:xfrm>
            <a:off x="1125538" y="2720975"/>
            <a:ext cx="5399087" cy="2862263"/>
          </a:xfrm>
          <a:prstGeom prst="rect">
            <a:avLst/>
          </a:prstGeom>
          <a:noFill/>
        </p:spPr>
        <p:txBody>
          <a:bodyPr>
            <a:spAutoFit/>
          </a:bodyPr>
          <a:lstStyle/>
          <a:p>
            <a:pPr fontAlgn="auto">
              <a:spcBef>
                <a:spcPts val="0"/>
              </a:spcBef>
              <a:spcAft>
                <a:spcPts val="0"/>
              </a:spcAft>
              <a:defRPr/>
            </a:pPr>
            <a:r>
              <a:rPr lang="ja-JP" altLang="en-US" sz="1200" dirty="0">
                <a:latin typeface="+mn-ea"/>
                <a:ea typeface="+mn-ea"/>
              </a:rPr>
              <a:t>・ </a:t>
            </a:r>
            <a:r>
              <a:rPr lang="en-US" altLang="ja-JP" sz="1200" dirty="0">
                <a:latin typeface="+mn-ea"/>
                <a:ea typeface="+mn-ea"/>
              </a:rPr>
              <a:t>3</a:t>
            </a:r>
            <a:r>
              <a:rPr lang="ja-JP" altLang="en-US" sz="1200" dirty="0">
                <a:latin typeface="+mn-ea"/>
                <a:ea typeface="+mn-ea"/>
              </a:rPr>
              <a:t>階層までの、新規フォルダーは作成しない。</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 サバー内には当年を含む、過去３年度分を保管・保存。</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 豊岡市の文書分類表に基づいて、担当者が適切な場所に保管する。</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 個人データーは保存しない。</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 通信・調査・報告類の保存については、次のように取り扱う。 　</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◆６　教諭（第１階層）→</a:t>
            </a:r>
            <a:r>
              <a:rPr lang="ja-JP" altLang="en-US" sz="1200" u="sng" dirty="0">
                <a:latin typeface="+mn-ea"/>
                <a:ea typeface="+mn-ea"/>
              </a:rPr>
              <a:t>学年別（第２階層）</a:t>
            </a:r>
            <a:r>
              <a:rPr lang="ja-JP" altLang="en-US" sz="1200" dirty="0">
                <a:latin typeface="+mn-ea"/>
                <a:ea typeface="+mn-ea"/>
              </a:rPr>
              <a:t>→</a:t>
            </a:r>
            <a:r>
              <a:rPr lang="ja-JP" altLang="en-US" sz="1200" u="sng" dirty="0">
                <a:latin typeface="+mn-ea"/>
                <a:ea typeface="+mn-ea"/>
              </a:rPr>
              <a:t>担任・個人別（第３階層）</a:t>
            </a:r>
            <a:r>
              <a:rPr lang="ja-JP" altLang="en-US" sz="1200" dirty="0">
                <a:latin typeface="+mn-ea"/>
                <a:ea typeface="+mn-ea"/>
              </a:rPr>
              <a:t>　</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a:t>
            </a:r>
            <a:r>
              <a:rPr lang="ja-JP" altLang="en-US" sz="1200" u="sng" dirty="0">
                <a:latin typeface="+mn-ea"/>
                <a:ea typeface="+mn-ea"/>
              </a:rPr>
              <a:t>該当フォルダー</a:t>
            </a:r>
            <a:r>
              <a:rPr lang="ja-JP" altLang="en-US" sz="1200" dirty="0">
                <a:latin typeface="+mn-ea"/>
                <a:ea typeface="+mn-ea"/>
              </a:rPr>
              <a:t> 　　　　　　　　↓ 　　　　　　　　　　　　　↓ 　　　　　　　　</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 　　　　　　　　　　　学年通信 　　　　　　　学級通信 　　</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その他通信類 　</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調査・報告類</a:t>
            </a:r>
            <a:endParaRPr lang="en-US" altLang="ja-JP" sz="1200" dirty="0">
              <a:latin typeface="+mn-ea"/>
              <a:ea typeface="+mn-ea"/>
            </a:endParaRPr>
          </a:p>
          <a:p>
            <a:pPr fontAlgn="auto">
              <a:spcBef>
                <a:spcPts val="0"/>
              </a:spcBef>
              <a:spcAft>
                <a:spcPts val="0"/>
              </a:spcAft>
              <a:defRPr/>
            </a:pP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a:t>
            </a:r>
            <a:r>
              <a:rPr lang="en-US" altLang="ja-JP" sz="1200" dirty="0">
                <a:latin typeface="+mn-ea"/>
                <a:ea typeface="+mn-ea"/>
              </a:rPr>
              <a:t>[</a:t>
            </a:r>
            <a:r>
              <a:rPr lang="ja-JP" altLang="en-US" sz="1200" dirty="0">
                <a:latin typeface="+mn-ea"/>
                <a:ea typeface="+mn-ea"/>
              </a:rPr>
              <a:t>例</a:t>
            </a:r>
            <a:r>
              <a:rPr lang="en-US" altLang="ja-JP" sz="1200" dirty="0">
                <a:latin typeface="+mn-ea"/>
                <a:ea typeface="+mn-ea"/>
              </a:rPr>
              <a:t>]</a:t>
            </a:r>
            <a:r>
              <a:rPr lang="ja-JP" altLang="en-US" sz="1200" dirty="0">
                <a:latin typeface="+mn-ea"/>
                <a:ea typeface="+mn-ea"/>
              </a:rPr>
              <a:t>　該当ホルダー とは　 　 　 　 　 　 　</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自然学校に係わる、◎お知らせ　◎調査物　◎報告　等　</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自然学校フォルダーに入れる。</a:t>
            </a:r>
            <a:endParaRPr lang="en-US" altLang="ja-JP" sz="1200" dirty="0">
              <a:latin typeface="+mn-ea"/>
              <a:ea typeface="+mn-ea"/>
            </a:endParaRPr>
          </a:p>
          <a:p>
            <a:pPr fontAlgn="auto">
              <a:spcBef>
                <a:spcPts val="0"/>
              </a:spcBef>
              <a:spcAft>
                <a:spcPts val="0"/>
              </a:spcAft>
              <a:defRPr/>
            </a:pPr>
            <a:r>
              <a:rPr lang="ja-JP" altLang="en-US" sz="1200" dirty="0">
                <a:latin typeface="+mn-ea"/>
                <a:ea typeface="+mn-ea"/>
              </a:rPr>
              <a:t> </a:t>
            </a:r>
          </a:p>
        </p:txBody>
      </p:sp>
      <p:graphicFrame>
        <p:nvGraphicFramePr>
          <p:cNvPr id="26" name="表 25"/>
          <p:cNvGraphicFramePr>
            <a:graphicFrameLocks noGrp="1"/>
          </p:cNvGraphicFramePr>
          <p:nvPr/>
        </p:nvGraphicFramePr>
        <p:xfrm>
          <a:off x="1484313" y="5600700"/>
          <a:ext cx="1728787" cy="304800"/>
        </p:xfrm>
        <a:graphic>
          <a:graphicData uri="http://schemas.openxmlformats.org/drawingml/2006/table">
            <a:tbl>
              <a:tblPr/>
              <a:tblGrid>
                <a:gridCol w="1728192"/>
              </a:tblGrid>
              <a:tr h="304800">
                <a:tc>
                  <a:txBody>
                    <a:bodyPr/>
                    <a:lstStyle/>
                    <a:p>
                      <a:pPr algn="l" fontAlgn="ctr"/>
                      <a:r>
                        <a:rPr lang="ja-JP" altLang="en-US" sz="1400" b="1" i="0" u="none" strike="noStrike" dirty="0">
                          <a:solidFill>
                            <a:srgbClr val="000000"/>
                          </a:solidFill>
                          <a:latin typeface="ＭＳ Ｐゴシック"/>
                        </a:rPr>
                        <a:t>フォルダー構造</a:t>
                      </a:r>
                    </a:p>
                  </a:txBody>
                  <a:tcPr marL="0" marR="0" marT="0" marB="0" anchor="ctr">
                    <a:lnL>
                      <a:noFill/>
                    </a:lnL>
                    <a:lnR>
                      <a:noFill/>
                    </a:lnR>
                    <a:lnT>
                      <a:noFill/>
                    </a:lnT>
                    <a:lnB>
                      <a:noFill/>
                    </a:lnB>
                  </a:tcPr>
                </a:tc>
              </a:tr>
            </a:tbl>
          </a:graphicData>
        </a:graphic>
      </p:graphicFrame>
      <p:sp>
        <p:nvSpPr>
          <p:cNvPr id="27" name="角丸四角形 26"/>
          <p:cNvSpPr/>
          <p:nvPr/>
        </p:nvSpPr>
        <p:spPr>
          <a:xfrm>
            <a:off x="1412875" y="5889625"/>
            <a:ext cx="1295400" cy="71438"/>
          </a:xfrm>
          <a:prstGeom prst="roundRect">
            <a:avLst/>
          </a:prstGeom>
          <a:solidFill>
            <a:srgbClr val="FFC000"/>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2476" name="角丸四角形 31"/>
          <p:cNvSpPr>
            <a:spLocks noChangeArrowheads="1"/>
          </p:cNvSpPr>
          <p:nvPr/>
        </p:nvSpPr>
        <p:spPr bwMode="auto">
          <a:xfrm>
            <a:off x="1628775" y="4737100"/>
            <a:ext cx="4321175" cy="720725"/>
          </a:xfrm>
          <a:prstGeom prst="roundRect">
            <a:avLst>
              <a:gd name="adj" fmla="val 16667"/>
            </a:avLst>
          </a:prstGeom>
          <a:solidFill>
            <a:schemeClr val="bg1">
              <a:alpha val="0"/>
            </a:schemeClr>
          </a:solidFill>
          <a:ln w="12700">
            <a:solidFill>
              <a:srgbClr val="00B050"/>
            </a:solidFill>
            <a:miter lim="800000"/>
            <a:headEnd/>
            <a:tailEnd/>
          </a:ln>
        </p:spPr>
        <p:txBody>
          <a:bodyPr anchor="ctr">
            <a:spAutoFit/>
          </a:bodyPr>
          <a:lstStyle/>
          <a:p>
            <a:endParaRPr lang="ja-JP" altLang="en-US" sz="1100">
              <a:latin typeface="Century" pitchFamily="18" charset="0"/>
              <a:ea typeface="HG丸ｺﾞｼｯｸM-PRO" pitchFamily="49" charset="-128"/>
              <a:cs typeface="Times New Roman" pitchFamily="18" charset="0"/>
            </a:endParaRPr>
          </a:p>
        </p:txBody>
      </p:sp>
      <p:sp>
        <p:nvSpPr>
          <p:cNvPr id="62477" name="テキスト ボックス 16"/>
          <p:cNvSpPr txBox="1">
            <a:spLocks noChangeArrowheads="1"/>
          </p:cNvSpPr>
          <p:nvPr/>
        </p:nvSpPr>
        <p:spPr bwMode="auto">
          <a:xfrm>
            <a:off x="3213100" y="9561513"/>
            <a:ext cx="647700" cy="276225"/>
          </a:xfrm>
          <a:prstGeom prst="rect">
            <a:avLst/>
          </a:prstGeom>
          <a:noFill/>
          <a:ln w="9525">
            <a:noFill/>
            <a:miter lim="800000"/>
            <a:headEnd/>
            <a:tailEnd/>
          </a:ln>
        </p:spPr>
        <p:txBody>
          <a:bodyPr>
            <a:spAutoFit/>
          </a:bodyPr>
          <a:lstStyle/>
          <a:p>
            <a:r>
              <a:rPr lang="en-US" altLang="ja-JP" sz="1200">
                <a:latin typeface="Calibri" pitchFamily="34" charset="0"/>
              </a:rPr>
              <a:t>-42-</a:t>
            </a:r>
            <a:endParaRPr lang="ja-JP" altLang="en-US" sz="1200">
              <a:latin typeface="Calibri" pitchFamily="34" charset="0"/>
            </a:endParaRPr>
          </a:p>
        </p:txBody>
      </p:sp>
      <p:graphicFrame>
        <p:nvGraphicFramePr>
          <p:cNvPr id="19" name="表 18"/>
          <p:cNvGraphicFramePr>
            <a:graphicFrameLocks noGrp="1"/>
          </p:cNvGraphicFramePr>
          <p:nvPr/>
        </p:nvGraphicFramePr>
        <p:xfrm>
          <a:off x="1341438" y="6248400"/>
          <a:ext cx="4572000" cy="2730500"/>
        </p:xfrm>
        <a:graphic>
          <a:graphicData uri="http://schemas.openxmlformats.org/drawingml/2006/table">
            <a:tbl>
              <a:tblPr/>
              <a:tblGrid>
                <a:gridCol w="1354137"/>
                <a:gridCol w="2028825"/>
                <a:gridCol w="1189038"/>
              </a:tblGrid>
              <a:tr h="2730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第１階層</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第２階層</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第３階層</a:t>
                      </a:r>
                    </a:p>
                  </a:txBody>
                  <a:tcPr marL="0" marR="0" marT="0" marB="0" anchor="ctr" horzOverflow="overflow">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730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000" b="0" i="0" u="none" strike="noStrike" cap="none" normalizeH="0" baseline="0" smtClean="0">
                          <a:ln>
                            <a:noFill/>
                          </a:ln>
                          <a:solidFill>
                            <a:srgbClr val="000000"/>
                          </a:solidFill>
                          <a:effectLst/>
                          <a:latin typeface="ＭＳ Ｐゴシック" charset="-128"/>
                          <a:ea typeface="ＭＳ Ｐゴシック" charset="-128"/>
                        </a:rPr>
                        <a:t>    </a:t>
                      </a:r>
                      <a:r>
                        <a:rPr kumimoji="0" lang="en-US" altLang="zh-CN" sz="1000" b="0" i="0" u="none" strike="noStrike" cap="none" normalizeH="0" baseline="0" smtClean="0">
                          <a:ln>
                            <a:noFill/>
                          </a:ln>
                          <a:solidFill>
                            <a:srgbClr val="000000"/>
                          </a:solidFill>
                          <a:effectLst/>
                          <a:latin typeface="ＭＳ Ｐゴシック" charset="-128"/>
                          <a:ea typeface="ＭＳ Ｐゴシック" charset="-128"/>
                        </a:rPr>
                        <a:t>1</a:t>
                      </a:r>
                      <a:r>
                        <a:rPr kumimoji="0" lang="zh-CN" altLang="en-US" sz="1000" b="0" i="0" u="none" strike="noStrike" cap="none" normalizeH="0" baseline="0" smtClean="0">
                          <a:ln>
                            <a:noFill/>
                          </a:ln>
                          <a:solidFill>
                            <a:srgbClr val="000000"/>
                          </a:solidFill>
                          <a:effectLst/>
                          <a:latin typeface="ＭＳ Ｐゴシック" charset="-128"/>
                          <a:ea typeface="ＭＳ Ｐゴシック" charset="-128"/>
                        </a:rPr>
                        <a:t>～４　学校共有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5">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豊岡市文書分類表・・中分類</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TlToBr>
                      <a:noFill/>
                    </a:lnTlToBr>
                    <a:lnBlToTr>
                      <a:noFill/>
                    </a:lnBlToTr>
                    <a:noFill/>
                  </a:tcPr>
                </a:tc>
                <a:tc rowSpan="5">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小分類</a:t>
                      </a:r>
                    </a:p>
                  </a:txBody>
                  <a:tcPr marL="0" marR="0" marT="0" marB="0" anchor="ctr" horzOverflow="overflow">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TlToBr>
                      <a:noFill/>
                    </a:lnTlToBr>
                    <a:lnBlToTr>
                      <a:noFill/>
                    </a:lnBlToTr>
                    <a:noFill/>
                  </a:tcPr>
                </a:tc>
              </a:tr>
              <a:tr h="2730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        １　総務・財務</a:t>
                      </a:r>
                    </a:p>
                  </a:txBody>
                  <a:tcPr marL="0" marR="0" marT="0" marB="0" horzOverflow="overflow">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2730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　　　  ２　学務</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2730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        ３　指導</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2730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　　　  ４　人事</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r>
              <a:tr h="2730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000" b="0" i="0" u="none" strike="noStrike" cap="none" normalizeH="0" baseline="0" smtClean="0">
                          <a:ln>
                            <a:noFill/>
                          </a:ln>
                          <a:solidFill>
                            <a:srgbClr val="000000"/>
                          </a:solidFill>
                          <a:effectLst/>
                          <a:latin typeface="ＭＳ Ｐゴシック" charset="-128"/>
                          <a:ea typeface="ＭＳ Ｐゴシック" charset="-128"/>
                        </a:rPr>
                        <a:t>　　    ５　 各種委員会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五荘小学校分掌表（各種委員会）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a:noFill/>
                    </a:lnTlToBr>
                    <a:lnBlToTr>
                      <a:noFill/>
                    </a:lnBlToTr>
                    <a:noFill/>
                  </a:tcPr>
                </a:tc>
              </a:tr>
              <a:tr h="2730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1000" b="0" i="0" u="none" strike="noStrike" cap="none" normalizeH="0" baseline="0" smtClean="0">
                          <a:ln>
                            <a:noFill/>
                          </a:ln>
                          <a:solidFill>
                            <a:srgbClr val="000000"/>
                          </a:solidFill>
                          <a:effectLst/>
                          <a:latin typeface="ＭＳ Ｐゴシック" charset="-128"/>
                          <a:ea typeface="ＭＳ Ｐゴシック" charset="-128"/>
                        </a:rPr>
                        <a:t>　　    ６　 教　　  諭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学年・特別支援・専科</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個人別</a:t>
                      </a:r>
                    </a:p>
                  </a:txBody>
                  <a:tcPr marL="0" marR="0" marT="0" marB="0" anchor="ctr" horzOverflow="overflow">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a:noFill/>
                    </a:lnTlToBr>
                    <a:lnBlToTr>
                      <a:noFill/>
                    </a:lnBlToTr>
                    <a:noFill/>
                  </a:tcPr>
                </a:tc>
              </a:tr>
              <a:tr h="2730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　　    ７　 懇  和  会</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a:noFill/>
                    </a:lnTlToBr>
                    <a:lnBlToTr>
                      <a:noFill/>
                    </a:lnBlToTr>
                    <a:noFill/>
                  </a:tcPr>
                </a:tc>
              </a:tr>
              <a:tr h="2730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000" b="0" i="0" u="none" strike="noStrike" cap="none" normalizeH="0" baseline="0" smtClean="0">
                          <a:ln>
                            <a:noFill/>
                          </a:ln>
                          <a:solidFill>
                            <a:srgbClr val="000000"/>
                          </a:solidFill>
                          <a:effectLst/>
                          <a:latin typeface="ＭＳ Ｐゴシック" charset="-128"/>
                          <a:ea typeface="SimSun" pitchFamily="2" charset="-122"/>
                        </a:rPr>
                        <a:t>　　  </a:t>
                      </a:r>
                      <a:r>
                        <a:rPr kumimoji="0" lang="zh-CN" altLang="en-US" sz="1000" b="0" i="0" u="none" strike="noStrike" cap="none" normalizeH="0" baseline="0" smtClean="0">
                          <a:ln>
                            <a:noFill/>
                          </a:ln>
                          <a:solidFill>
                            <a:srgbClr val="000000"/>
                          </a:solidFill>
                          <a:effectLst/>
                          <a:latin typeface="ＭＳ Ｐゴシック" charset="-128"/>
                          <a:ea typeface="ＭＳ Ｐゴシック" charset="-128"/>
                        </a:rPr>
                        <a:t>８　 写　　　真</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学年・特別支援・専科</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表 39"/>
          <p:cNvGraphicFramePr>
            <a:graphicFrameLocks noGrp="1"/>
          </p:cNvGraphicFramePr>
          <p:nvPr/>
        </p:nvGraphicFramePr>
        <p:xfrm>
          <a:off x="476250" y="273050"/>
          <a:ext cx="5976938" cy="7962900"/>
        </p:xfrm>
        <a:graphic>
          <a:graphicData uri="http://schemas.openxmlformats.org/drawingml/2006/table">
            <a:tbl>
              <a:tblPr/>
              <a:tblGrid>
                <a:gridCol w="569913"/>
                <a:gridCol w="315912"/>
                <a:gridCol w="569913"/>
                <a:gridCol w="488950"/>
                <a:gridCol w="458787"/>
                <a:gridCol w="549275"/>
                <a:gridCol w="588963"/>
                <a:gridCol w="315912"/>
                <a:gridCol w="569913"/>
                <a:gridCol w="411162"/>
                <a:gridCol w="569913"/>
                <a:gridCol w="568325"/>
              </a:tblGrid>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第１階層</a:t>
                      </a:r>
                    </a:p>
                  </a:txBody>
                  <a:tcPr marL="0" marR="0" marT="0" marB="0" anchor="ctr" horzOverflow="overflow">
                    <a:lnL>
                      <a:noFill/>
                    </a:lnL>
                    <a:lnR>
                      <a:noFill/>
                    </a:lnR>
                    <a:lnT>
                      <a:noFill/>
                    </a:lnT>
                    <a:lnB>
                      <a:noFill/>
                    </a:lnB>
                    <a:lnTlToBr>
                      <a:noFill/>
                    </a:lnTlToBr>
                    <a:lnBlToTr>
                      <a:noFill/>
                    </a:lnBlToTr>
                    <a:noFill/>
                  </a:tcPr>
                </a:tc>
                <a:tc rowSpan="2"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800" b="1" i="0" u="none" strike="noStrike" cap="none" normalizeH="0" baseline="0" smtClean="0">
                          <a:ln>
                            <a:noFill/>
                          </a:ln>
                          <a:solidFill>
                            <a:srgbClr val="000000"/>
                          </a:solidFill>
                          <a:effectLst/>
                          <a:latin typeface="ＭＳ Ｐゴシック" charset="-128"/>
                          <a:ea typeface="ＭＳ Ｐゴシック" charset="-128"/>
                        </a:rPr>
                        <a:t>1.</a:t>
                      </a: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総務・財務　　</a:t>
                      </a:r>
                    </a:p>
                  </a:txBody>
                  <a:tcPr marL="0" marR="0" marT="0" marB="0" anchor="ctr" horzOverflow="overflow">
                    <a:lnL>
                      <a:noFill/>
                    </a:lnL>
                    <a:lnR>
                      <a:noFill/>
                    </a:lnR>
                    <a:lnT>
                      <a:noFill/>
                    </a:lnT>
                    <a:lnB>
                      <a:noFill/>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762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1"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57150">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第２階層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第３階層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第２階層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第３階層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r>
              <a:tr h="282575">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豊岡市文書         分類表　中分類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豊岡市文書         </a:t>
                      </a:r>
                      <a:endParaRPr kumimoji="0" lang="en-US" altLang="zh-TW" sz="800" b="0" i="0" u="none" strike="noStrike" cap="none" normalizeH="0" baseline="0" smtClean="0">
                        <a:ln>
                          <a:noFill/>
                        </a:ln>
                        <a:solidFill>
                          <a:srgbClr val="000000"/>
                        </a:solidFill>
                        <a:effectLst/>
                        <a:latin typeface="ＭＳ Ｐゴシック" charset="-128"/>
                        <a:ea typeface="PMingLiU" pitchFamily="18" charset="-12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   分類表　小分類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豊岡市文書     </a:t>
                      </a:r>
                      <a:endParaRPr kumimoji="0" lang="en-US" altLang="zh-TW" sz="800" b="0" i="0" u="none" strike="noStrike" cap="none" normalizeH="0" baseline="0" smtClean="0">
                        <a:ln>
                          <a:noFill/>
                        </a:ln>
                        <a:solidFill>
                          <a:srgbClr val="000000"/>
                        </a:solidFill>
                        <a:effectLst/>
                        <a:latin typeface="ＭＳ Ｐゴシック" charset="-128"/>
                        <a:ea typeface="PMingLiU" pitchFamily="18" charset="-12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    分類表　中分類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豊岡市文書            分類表　小分類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14300">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１・０１　総務</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１・０１・０２学校要覧</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１・０６　施設</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１・０６・０４安全点検</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143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１・０１・０３校務分掌表</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１・０８　渉外</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１・０８・０１ＰＴＡ</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庶務</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143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１・０１・０４職員会議</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会計</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r>
                        <a:rPr kumimoji="0" lang="en-US" altLang="ja-JP" sz="800" b="0" i="0" u="none" strike="noStrike" cap="none" normalizeH="0" baseline="0" smtClean="0">
                          <a:ln>
                            <a:noFill/>
                          </a:ln>
                          <a:solidFill>
                            <a:srgbClr val="000000"/>
                          </a:solidFill>
                          <a:effectLst/>
                          <a:latin typeface="ＭＳ Ｐゴシック" charset="-128"/>
                          <a:ea typeface="ＭＳ Ｐゴシック" charset="-128"/>
                        </a:rPr>
                        <a:t>PC</a:t>
                      </a: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様式</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143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１・０１・０６プール関係</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教養</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１・０１・０７通学路</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厚生</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143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１・０１・０９行事予定表</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広報</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143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１・０１・１６スクールバス</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143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１・０８・０２教育実習</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14300">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１・０４　経理</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１・０４・０７学年会計</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２年</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1430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１・０８・０４各種団体</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スポーツ少年団</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800" b="0" i="0" u="none" strike="noStrike" cap="none" normalizeH="0" baseline="0" smtClean="0">
                          <a:ln>
                            <a:noFill/>
                          </a:ln>
                          <a:solidFill>
                            <a:srgbClr val="000000"/>
                          </a:solidFill>
                          <a:effectLst/>
                          <a:latin typeface="ＭＳ Ｐゴシック" charset="-128"/>
                          <a:ea typeface="ＭＳ Ｐゴシック" charset="-128"/>
                        </a:rPr>
                        <a:t>PC</a:t>
                      </a: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様式・　　　取扱い要綱</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４年</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rgbClr val="000000"/>
                          </a:solidFill>
                          <a:effectLst/>
                          <a:latin typeface="ＭＳ Ｐゴシック" charset="-128"/>
                          <a:ea typeface="SimSun" pitchFamily="2" charset="-122"/>
                        </a:rPr>
                        <a:t>市心障児育成会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190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５年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６年</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青少年センター</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ひまわり</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たんぽぽ</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ブックフレンド</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571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64171" name="図 73" descr="フォルダーの無料イラスト"/>
          <p:cNvPicPr>
            <a:picLocks noChangeAspect="1" noChangeArrowheads="1"/>
          </p:cNvPicPr>
          <p:nvPr/>
        </p:nvPicPr>
        <p:blipFill>
          <a:blip r:embed="rId2"/>
          <a:srcRect r="46208" b="81381"/>
          <a:stretch>
            <a:fillRect/>
          </a:stretch>
        </p:blipFill>
        <p:spPr bwMode="auto">
          <a:xfrm>
            <a:off x="549275" y="4448175"/>
            <a:ext cx="358775" cy="288925"/>
          </a:xfrm>
          <a:prstGeom prst="rect">
            <a:avLst/>
          </a:prstGeom>
          <a:noFill/>
          <a:ln w="9525">
            <a:solidFill>
              <a:schemeClr val="tx1"/>
            </a:solidFill>
            <a:miter lim="800000"/>
            <a:headEnd/>
            <a:tailEnd/>
          </a:ln>
        </p:spPr>
      </p:pic>
      <p:pic>
        <p:nvPicPr>
          <p:cNvPr id="64172" name="図 77" descr="フォルダーの無料イラスト"/>
          <p:cNvPicPr>
            <a:picLocks noChangeAspect="1" noChangeArrowheads="1"/>
          </p:cNvPicPr>
          <p:nvPr/>
        </p:nvPicPr>
        <p:blipFill>
          <a:blip r:embed="rId2"/>
          <a:srcRect r="46208" b="81381"/>
          <a:stretch>
            <a:fillRect/>
          </a:stretch>
        </p:blipFill>
        <p:spPr bwMode="auto">
          <a:xfrm>
            <a:off x="1412875" y="4448175"/>
            <a:ext cx="360363" cy="288925"/>
          </a:xfrm>
          <a:prstGeom prst="rect">
            <a:avLst/>
          </a:prstGeom>
          <a:noFill/>
          <a:ln w="9525">
            <a:solidFill>
              <a:schemeClr val="tx1"/>
            </a:solidFill>
            <a:miter lim="800000"/>
            <a:headEnd/>
            <a:tailEnd/>
          </a:ln>
        </p:spPr>
      </p:pic>
      <p:pic>
        <p:nvPicPr>
          <p:cNvPr id="64173" name="図 80" descr="フォルダーの無料イラスト"/>
          <p:cNvPicPr>
            <a:picLocks noChangeAspect="1" noChangeArrowheads="1"/>
          </p:cNvPicPr>
          <p:nvPr/>
        </p:nvPicPr>
        <p:blipFill>
          <a:blip r:embed="rId2"/>
          <a:srcRect r="46208" b="81381"/>
          <a:stretch>
            <a:fillRect/>
          </a:stretch>
        </p:blipFill>
        <p:spPr bwMode="auto">
          <a:xfrm>
            <a:off x="1412875" y="3873500"/>
            <a:ext cx="360363" cy="287338"/>
          </a:xfrm>
          <a:prstGeom prst="rect">
            <a:avLst/>
          </a:prstGeom>
          <a:noFill/>
          <a:ln w="9525">
            <a:solidFill>
              <a:schemeClr val="tx1"/>
            </a:solidFill>
            <a:miter lim="800000"/>
            <a:headEnd/>
            <a:tailEnd/>
          </a:ln>
        </p:spPr>
      </p:pic>
      <p:pic>
        <p:nvPicPr>
          <p:cNvPr id="64174" name="図 81" descr="フォルダーの無料イラスト"/>
          <p:cNvPicPr>
            <a:picLocks noChangeAspect="1" noChangeArrowheads="1"/>
          </p:cNvPicPr>
          <p:nvPr/>
        </p:nvPicPr>
        <p:blipFill>
          <a:blip r:embed="rId2"/>
          <a:srcRect r="46208" b="81381"/>
          <a:stretch>
            <a:fillRect/>
          </a:stretch>
        </p:blipFill>
        <p:spPr bwMode="auto">
          <a:xfrm>
            <a:off x="1412875" y="3368675"/>
            <a:ext cx="360363" cy="288925"/>
          </a:xfrm>
          <a:prstGeom prst="rect">
            <a:avLst/>
          </a:prstGeom>
          <a:noFill/>
          <a:ln w="9525">
            <a:solidFill>
              <a:schemeClr val="tx1"/>
            </a:solidFill>
            <a:miter lim="800000"/>
            <a:headEnd/>
            <a:tailEnd/>
          </a:ln>
        </p:spPr>
      </p:pic>
      <p:pic>
        <p:nvPicPr>
          <p:cNvPr id="64175" name="図 82" descr="フォルダーの無料イラスト"/>
          <p:cNvPicPr>
            <a:picLocks noChangeAspect="1" noChangeArrowheads="1"/>
          </p:cNvPicPr>
          <p:nvPr/>
        </p:nvPicPr>
        <p:blipFill>
          <a:blip r:embed="rId2"/>
          <a:srcRect r="46208" b="81381"/>
          <a:stretch>
            <a:fillRect/>
          </a:stretch>
        </p:blipFill>
        <p:spPr bwMode="auto">
          <a:xfrm>
            <a:off x="1412875" y="2936875"/>
            <a:ext cx="360363" cy="287338"/>
          </a:xfrm>
          <a:prstGeom prst="rect">
            <a:avLst/>
          </a:prstGeom>
          <a:noFill/>
          <a:ln w="9525">
            <a:solidFill>
              <a:schemeClr val="tx1"/>
            </a:solidFill>
            <a:miter lim="800000"/>
            <a:headEnd/>
            <a:tailEnd/>
          </a:ln>
        </p:spPr>
      </p:pic>
      <p:pic>
        <p:nvPicPr>
          <p:cNvPr id="64176" name="図 83" descr="フォルダーの無料イラスト"/>
          <p:cNvPicPr>
            <a:picLocks noChangeAspect="1" noChangeArrowheads="1"/>
          </p:cNvPicPr>
          <p:nvPr/>
        </p:nvPicPr>
        <p:blipFill>
          <a:blip r:embed="rId2"/>
          <a:srcRect r="46208" b="81381"/>
          <a:stretch>
            <a:fillRect/>
          </a:stretch>
        </p:blipFill>
        <p:spPr bwMode="auto">
          <a:xfrm>
            <a:off x="1412875" y="2432050"/>
            <a:ext cx="360363" cy="288925"/>
          </a:xfrm>
          <a:prstGeom prst="rect">
            <a:avLst/>
          </a:prstGeom>
          <a:noFill/>
          <a:ln w="9525">
            <a:solidFill>
              <a:schemeClr val="tx1"/>
            </a:solidFill>
            <a:miter lim="800000"/>
            <a:headEnd/>
            <a:tailEnd/>
          </a:ln>
        </p:spPr>
      </p:pic>
      <p:pic>
        <p:nvPicPr>
          <p:cNvPr id="64177" name="図 84" descr="フォルダーの無料イラスト"/>
          <p:cNvPicPr>
            <a:picLocks noChangeAspect="1" noChangeArrowheads="1"/>
          </p:cNvPicPr>
          <p:nvPr/>
        </p:nvPicPr>
        <p:blipFill>
          <a:blip r:embed="rId2"/>
          <a:srcRect r="46208" b="81381"/>
          <a:stretch>
            <a:fillRect/>
          </a:stretch>
        </p:blipFill>
        <p:spPr bwMode="auto">
          <a:xfrm>
            <a:off x="1412875" y="1928813"/>
            <a:ext cx="360363" cy="287337"/>
          </a:xfrm>
          <a:prstGeom prst="rect">
            <a:avLst/>
          </a:prstGeom>
          <a:noFill/>
          <a:ln w="9525">
            <a:solidFill>
              <a:schemeClr val="tx1"/>
            </a:solidFill>
            <a:miter lim="800000"/>
            <a:headEnd/>
            <a:tailEnd/>
          </a:ln>
        </p:spPr>
      </p:pic>
      <p:pic>
        <p:nvPicPr>
          <p:cNvPr id="64178" name="図 85" descr="フォルダーの無料イラスト"/>
          <p:cNvPicPr>
            <a:picLocks noChangeAspect="1" noChangeArrowheads="1"/>
          </p:cNvPicPr>
          <p:nvPr/>
        </p:nvPicPr>
        <p:blipFill>
          <a:blip r:embed="rId2"/>
          <a:srcRect r="46208" b="81381"/>
          <a:stretch>
            <a:fillRect/>
          </a:stretch>
        </p:blipFill>
        <p:spPr bwMode="auto">
          <a:xfrm>
            <a:off x="549275" y="992188"/>
            <a:ext cx="358775" cy="288925"/>
          </a:xfrm>
          <a:prstGeom prst="rect">
            <a:avLst/>
          </a:prstGeom>
          <a:noFill/>
          <a:ln w="9525">
            <a:solidFill>
              <a:schemeClr val="tx1"/>
            </a:solidFill>
            <a:miter lim="800000"/>
            <a:headEnd/>
            <a:tailEnd/>
          </a:ln>
        </p:spPr>
      </p:pic>
      <p:pic>
        <p:nvPicPr>
          <p:cNvPr id="64179" name="図 86" descr="フォルダーの無料イラスト"/>
          <p:cNvPicPr>
            <a:picLocks noChangeAspect="1" noChangeArrowheads="1"/>
          </p:cNvPicPr>
          <p:nvPr/>
        </p:nvPicPr>
        <p:blipFill>
          <a:blip r:embed="rId2"/>
          <a:srcRect r="46208" b="81381"/>
          <a:stretch>
            <a:fillRect/>
          </a:stretch>
        </p:blipFill>
        <p:spPr bwMode="auto">
          <a:xfrm>
            <a:off x="2420938" y="4448175"/>
            <a:ext cx="360362" cy="288925"/>
          </a:xfrm>
          <a:prstGeom prst="rect">
            <a:avLst/>
          </a:prstGeom>
          <a:noFill/>
          <a:ln w="9525">
            <a:solidFill>
              <a:schemeClr val="tx1"/>
            </a:solidFill>
            <a:miter lim="800000"/>
            <a:headEnd/>
            <a:tailEnd/>
          </a:ln>
        </p:spPr>
      </p:pic>
      <p:pic>
        <p:nvPicPr>
          <p:cNvPr id="64180" name="図 87" descr="フォルダーの無料イラスト"/>
          <p:cNvPicPr>
            <a:picLocks noChangeAspect="1" noChangeArrowheads="1"/>
          </p:cNvPicPr>
          <p:nvPr/>
        </p:nvPicPr>
        <p:blipFill>
          <a:blip r:embed="rId2"/>
          <a:srcRect r="46208" b="81381"/>
          <a:stretch>
            <a:fillRect/>
          </a:stretch>
        </p:blipFill>
        <p:spPr bwMode="auto">
          <a:xfrm>
            <a:off x="5373688" y="1712913"/>
            <a:ext cx="358775" cy="287337"/>
          </a:xfrm>
          <a:prstGeom prst="rect">
            <a:avLst/>
          </a:prstGeom>
          <a:noFill/>
          <a:ln w="9525">
            <a:solidFill>
              <a:schemeClr val="tx1"/>
            </a:solidFill>
            <a:miter lim="800000"/>
            <a:headEnd/>
            <a:tailEnd/>
          </a:ln>
        </p:spPr>
      </p:pic>
      <p:pic>
        <p:nvPicPr>
          <p:cNvPr id="64181" name="図 88" descr="フォルダーの無料イラスト"/>
          <p:cNvPicPr>
            <a:picLocks noChangeAspect="1" noChangeArrowheads="1"/>
          </p:cNvPicPr>
          <p:nvPr/>
        </p:nvPicPr>
        <p:blipFill>
          <a:blip r:embed="rId2"/>
          <a:srcRect r="46208" b="81381"/>
          <a:stretch>
            <a:fillRect/>
          </a:stretch>
        </p:blipFill>
        <p:spPr bwMode="auto">
          <a:xfrm>
            <a:off x="4365625" y="1639888"/>
            <a:ext cx="358775" cy="288925"/>
          </a:xfrm>
          <a:prstGeom prst="rect">
            <a:avLst/>
          </a:prstGeom>
          <a:noFill/>
          <a:ln w="9525">
            <a:solidFill>
              <a:schemeClr val="tx1"/>
            </a:solidFill>
            <a:miter lim="800000"/>
            <a:headEnd/>
            <a:tailEnd/>
          </a:ln>
        </p:spPr>
      </p:pic>
      <p:pic>
        <p:nvPicPr>
          <p:cNvPr id="64182" name="図 89" descr="フォルダーの無料イラスト"/>
          <p:cNvPicPr>
            <a:picLocks noChangeAspect="1" noChangeArrowheads="1"/>
          </p:cNvPicPr>
          <p:nvPr/>
        </p:nvPicPr>
        <p:blipFill>
          <a:blip r:embed="rId2"/>
          <a:srcRect r="46208" b="81381"/>
          <a:stretch>
            <a:fillRect/>
          </a:stretch>
        </p:blipFill>
        <p:spPr bwMode="auto">
          <a:xfrm>
            <a:off x="3500438" y="1639888"/>
            <a:ext cx="360362" cy="288925"/>
          </a:xfrm>
          <a:prstGeom prst="rect">
            <a:avLst/>
          </a:prstGeom>
          <a:noFill/>
          <a:ln w="9525">
            <a:solidFill>
              <a:schemeClr val="tx1"/>
            </a:solidFill>
            <a:miter lim="800000"/>
            <a:headEnd/>
            <a:tailEnd/>
          </a:ln>
        </p:spPr>
      </p:pic>
      <p:pic>
        <p:nvPicPr>
          <p:cNvPr id="64183" name="図 90" descr="フォルダーの無料イラスト"/>
          <p:cNvPicPr>
            <a:picLocks noChangeAspect="1" noChangeArrowheads="1"/>
          </p:cNvPicPr>
          <p:nvPr/>
        </p:nvPicPr>
        <p:blipFill>
          <a:blip r:embed="rId2"/>
          <a:srcRect r="46208" b="81381"/>
          <a:stretch>
            <a:fillRect/>
          </a:stretch>
        </p:blipFill>
        <p:spPr bwMode="auto">
          <a:xfrm>
            <a:off x="4365625" y="992188"/>
            <a:ext cx="358775" cy="288925"/>
          </a:xfrm>
          <a:prstGeom prst="rect">
            <a:avLst/>
          </a:prstGeom>
          <a:noFill/>
          <a:ln w="9525">
            <a:solidFill>
              <a:schemeClr val="tx1"/>
            </a:solidFill>
            <a:miter lim="800000"/>
            <a:headEnd/>
            <a:tailEnd/>
          </a:ln>
        </p:spPr>
      </p:pic>
      <p:pic>
        <p:nvPicPr>
          <p:cNvPr id="64184" name="図 91" descr="フォルダーの無料イラスト"/>
          <p:cNvPicPr>
            <a:picLocks noChangeAspect="1" noChangeArrowheads="1"/>
          </p:cNvPicPr>
          <p:nvPr/>
        </p:nvPicPr>
        <p:blipFill>
          <a:blip r:embed="rId2"/>
          <a:srcRect r="46208" b="81381"/>
          <a:stretch>
            <a:fillRect/>
          </a:stretch>
        </p:blipFill>
        <p:spPr bwMode="auto">
          <a:xfrm>
            <a:off x="3500438" y="992188"/>
            <a:ext cx="360362" cy="288925"/>
          </a:xfrm>
          <a:prstGeom prst="rect">
            <a:avLst/>
          </a:prstGeom>
          <a:noFill/>
          <a:ln w="9525">
            <a:solidFill>
              <a:schemeClr val="tx1"/>
            </a:solidFill>
            <a:miter lim="800000"/>
            <a:headEnd/>
            <a:tailEnd/>
          </a:ln>
        </p:spPr>
      </p:pic>
      <p:pic>
        <p:nvPicPr>
          <p:cNvPr id="64185" name="図 92" descr="フォルダーの無料イラスト"/>
          <p:cNvPicPr>
            <a:picLocks noChangeAspect="1" noChangeArrowheads="1"/>
          </p:cNvPicPr>
          <p:nvPr/>
        </p:nvPicPr>
        <p:blipFill>
          <a:blip r:embed="rId2"/>
          <a:srcRect r="46208" b="81381"/>
          <a:stretch>
            <a:fillRect/>
          </a:stretch>
        </p:blipFill>
        <p:spPr bwMode="auto">
          <a:xfrm>
            <a:off x="1412875" y="992188"/>
            <a:ext cx="360363" cy="288925"/>
          </a:xfrm>
          <a:prstGeom prst="rect">
            <a:avLst/>
          </a:prstGeom>
          <a:noFill/>
          <a:ln w="9525">
            <a:solidFill>
              <a:schemeClr val="tx1"/>
            </a:solidFill>
            <a:miter lim="800000"/>
            <a:headEnd/>
            <a:tailEnd/>
          </a:ln>
        </p:spPr>
      </p:pic>
      <p:pic>
        <p:nvPicPr>
          <p:cNvPr id="64186" name="図 93" descr="フォルダーの無料イラスト"/>
          <p:cNvPicPr>
            <a:picLocks noChangeAspect="1" noChangeArrowheads="1"/>
          </p:cNvPicPr>
          <p:nvPr/>
        </p:nvPicPr>
        <p:blipFill>
          <a:blip r:embed="rId2"/>
          <a:srcRect r="46208" b="81381"/>
          <a:stretch>
            <a:fillRect/>
          </a:stretch>
        </p:blipFill>
        <p:spPr bwMode="auto">
          <a:xfrm>
            <a:off x="1412875" y="1423988"/>
            <a:ext cx="360363" cy="288925"/>
          </a:xfrm>
          <a:prstGeom prst="rect">
            <a:avLst/>
          </a:prstGeom>
          <a:noFill/>
          <a:ln w="9525">
            <a:solidFill>
              <a:schemeClr val="tx1"/>
            </a:solidFill>
            <a:miter lim="800000"/>
            <a:headEnd/>
            <a:tailEnd/>
          </a:ln>
        </p:spPr>
      </p:pic>
      <p:pic>
        <p:nvPicPr>
          <p:cNvPr id="64187" name="図 94" descr="フォルダーの無料イラスト"/>
          <p:cNvPicPr>
            <a:picLocks noChangeAspect="1" noChangeArrowheads="1"/>
          </p:cNvPicPr>
          <p:nvPr/>
        </p:nvPicPr>
        <p:blipFill>
          <a:blip r:embed="rId2"/>
          <a:srcRect r="46208" b="81381"/>
          <a:stretch>
            <a:fillRect/>
          </a:stretch>
        </p:blipFill>
        <p:spPr bwMode="auto">
          <a:xfrm>
            <a:off x="4365625" y="4089400"/>
            <a:ext cx="358775" cy="287338"/>
          </a:xfrm>
          <a:prstGeom prst="rect">
            <a:avLst/>
          </a:prstGeom>
          <a:noFill/>
          <a:ln w="9525">
            <a:solidFill>
              <a:schemeClr val="tx1"/>
            </a:solidFill>
            <a:miter lim="800000"/>
            <a:headEnd/>
            <a:tailEnd/>
          </a:ln>
        </p:spPr>
      </p:pic>
      <p:pic>
        <p:nvPicPr>
          <p:cNvPr id="64188" name="図 95" descr="フォルダーの無料イラスト"/>
          <p:cNvPicPr>
            <a:picLocks noChangeAspect="1" noChangeArrowheads="1"/>
          </p:cNvPicPr>
          <p:nvPr/>
        </p:nvPicPr>
        <p:blipFill>
          <a:blip r:embed="rId2"/>
          <a:srcRect r="46208" b="81381"/>
          <a:stretch>
            <a:fillRect/>
          </a:stretch>
        </p:blipFill>
        <p:spPr bwMode="auto">
          <a:xfrm>
            <a:off x="5373688" y="3657600"/>
            <a:ext cx="358775" cy="287338"/>
          </a:xfrm>
          <a:prstGeom prst="rect">
            <a:avLst/>
          </a:prstGeom>
          <a:noFill/>
          <a:ln w="9525">
            <a:solidFill>
              <a:schemeClr val="tx1"/>
            </a:solidFill>
            <a:miter lim="800000"/>
            <a:headEnd/>
            <a:tailEnd/>
          </a:ln>
        </p:spPr>
      </p:pic>
      <p:pic>
        <p:nvPicPr>
          <p:cNvPr id="64189" name="図 96" descr="フォルダーの無料イラスト"/>
          <p:cNvPicPr>
            <a:picLocks noChangeAspect="1" noChangeArrowheads="1"/>
          </p:cNvPicPr>
          <p:nvPr/>
        </p:nvPicPr>
        <p:blipFill>
          <a:blip r:embed="rId2"/>
          <a:srcRect r="46208" b="81381"/>
          <a:stretch>
            <a:fillRect/>
          </a:stretch>
        </p:blipFill>
        <p:spPr bwMode="auto">
          <a:xfrm>
            <a:off x="5373688" y="3152775"/>
            <a:ext cx="358775" cy="287338"/>
          </a:xfrm>
          <a:prstGeom prst="rect">
            <a:avLst/>
          </a:prstGeom>
          <a:noFill/>
          <a:ln w="9525">
            <a:solidFill>
              <a:schemeClr val="tx1"/>
            </a:solidFill>
            <a:miter lim="800000"/>
            <a:headEnd/>
            <a:tailEnd/>
          </a:ln>
        </p:spPr>
      </p:pic>
      <p:pic>
        <p:nvPicPr>
          <p:cNvPr id="64190" name="図 97" descr="フォルダーの無料イラスト"/>
          <p:cNvPicPr>
            <a:picLocks noChangeAspect="1" noChangeArrowheads="1"/>
          </p:cNvPicPr>
          <p:nvPr/>
        </p:nvPicPr>
        <p:blipFill>
          <a:blip r:embed="rId2"/>
          <a:srcRect r="46208" b="81381"/>
          <a:stretch>
            <a:fillRect/>
          </a:stretch>
        </p:blipFill>
        <p:spPr bwMode="auto">
          <a:xfrm>
            <a:off x="5373688" y="2649538"/>
            <a:ext cx="358775" cy="287337"/>
          </a:xfrm>
          <a:prstGeom prst="rect">
            <a:avLst/>
          </a:prstGeom>
          <a:noFill/>
          <a:ln w="9525">
            <a:solidFill>
              <a:schemeClr val="tx1"/>
            </a:solidFill>
            <a:miter lim="800000"/>
            <a:headEnd/>
            <a:tailEnd/>
          </a:ln>
        </p:spPr>
      </p:pic>
      <p:pic>
        <p:nvPicPr>
          <p:cNvPr id="64191" name="図 98" descr="フォルダーの無料イラスト"/>
          <p:cNvPicPr>
            <a:picLocks noChangeAspect="1" noChangeArrowheads="1"/>
          </p:cNvPicPr>
          <p:nvPr/>
        </p:nvPicPr>
        <p:blipFill>
          <a:blip r:embed="rId2"/>
          <a:srcRect r="46208" b="81381"/>
          <a:stretch>
            <a:fillRect/>
          </a:stretch>
        </p:blipFill>
        <p:spPr bwMode="auto">
          <a:xfrm>
            <a:off x="5373688" y="2144713"/>
            <a:ext cx="358775" cy="287337"/>
          </a:xfrm>
          <a:prstGeom prst="rect">
            <a:avLst/>
          </a:prstGeom>
          <a:noFill/>
          <a:ln w="9525">
            <a:solidFill>
              <a:schemeClr val="tx1"/>
            </a:solidFill>
            <a:miter lim="800000"/>
            <a:headEnd/>
            <a:tailEnd/>
          </a:ln>
        </p:spPr>
      </p:pic>
      <p:pic>
        <p:nvPicPr>
          <p:cNvPr id="64192" name="図 99" descr="フォルダーの無料イラスト"/>
          <p:cNvPicPr>
            <a:picLocks noChangeAspect="1" noChangeArrowheads="1"/>
          </p:cNvPicPr>
          <p:nvPr/>
        </p:nvPicPr>
        <p:blipFill>
          <a:blip r:embed="rId2"/>
          <a:srcRect r="46208" b="81381"/>
          <a:stretch>
            <a:fillRect/>
          </a:stretch>
        </p:blipFill>
        <p:spPr bwMode="auto">
          <a:xfrm>
            <a:off x="2420938" y="5529263"/>
            <a:ext cx="360362" cy="287337"/>
          </a:xfrm>
          <a:prstGeom prst="rect">
            <a:avLst/>
          </a:prstGeom>
          <a:noFill/>
          <a:ln w="9525">
            <a:solidFill>
              <a:schemeClr val="tx1"/>
            </a:solidFill>
            <a:miter lim="800000"/>
            <a:headEnd/>
            <a:tailEnd/>
          </a:ln>
        </p:spPr>
      </p:pic>
      <p:pic>
        <p:nvPicPr>
          <p:cNvPr id="64193" name="図 100" descr="フォルダーの無料イラスト"/>
          <p:cNvPicPr>
            <a:picLocks noChangeAspect="1" noChangeArrowheads="1"/>
          </p:cNvPicPr>
          <p:nvPr/>
        </p:nvPicPr>
        <p:blipFill>
          <a:blip r:embed="rId2"/>
          <a:srcRect r="46208" b="81381"/>
          <a:stretch>
            <a:fillRect/>
          </a:stretch>
        </p:blipFill>
        <p:spPr bwMode="auto">
          <a:xfrm>
            <a:off x="2997200" y="6032500"/>
            <a:ext cx="360363" cy="288925"/>
          </a:xfrm>
          <a:prstGeom prst="rect">
            <a:avLst/>
          </a:prstGeom>
          <a:noFill/>
          <a:ln w="9525">
            <a:solidFill>
              <a:schemeClr val="tx1"/>
            </a:solidFill>
            <a:miter lim="800000"/>
            <a:headEnd/>
            <a:tailEnd/>
          </a:ln>
        </p:spPr>
      </p:pic>
      <p:pic>
        <p:nvPicPr>
          <p:cNvPr id="64194" name="図 101" descr="フォルダーの無料イラスト"/>
          <p:cNvPicPr>
            <a:picLocks noChangeAspect="1" noChangeArrowheads="1"/>
          </p:cNvPicPr>
          <p:nvPr/>
        </p:nvPicPr>
        <p:blipFill>
          <a:blip r:embed="rId2"/>
          <a:srcRect r="46208" b="81381"/>
          <a:stretch>
            <a:fillRect/>
          </a:stretch>
        </p:blipFill>
        <p:spPr bwMode="auto">
          <a:xfrm>
            <a:off x="2420938" y="6032500"/>
            <a:ext cx="360362" cy="288925"/>
          </a:xfrm>
          <a:prstGeom prst="rect">
            <a:avLst/>
          </a:prstGeom>
          <a:noFill/>
          <a:ln w="9525">
            <a:solidFill>
              <a:schemeClr val="tx1"/>
            </a:solidFill>
            <a:miter lim="800000"/>
            <a:headEnd/>
            <a:tailEnd/>
          </a:ln>
        </p:spPr>
      </p:pic>
      <p:pic>
        <p:nvPicPr>
          <p:cNvPr id="64195" name="図 102" descr="フォルダーの無料イラスト"/>
          <p:cNvPicPr>
            <a:picLocks noChangeAspect="1" noChangeArrowheads="1"/>
          </p:cNvPicPr>
          <p:nvPr/>
        </p:nvPicPr>
        <p:blipFill>
          <a:blip r:embed="rId2"/>
          <a:srcRect r="46208" b="81381"/>
          <a:stretch>
            <a:fillRect/>
          </a:stretch>
        </p:blipFill>
        <p:spPr bwMode="auto">
          <a:xfrm>
            <a:off x="5373688" y="6176963"/>
            <a:ext cx="358775" cy="288925"/>
          </a:xfrm>
          <a:prstGeom prst="rect">
            <a:avLst/>
          </a:prstGeom>
          <a:noFill/>
          <a:ln w="9525">
            <a:solidFill>
              <a:schemeClr val="tx1"/>
            </a:solidFill>
            <a:miter lim="800000"/>
            <a:headEnd/>
            <a:tailEnd/>
          </a:ln>
        </p:spPr>
      </p:pic>
      <p:pic>
        <p:nvPicPr>
          <p:cNvPr id="64196" name="図 103" descr="フォルダーの無料イラスト"/>
          <p:cNvPicPr>
            <a:picLocks noChangeAspect="1" noChangeArrowheads="1"/>
          </p:cNvPicPr>
          <p:nvPr/>
        </p:nvPicPr>
        <p:blipFill>
          <a:blip r:embed="rId2"/>
          <a:srcRect r="46208" b="81381"/>
          <a:stretch>
            <a:fillRect/>
          </a:stretch>
        </p:blipFill>
        <p:spPr bwMode="auto">
          <a:xfrm>
            <a:off x="5373688" y="5673725"/>
            <a:ext cx="358775" cy="287338"/>
          </a:xfrm>
          <a:prstGeom prst="rect">
            <a:avLst/>
          </a:prstGeom>
          <a:noFill/>
          <a:ln w="9525">
            <a:solidFill>
              <a:schemeClr val="tx1"/>
            </a:solidFill>
            <a:miter lim="800000"/>
            <a:headEnd/>
            <a:tailEnd/>
          </a:ln>
        </p:spPr>
      </p:pic>
      <p:pic>
        <p:nvPicPr>
          <p:cNvPr id="64197" name="図 104" descr="フォルダーの無料イラスト"/>
          <p:cNvPicPr>
            <a:picLocks noChangeAspect="1" noChangeArrowheads="1"/>
          </p:cNvPicPr>
          <p:nvPr/>
        </p:nvPicPr>
        <p:blipFill>
          <a:blip r:embed="rId2"/>
          <a:srcRect r="46208" b="81381"/>
          <a:stretch>
            <a:fillRect/>
          </a:stretch>
        </p:blipFill>
        <p:spPr bwMode="auto">
          <a:xfrm>
            <a:off x="5373688" y="5168900"/>
            <a:ext cx="358775" cy="288925"/>
          </a:xfrm>
          <a:prstGeom prst="rect">
            <a:avLst/>
          </a:prstGeom>
          <a:noFill/>
          <a:ln w="9525">
            <a:solidFill>
              <a:schemeClr val="tx1"/>
            </a:solidFill>
            <a:miter lim="800000"/>
            <a:headEnd/>
            <a:tailEnd/>
          </a:ln>
        </p:spPr>
      </p:pic>
      <p:pic>
        <p:nvPicPr>
          <p:cNvPr id="64198" name="図 105" descr="フォルダーの無料イラスト"/>
          <p:cNvPicPr>
            <a:picLocks noChangeAspect="1" noChangeArrowheads="1"/>
          </p:cNvPicPr>
          <p:nvPr/>
        </p:nvPicPr>
        <p:blipFill>
          <a:blip r:embed="rId2"/>
          <a:srcRect r="46208" b="81381"/>
          <a:stretch>
            <a:fillRect/>
          </a:stretch>
        </p:blipFill>
        <p:spPr bwMode="auto">
          <a:xfrm>
            <a:off x="5373688" y="4592638"/>
            <a:ext cx="358775" cy="288925"/>
          </a:xfrm>
          <a:prstGeom prst="rect">
            <a:avLst/>
          </a:prstGeom>
          <a:noFill/>
          <a:ln w="9525">
            <a:solidFill>
              <a:schemeClr val="tx1"/>
            </a:solidFill>
            <a:miter lim="800000"/>
            <a:headEnd/>
            <a:tailEnd/>
          </a:ln>
        </p:spPr>
      </p:pic>
      <p:pic>
        <p:nvPicPr>
          <p:cNvPr id="64199" name="図 106" descr="フォルダーの無料イラスト"/>
          <p:cNvPicPr>
            <a:picLocks noChangeAspect="1" noChangeArrowheads="1"/>
          </p:cNvPicPr>
          <p:nvPr/>
        </p:nvPicPr>
        <p:blipFill>
          <a:blip r:embed="rId2"/>
          <a:srcRect r="46208" b="81381"/>
          <a:stretch>
            <a:fillRect/>
          </a:stretch>
        </p:blipFill>
        <p:spPr bwMode="auto">
          <a:xfrm>
            <a:off x="4365625" y="4592638"/>
            <a:ext cx="358775" cy="288925"/>
          </a:xfrm>
          <a:prstGeom prst="rect">
            <a:avLst/>
          </a:prstGeom>
          <a:noFill/>
          <a:ln w="9525">
            <a:solidFill>
              <a:schemeClr val="tx1"/>
            </a:solidFill>
            <a:miter lim="800000"/>
            <a:headEnd/>
            <a:tailEnd/>
          </a:ln>
        </p:spPr>
      </p:pic>
      <p:pic>
        <p:nvPicPr>
          <p:cNvPr id="64200" name="図 107" descr="フォルダーの無料イラスト"/>
          <p:cNvPicPr>
            <a:picLocks noChangeAspect="1" noChangeArrowheads="1"/>
          </p:cNvPicPr>
          <p:nvPr/>
        </p:nvPicPr>
        <p:blipFill>
          <a:blip r:embed="rId2"/>
          <a:srcRect r="46208" b="81381"/>
          <a:stretch>
            <a:fillRect/>
          </a:stretch>
        </p:blipFill>
        <p:spPr bwMode="auto">
          <a:xfrm>
            <a:off x="2997200" y="5024438"/>
            <a:ext cx="360363" cy="288925"/>
          </a:xfrm>
          <a:prstGeom prst="rect">
            <a:avLst/>
          </a:prstGeom>
          <a:noFill/>
          <a:ln w="9525">
            <a:solidFill>
              <a:schemeClr val="tx1"/>
            </a:solidFill>
            <a:miter lim="800000"/>
            <a:headEnd/>
            <a:tailEnd/>
          </a:ln>
        </p:spPr>
      </p:pic>
      <p:pic>
        <p:nvPicPr>
          <p:cNvPr id="64201" name="図 108" descr="フォルダーの無料イラスト"/>
          <p:cNvPicPr>
            <a:picLocks noChangeAspect="1" noChangeArrowheads="1"/>
          </p:cNvPicPr>
          <p:nvPr/>
        </p:nvPicPr>
        <p:blipFill>
          <a:blip r:embed="rId2"/>
          <a:srcRect r="46208" b="81381"/>
          <a:stretch>
            <a:fillRect/>
          </a:stretch>
        </p:blipFill>
        <p:spPr bwMode="auto">
          <a:xfrm>
            <a:off x="2420938" y="5024438"/>
            <a:ext cx="360362" cy="288925"/>
          </a:xfrm>
          <a:prstGeom prst="rect">
            <a:avLst/>
          </a:prstGeom>
          <a:noFill/>
          <a:ln w="9525">
            <a:solidFill>
              <a:schemeClr val="tx1"/>
            </a:solidFill>
            <a:miter lim="800000"/>
            <a:headEnd/>
            <a:tailEnd/>
          </a:ln>
        </p:spPr>
      </p:pic>
      <p:pic>
        <p:nvPicPr>
          <p:cNvPr id="64202" name="図 109" descr="フォルダーの無料イラスト"/>
          <p:cNvPicPr>
            <a:picLocks noChangeAspect="1" noChangeArrowheads="1"/>
          </p:cNvPicPr>
          <p:nvPr/>
        </p:nvPicPr>
        <p:blipFill>
          <a:blip r:embed="rId2"/>
          <a:srcRect r="46208" b="81381"/>
          <a:stretch>
            <a:fillRect/>
          </a:stretch>
        </p:blipFill>
        <p:spPr bwMode="auto">
          <a:xfrm>
            <a:off x="2997200" y="5529263"/>
            <a:ext cx="360363" cy="287337"/>
          </a:xfrm>
          <a:prstGeom prst="rect">
            <a:avLst/>
          </a:prstGeom>
          <a:noFill/>
          <a:ln w="9525">
            <a:solidFill>
              <a:schemeClr val="tx1"/>
            </a:solidFill>
            <a:miter lim="800000"/>
            <a:headEnd/>
            <a:tailEnd/>
          </a:ln>
        </p:spPr>
      </p:pic>
      <p:pic>
        <p:nvPicPr>
          <p:cNvPr id="64203" name="図 110" descr="フォルダーの無料イラスト"/>
          <p:cNvPicPr>
            <a:picLocks noChangeAspect="1" noChangeArrowheads="1"/>
          </p:cNvPicPr>
          <p:nvPr/>
        </p:nvPicPr>
        <p:blipFill>
          <a:blip r:embed="rId2"/>
          <a:srcRect r="46208" b="81381"/>
          <a:stretch>
            <a:fillRect/>
          </a:stretch>
        </p:blipFill>
        <p:spPr bwMode="auto">
          <a:xfrm>
            <a:off x="2997200" y="4448175"/>
            <a:ext cx="360363" cy="288925"/>
          </a:xfrm>
          <a:prstGeom prst="rect">
            <a:avLst/>
          </a:prstGeom>
          <a:noFill/>
          <a:ln w="9525">
            <a:solidFill>
              <a:schemeClr val="tx1"/>
            </a:solidFill>
            <a:miter lim="800000"/>
            <a:headEnd/>
            <a:tailEnd/>
          </a:ln>
        </p:spPr>
      </p:pic>
      <p:pic>
        <p:nvPicPr>
          <p:cNvPr id="64204" name="図 35" descr="フォルダーの無料イラスト"/>
          <p:cNvPicPr>
            <a:picLocks noChangeAspect="1" noChangeArrowheads="1"/>
          </p:cNvPicPr>
          <p:nvPr/>
        </p:nvPicPr>
        <p:blipFill>
          <a:blip r:embed="rId2"/>
          <a:srcRect r="46208" b="81381"/>
          <a:stretch>
            <a:fillRect/>
          </a:stretch>
        </p:blipFill>
        <p:spPr bwMode="auto">
          <a:xfrm>
            <a:off x="1412875" y="4953000"/>
            <a:ext cx="360363" cy="287338"/>
          </a:xfrm>
          <a:prstGeom prst="rect">
            <a:avLst/>
          </a:prstGeom>
          <a:noFill/>
          <a:ln w="9525">
            <a:solidFill>
              <a:schemeClr val="tx1"/>
            </a:solidFill>
            <a:miter lim="800000"/>
            <a:headEnd/>
            <a:tailEnd/>
          </a:ln>
        </p:spPr>
      </p:pic>
      <p:pic>
        <p:nvPicPr>
          <p:cNvPr id="64205" name="図 36" descr="フォルダーの無料イラスト"/>
          <p:cNvPicPr>
            <a:picLocks noChangeAspect="1" noChangeArrowheads="1"/>
          </p:cNvPicPr>
          <p:nvPr/>
        </p:nvPicPr>
        <p:blipFill>
          <a:blip r:embed="rId2"/>
          <a:srcRect r="46208" b="81381"/>
          <a:stretch>
            <a:fillRect/>
          </a:stretch>
        </p:blipFill>
        <p:spPr bwMode="auto">
          <a:xfrm>
            <a:off x="6021388" y="2144713"/>
            <a:ext cx="360362" cy="287337"/>
          </a:xfrm>
          <a:prstGeom prst="rect">
            <a:avLst/>
          </a:prstGeom>
          <a:noFill/>
          <a:ln w="9525">
            <a:solidFill>
              <a:schemeClr val="tx1"/>
            </a:solidFill>
            <a:miter lim="800000"/>
            <a:headEnd/>
            <a:tailEnd/>
          </a:ln>
        </p:spPr>
      </p:pic>
      <p:sp>
        <p:nvSpPr>
          <p:cNvPr id="64206" name="テキスト ボックス 37"/>
          <p:cNvSpPr txBox="1">
            <a:spLocks noChangeArrowheads="1"/>
          </p:cNvSpPr>
          <p:nvPr/>
        </p:nvSpPr>
        <p:spPr bwMode="auto">
          <a:xfrm>
            <a:off x="3213100" y="9561513"/>
            <a:ext cx="647700" cy="276225"/>
          </a:xfrm>
          <a:prstGeom prst="rect">
            <a:avLst/>
          </a:prstGeom>
          <a:noFill/>
          <a:ln w="9525">
            <a:noFill/>
            <a:miter lim="800000"/>
            <a:headEnd/>
            <a:tailEnd/>
          </a:ln>
        </p:spPr>
        <p:txBody>
          <a:bodyPr>
            <a:spAutoFit/>
          </a:bodyPr>
          <a:lstStyle/>
          <a:p>
            <a:r>
              <a:rPr lang="en-US" altLang="ja-JP" sz="1200">
                <a:latin typeface="Calibri" pitchFamily="34" charset="0"/>
              </a:rPr>
              <a:t>-43-</a:t>
            </a:r>
            <a:endParaRPr lang="ja-JP" altLang="en-US" sz="1200">
              <a:latin typeface="Calibri"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333375" y="631825"/>
          <a:ext cx="6264275" cy="8737600"/>
        </p:xfrm>
        <a:graphic>
          <a:graphicData uri="http://schemas.openxmlformats.org/drawingml/2006/table">
            <a:tbl>
              <a:tblPr/>
              <a:tblGrid>
                <a:gridCol w="595313"/>
                <a:gridCol w="331787"/>
                <a:gridCol w="596900"/>
                <a:gridCol w="398463"/>
                <a:gridCol w="595312"/>
                <a:gridCol w="596900"/>
                <a:gridCol w="596900"/>
                <a:gridCol w="331788"/>
                <a:gridCol w="596900"/>
                <a:gridCol w="471487"/>
                <a:gridCol w="555625"/>
                <a:gridCol w="596900"/>
              </a:tblGrid>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第１階層</a:t>
                      </a:r>
                    </a:p>
                  </a:txBody>
                  <a:tcPr marL="0" marR="0" marT="0" marB="0" anchor="ctr" horzOverflow="overflow">
                    <a:lnL>
                      <a:noFill/>
                    </a:lnL>
                    <a:lnR>
                      <a:noFill/>
                    </a:lnR>
                    <a:lnT>
                      <a:noFill/>
                    </a:lnT>
                    <a:lnB>
                      <a:noFill/>
                    </a:lnB>
                    <a:lnTlToBr>
                      <a:noFill/>
                    </a:lnTlToBr>
                    <a:lnBlToTr>
                      <a:noFill/>
                    </a:lnBlToTr>
                    <a:noFill/>
                  </a:tcPr>
                </a:tc>
                <a:tc rowSpan="2"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２．学務</a:t>
                      </a:r>
                    </a:p>
                  </a:txBody>
                  <a:tcPr marL="0" marR="0" marT="0" marB="0" anchor="ctr" horzOverflow="overflow">
                    <a:lnL>
                      <a:noFill/>
                    </a:lnL>
                    <a:lnR>
                      <a:noFill/>
                    </a:lnR>
                    <a:lnT>
                      <a:noFill/>
                    </a:lnT>
                    <a:lnB>
                      <a:noFill/>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第１階層</a:t>
                      </a:r>
                    </a:p>
                  </a:txBody>
                  <a:tcPr marL="0" marR="0" marT="0" marB="0" anchor="ctr" horzOverflow="overflow">
                    <a:lnL>
                      <a:noFill/>
                    </a:lnL>
                    <a:lnR>
                      <a:noFill/>
                    </a:lnR>
                    <a:lnT>
                      <a:noFill/>
                    </a:lnT>
                    <a:lnB>
                      <a:noFill/>
                    </a:lnB>
                    <a:lnTlToBr>
                      <a:noFill/>
                    </a:lnTlToBr>
                    <a:lnBlToTr>
                      <a:noFill/>
                    </a:lnBlToTr>
                    <a:noFill/>
                  </a:tcPr>
                </a:tc>
                <a:tc rowSpan="2"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３．指導</a:t>
                      </a:r>
                    </a:p>
                  </a:txBody>
                  <a:tcPr marL="0" marR="0" marT="0" marB="0" anchor="ctr" horzOverflow="overflow">
                    <a:lnL>
                      <a:noFill/>
                    </a:lnL>
                    <a:lnR>
                      <a:noFill/>
                    </a:lnR>
                    <a:lnT>
                      <a:noFill/>
                    </a:lnT>
                    <a:lnB>
                      <a:noFill/>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1"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1"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28588">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第２階層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第３階層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第２階層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第３階層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r>
              <a:tr h="371475">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豊岡市文書        </a:t>
                      </a:r>
                      <a:endParaRPr kumimoji="0" lang="en-US" altLang="zh-TW" sz="800" b="0" i="0" u="none" strike="noStrike" cap="none" normalizeH="0" baseline="0" smtClean="0">
                        <a:ln>
                          <a:noFill/>
                        </a:ln>
                        <a:solidFill>
                          <a:srgbClr val="000000"/>
                        </a:solidFill>
                        <a:effectLst/>
                        <a:latin typeface="ＭＳ Ｐゴシック" charset="-128"/>
                        <a:ea typeface="PMingLiU" pitchFamily="18" charset="-12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 分類表　中分類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豊岡市文書          </a:t>
                      </a:r>
                      <a:endParaRPr kumimoji="0" lang="en-US" altLang="zh-TW" sz="800" b="0" i="0" u="none" strike="noStrike" cap="none" normalizeH="0" baseline="0" smtClean="0">
                        <a:ln>
                          <a:noFill/>
                        </a:ln>
                        <a:solidFill>
                          <a:srgbClr val="000000"/>
                        </a:solidFill>
                        <a:effectLst/>
                        <a:latin typeface="ＭＳ Ｐゴシック" charset="-128"/>
                        <a:ea typeface="PMingLiU" pitchFamily="18" charset="-12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 分類表　小分類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豊岡市文書       </a:t>
                      </a:r>
                      <a:endParaRPr kumimoji="0" lang="en-US" altLang="zh-TW" sz="800" b="0" i="0" u="none" strike="noStrike" cap="none" normalizeH="0" baseline="0" smtClean="0">
                        <a:ln>
                          <a:noFill/>
                        </a:ln>
                        <a:solidFill>
                          <a:srgbClr val="000000"/>
                        </a:solidFill>
                        <a:effectLst/>
                        <a:latin typeface="ＭＳ Ｐゴシック" charset="-128"/>
                        <a:ea typeface="PMingLiU" pitchFamily="18" charset="-12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  分類表　中分類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豊岡市文書         </a:t>
                      </a:r>
                      <a:endParaRPr kumimoji="0" lang="en-US" altLang="zh-TW" sz="800" b="0" i="0" u="none" strike="noStrike" cap="none" normalizeH="0" baseline="0" smtClean="0">
                        <a:ln>
                          <a:noFill/>
                        </a:ln>
                        <a:solidFill>
                          <a:srgbClr val="000000"/>
                        </a:solidFill>
                        <a:effectLst/>
                        <a:latin typeface="ＭＳ Ｐゴシック" charset="-128"/>
                        <a:ea typeface="PMingLiU" pitchFamily="18" charset="-12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   分類表　小分類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２・０１　教育計画</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２・０１・０１学級編制</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児童名簿</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３・０１　行事</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３・０１・０１儀式的行事　　　　　　</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入学式</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２・０１・０２教育課程</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卒業式</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２・０１・０３時間割</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３・０１・０２体育的行事</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運動会</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２・０１・０４日課表</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３・０１・０３文化的行事　</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音楽発表</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３・０１・０４修学旅行</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２・０２　学籍</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２・０２・０６出席簿関係</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３・０１・０５自然学校</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２・０２・０９入学者名簿</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255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３・０１・０７オープン</a:t>
                      </a:r>
                      <a:endParaRPr kumimoji="0" lang="en-US" altLang="ja-JP" sz="800" b="0" i="0" u="none" strike="noStrike" cap="none" normalizeH="0" baseline="0" smtClean="0">
                        <a:ln>
                          <a:noFill/>
                        </a:ln>
                        <a:solidFill>
                          <a:srgbClr val="000000"/>
                        </a:solidFill>
                        <a:effectLst/>
                        <a:latin typeface="ＭＳ Ｐゴシック" charset="-128"/>
                        <a:ea typeface="ＭＳ Ｐゴシック" charset="-128"/>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スクール</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２・０２・１１卒業者名簿</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３・０１・０８その他の行事　</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安全的</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２・０３　保健</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２・０３・９９保健関係</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遠足等</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80963">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4">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4">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勤労生産等</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２・０５　給食</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２・０５・０１</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行事報告</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給食センター報告</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基礎人員</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移動報告</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２・０５・０４給食調査</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8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学校給食における</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25558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食物アレルギー対応</a:t>
                      </a:r>
                      <a:endParaRPr kumimoji="0" lang="en-US" altLang="ja-JP" sz="800" b="0" i="0" u="none" strike="noStrike" cap="none" normalizeH="0" baseline="0" smtClean="0">
                        <a:ln>
                          <a:noFill/>
                        </a:ln>
                        <a:solidFill>
                          <a:srgbClr val="000000"/>
                        </a:solidFill>
                        <a:effectLst/>
                        <a:latin typeface="ＭＳ Ｐゴシック" charset="-128"/>
                        <a:ea typeface="ＭＳ Ｐゴシック" charset="-128"/>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マニュアル</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65182" name="図 8" descr="フォルダーの無料イラスト"/>
          <p:cNvPicPr>
            <a:picLocks noChangeAspect="1" noChangeArrowheads="1"/>
          </p:cNvPicPr>
          <p:nvPr/>
        </p:nvPicPr>
        <p:blipFill>
          <a:blip r:embed="rId2"/>
          <a:srcRect r="46208" b="81381"/>
          <a:stretch>
            <a:fillRect/>
          </a:stretch>
        </p:blipFill>
        <p:spPr bwMode="auto">
          <a:xfrm>
            <a:off x="404813" y="3729038"/>
            <a:ext cx="360362" cy="287337"/>
          </a:xfrm>
          <a:prstGeom prst="rect">
            <a:avLst/>
          </a:prstGeom>
          <a:noFill/>
          <a:ln w="9525">
            <a:solidFill>
              <a:schemeClr val="tx1"/>
            </a:solidFill>
            <a:miter lim="800000"/>
            <a:headEnd/>
            <a:tailEnd/>
          </a:ln>
        </p:spPr>
      </p:pic>
      <p:pic>
        <p:nvPicPr>
          <p:cNvPr id="65183" name="図 36" descr="フォルダーの無料イラスト"/>
          <p:cNvPicPr>
            <a:picLocks noChangeAspect="1" noChangeArrowheads="1"/>
          </p:cNvPicPr>
          <p:nvPr/>
        </p:nvPicPr>
        <p:blipFill>
          <a:blip r:embed="rId2"/>
          <a:srcRect r="46208" b="81381"/>
          <a:stretch>
            <a:fillRect/>
          </a:stretch>
        </p:blipFill>
        <p:spPr bwMode="auto">
          <a:xfrm>
            <a:off x="404813" y="1423988"/>
            <a:ext cx="360362" cy="288925"/>
          </a:xfrm>
          <a:prstGeom prst="rect">
            <a:avLst/>
          </a:prstGeom>
          <a:noFill/>
          <a:ln w="9525">
            <a:solidFill>
              <a:schemeClr val="tx1"/>
            </a:solidFill>
            <a:miter lim="800000"/>
            <a:headEnd/>
            <a:tailEnd/>
          </a:ln>
        </p:spPr>
      </p:pic>
      <p:pic>
        <p:nvPicPr>
          <p:cNvPr id="65184" name="図 37" descr="フォルダーの無料イラスト"/>
          <p:cNvPicPr>
            <a:picLocks noChangeAspect="1" noChangeArrowheads="1"/>
          </p:cNvPicPr>
          <p:nvPr/>
        </p:nvPicPr>
        <p:blipFill>
          <a:blip r:embed="rId2"/>
          <a:srcRect r="46208" b="81381"/>
          <a:stretch>
            <a:fillRect/>
          </a:stretch>
        </p:blipFill>
        <p:spPr bwMode="auto">
          <a:xfrm>
            <a:off x="1341438" y="1423988"/>
            <a:ext cx="358775" cy="288925"/>
          </a:xfrm>
          <a:prstGeom prst="rect">
            <a:avLst/>
          </a:prstGeom>
          <a:noFill/>
          <a:ln w="9525">
            <a:solidFill>
              <a:schemeClr val="tx1"/>
            </a:solidFill>
            <a:miter lim="800000"/>
            <a:headEnd/>
            <a:tailEnd/>
          </a:ln>
        </p:spPr>
      </p:pic>
      <p:pic>
        <p:nvPicPr>
          <p:cNvPr id="65185" name="図 38" descr="フォルダーの無料イラスト"/>
          <p:cNvPicPr>
            <a:picLocks noChangeAspect="1" noChangeArrowheads="1"/>
          </p:cNvPicPr>
          <p:nvPr/>
        </p:nvPicPr>
        <p:blipFill>
          <a:blip r:embed="rId2"/>
          <a:srcRect r="46208" b="81381"/>
          <a:stretch>
            <a:fillRect/>
          </a:stretch>
        </p:blipFill>
        <p:spPr bwMode="auto">
          <a:xfrm>
            <a:off x="2276475" y="1423988"/>
            <a:ext cx="360363" cy="288925"/>
          </a:xfrm>
          <a:prstGeom prst="rect">
            <a:avLst/>
          </a:prstGeom>
          <a:noFill/>
          <a:ln w="9525">
            <a:solidFill>
              <a:schemeClr val="tx1"/>
            </a:solidFill>
            <a:miter lim="800000"/>
            <a:headEnd/>
            <a:tailEnd/>
          </a:ln>
        </p:spPr>
      </p:pic>
      <p:pic>
        <p:nvPicPr>
          <p:cNvPr id="65186" name="図 39" descr="フォルダーの無料イラスト"/>
          <p:cNvPicPr>
            <a:picLocks noChangeAspect="1" noChangeArrowheads="1"/>
          </p:cNvPicPr>
          <p:nvPr/>
        </p:nvPicPr>
        <p:blipFill>
          <a:blip r:embed="rId2"/>
          <a:srcRect r="46208" b="81381"/>
          <a:stretch>
            <a:fillRect/>
          </a:stretch>
        </p:blipFill>
        <p:spPr bwMode="auto">
          <a:xfrm>
            <a:off x="1341438" y="1928813"/>
            <a:ext cx="358775" cy="287337"/>
          </a:xfrm>
          <a:prstGeom prst="rect">
            <a:avLst/>
          </a:prstGeom>
          <a:noFill/>
          <a:ln w="9525">
            <a:solidFill>
              <a:schemeClr val="tx1"/>
            </a:solidFill>
            <a:miter lim="800000"/>
            <a:headEnd/>
            <a:tailEnd/>
          </a:ln>
        </p:spPr>
      </p:pic>
      <p:pic>
        <p:nvPicPr>
          <p:cNvPr id="65187" name="図 40" descr="フォルダーの無料イラスト"/>
          <p:cNvPicPr>
            <a:picLocks noChangeAspect="1" noChangeArrowheads="1"/>
          </p:cNvPicPr>
          <p:nvPr/>
        </p:nvPicPr>
        <p:blipFill>
          <a:blip r:embed="rId2"/>
          <a:srcRect r="46208" b="81381"/>
          <a:stretch>
            <a:fillRect/>
          </a:stretch>
        </p:blipFill>
        <p:spPr bwMode="auto">
          <a:xfrm>
            <a:off x="1341438" y="2432050"/>
            <a:ext cx="358775" cy="288925"/>
          </a:xfrm>
          <a:prstGeom prst="rect">
            <a:avLst/>
          </a:prstGeom>
          <a:noFill/>
          <a:ln w="9525">
            <a:solidFill>
              <a:schemeClr val="tx1"/>
            </a:solidFill>
            <a:miter lim="800000"/>
            <a:headEnd/>
            <a:tailEnd/>
          </a:ln>
        </p:spPr>
      </p:pic>
      <p:pic>
        <p:nvPicPr>
          <p:cNvPr id="65188" name="図 41" descr="フォルダーの無料イラスト"/>
          <p:cNvPicPr>
            <a:picLocks noChangeAspect="1" noChangeArrowheads="1"/>
          </p:cNvPicPr>
          <p:nvPr/>
        </p:nvPicPr>
        <p:blipFill>
          <a:blip r:embed="rId2"/>
          <a:srcRect r="46208" b="81381"/>
          <a:stretch>
            <a:fillRect/>
          </a:stretch>
        </p:blipFill>
        <p:spPr bwMode="auto">
          <a:xfrm>
            <a:off x="1341438" y="3008313"/>
            <a:ext cx="358775" cy="288925"/>
          </a:xfrm>
          <a:prstGeom prst="rect">
            <a:avLst/>
          </a:prstGeom>
          <a:noFill/>
          <a:ln w="9525">
            <a:solidFill>
              <a:schemeClr val="tx1"/>
            </a:solidFill>
            <a:miter lim="800000"/>
            <a:headEnd/>
            <a:tailEnd/>
          </a:ln>
        </p:spPr>
      </p:pic>
      <p:pic>
        <p:nvPicPr>
          <p:cNvPr id="65189" name="図 42" descr="フォルダーの無料イラスト"/>
          <p:cNvPicPr>
            <a:picLocks noChangeAspect="1" noChangeArrowheads="1"/>
          </p:cNvPicPr>
          <p:nvPr/>
        </p:nvPicPr>
        <p:blipFill>
          <a:blip r:embed="rId2"/>
          <a:srcRect r="46208" b="81381"/>
          <a:stretch>
            <a:fillRect/>
          </a:stretch>
        </p:blipFill>
        <p:spPr bwMode="auto">
          <a:xfrm>
            <a:off x="3500438" y="1423988"/>
            <a:ext cx="360362" cy="288925"/>
          </a:xfrm>
          <a:prstGeom prst="rect">
            <a:avLst/>
          </a:prstGeom>
          <a:noFill/>
          <a:ln w="9525">
            <a:solidFill>
              <a:schemeClr val="tx1"/>
            </a:solidFill>
            <a:miter lim="800000"/>
            <a:headEnd/>
            <a:tailEnd/>
          </a:ln>
        </p:spPr>
      </p:pic>
      <p:pic>
        <p:nvPicPr>
          <p:cNvPr id="65190" name="図 43" descr="フォルダーの無料イラスト"/>
          <p:cNvPicPr>
            <a:picLocks noChangeAspect="1" noChangeArrowheads="1"/>
          </p:cNvPicPr>
          <p:nvPr/>
        </p:nvPicPr>
        <p:blipFill>
          <a:blip r:embed="rId2"/>
          <a:srcRect r="46208" b="81381"/>
          <a:stretch>
            <a:fillRect/>
          </a:stretch>
        </p:blipFill>
        <p:spPr bwMode="auto">
          <a:xfrm>
            <a:off x="4437063" y="1423988"/>
            <a:ext cx="360362" cy="288925"/>
          </a:xfrm>
          <a:prstGeom prst="rect">
            <a:avLst/>
          </a:prstGeom>
          <a:noFill/>
          <a:ln w="9525">
            <a:solidFill>
              <a:schemeClr val="tx1"/>
            </a:solidFill>
            <a:miter lim="800000"/>
            <a:headEnd/>
            <a:tailEnd/>
          </a:ln>
        </p:spPr>
      </p:pic>
      <p:pic>
        <p:nvPicPr>
          <p:cNvPr id="65191" name="図 44" descr="フォルダーの無料イラスト"/>
          <p:cNvPicPr>
            <a:picLocks noChangeAspect="1" noChangeArrowheads="1"/>
          </p:cNvPicPr>
          <p:nvPr/>
        </p:nvPicPr>
        <p:blipFill>
          <a:blip r:embed="rId2"/>
          <a:srcRect r="46208" b="81381"/>
          <a:stretch>
            <a:fillRect/>
          </a:stretch>
        </p:blipFill>
        <p:spPr bwMode="auto">
          <a:xfrm>
            <a:off x="5516563" y="1423988"/>
            <a:ext cx="360362" cy="288925"/>
          </a:xfrm>
          <a:prstGeom prst="rect">
            <a:avLst/>
          </a:prstGeom>
          <a:noFill/>
          <a:ln w="9525">
            <a:solidFill>
              <a:schemeClr val="tx1"/>
            </a:solidFill>
            <a:miter lim="800000"/>
            <a:headEnd/>
            <a:tailEnd/>
          </a:ln>
        </p:spPr>
      </p:pic>
      <p:pic>
        <p:nvPicPr>
          <p:cNvPr id="65192" name="図 45" descr="フォルダーの無料イラスト"/>
          <p:cNvPicPr>
            <a:picLocks noChangeAspect="1" noChangeArrowheads="1"/>
          </p:cNvPicPr>
          <p:nvPr/>
        </p:nvPicPr>
        <p:blipFill>
          <a:blip r:embed="rId2"/>
          <a:srcRect r="46208" b="81381"/>
          <a:stretch>
            <a:fillRect/>
          </a:stretch>
        </p:blipFill>
        <p:spPr bwMode="auto">
          <a:xfrm>
            <a:off x="5516563" y="1928813"/>
            <a:ext cx="360362" cy="287337"/>
          </a:xfrm>
          <a:prstGeom prst="rect">
            <a:avLst/>
          </a:prstGeom>
          <a:noFill/>
          <a:ln w="9525">
            <a:solidFill>
              <a:schemeClr val="tx1"/>
            </a:solidFill>
            <a:miter lim="800000"/>
            <a:headEnd/>
            <a:tailEnd/>
          </a:ln>
        </p:spPr>
      </p:pic>
      <p:pic>
        <p:nvPicPr>
          <p:cNvPr id="65193" name="図 46" descr="フォルダーの無料イラスト"/>
          <p:cNvPicPr>
            <a:picLocks noChangeAspect="1" noChangeArrowheads="1"/>
          </p:cNvPicPr>
          <p:nvPr/>
        </p:nvPicPr>
        <p:blipFill>
          <a:blip r:embed="rId2"/>
          <a:srcRect r="46208" b="81381"/>
          <a:stretch>
            <a:fillRect/>
          </a:stretch>
        </p:blipFill>
        <p:spPr bwMode="auto">
          <a:xfrm>
            <a:off x="4437063" y="2432050"/>
            <a:ext cx="360362" cy="288925"/>
          </a:xfrm>
          <a:prstGeom prst="rect">
            <a:avLst/>
          </a:prstGeom>
          <a:noFill/>
          <a:ln w="9525">
            <a:solidFill>
              <a:schemeClr val="tx1"/>
            </a:solidFill>
            <a:miter lim="800000"/>
            <a:headEnd/>
            <a:tailEnd/>
          </a:ln>
        </p:spPr>
      </p:pic>
      <p:pic>
        <p:nvPicPr>
          <p:cNvPr id="65194" name="図 47" descr="フォルダーの無料イラスト"/>
          <p:cNvPicPr>
            <a:picLocks noChangeAspect="1" noChangeArrowheads="1"/>
          </p:cNvPicPr>
          <p:nvPr/>
        </p:nvPicPr>
        <p:blipFill>
          <a:blip r:embed="rId2"/>
          <a:srcRect r="46208" b="81381"/>
          <a:stretch>
            <a:fillRect/>
          </a:stretch>
        </p:blipFill>
        <p:spPr bwMode="auto">
          <a:xfrm>
            <a:off x="5516563" y="2432050"/>
            <a:ext cx="360362" cy="288925"/>
          </a:xfrm>
          <a:prstGeom prst="rect">
            <a:avLst/>
          </a:prstGeom>
          <a:noFill/>
          <a:ln w="9525">
            <a:solidFill>
              <a:schemeClr val="tx1"/>
            </a:solidFill>
            <a:miter lim="800000"/>
            <a:headEnd/>
            <a:tailEnd/>
          </a:ln>
        </p:spPr>
      </p:pic>
      <p:pic>
        <p:nvPicPr>
          <p:cNvPr id="65195" name="図 48" descr="フォルダーの無料イラスト"/>
          <p:cNvPicPr>
            <a:picLocks noChangeAspect="1" noChangeArrowheads="1"/>
          </p:cNvPicPr>
          <p:nvPr/>
        </p:nvPicPr>
        <p:blipFill>
          <a:blip r:embed="rId2"/>
          <a:srcRect r="46208" b="81381"/>
          <a:stretch>
            <a:fillRect/>
          </a:stretch>
        </p:blipFill>
        <p:spPr bwMode="auto">
          <a:xfrm>
            <a:off x="4437063" y="3008313"/>
            <a:ext cx="360362" cy="288925"/>
          </a:xfrm>
          <a:prstGeom prst="rect">
            <a:avLst/>
          </a:prstGeom>
          <a:noFill/>
          <a:ln w="9525">
            <a:solidFill>
              <a:schemeClr val="tx1"/>
            </a:solidFill>
            <a:miter lim="800000"/>
            <a:headEnd/>
            <a:tailEnd/>
          </a:ln>
        </p:spPr>
      </p:pic>
      <p:pic>
        <p:nvPicPr>
          <p:cNvPr id="65196" name="図 49" descr="フォルダーの無料イラスト"/>
          <p:cNvPicPr>
            <a:picLocks noChangeAspect="1" noChangeArrowheads="1"/>
          </p:cNvPicPr>
          <p:nvPr/>
        </p:nvPicPr>
        <p:blipFill>
          <a:blip r:embed="rId2"/>
          <a:srcRect r="46208" b="81381"/>
          <a:stretch>
            <a:fillRect/>
          </a:stretch>
        </p:blipFill>
        <p:spPr bwMode="auto">
          <a:xfrm>
            <a:off x="1341438" y="3729038"/>
            <a:ext cx="358775" cy="287337"/>
          </a:xfrm>
          <a:prstGeom prst="rect">
            <a:avLst/>
          </a:prstGeom>
          <a:noFill/>
          <a:ln w="9525">
            <a:solidFill>
              <a:schemeClr val="tx1"/>
            </a:solidFill>
            <a:miter lim="800000"/>
            <a:headEnd/>
            <a:tailEnd/>
          </a:ln>
        </p:spPr>
      </p:pic>
      <p:pic>
        <p:nvPicPr>
          <p:cNvPr id="65197" name="図 50" descr="フォルダーの無料イラスト"/>
          <p:cNvPicPr>
            <a:picLocks noChangeAspect="1" noChangeArrowheads="1"/>
          </p:cNvPicPr>
          <p:nvPr/>
        </p:nvPicPr>
        <p:blipFill>
          <a:blip r:embed="rId2"/>
          <a:srcRect r="46208" b="81381"/>
          <a:stretch>
            <a:fillRect/>
          </a:stretch>
        </p:blipFill>
        <p:spPr bwMode="auto">
          <a:xfrm>
            <a:off x="1341438" y="4232275"/>
            <a:ext cx="358775" cy="288925"/>
          </a:xfrm>
          <a:prstGeom prst="rect">
            <a:avLst/>
          </a:prstGeom>
          <a:noFill/>
          <a:ln w="9525">
            <a:solidFill>
              <a:schemeClr val="tx1"/>
            </a:solidFill>
            <a:miter lim="800000"/>
            <a:headEnd/>
            <a:tailEnd/>
          </a:ln>
        </p:spPr>
      </p:pic>
      <p:pic>
        <p:nvPicPr>
          <p:cNvPr id="65198" name="図 51" descr="フォルダーの無料イラスト"/>
          <p:cNvPicPr>
            <a:picLocks noChangeAspect="1" noChangeArrowheads="1"/>
          </p:cNvPicPr>
          <p:nvPr/>
        </p:nvPicPr>
        <p:blipFill>
          <a:blip r:embed="rId2"/>
          <a:srcRect r="46208" b="81381"/>
          <a:stretch>
            <a:fillRect/>
          </a:stretch>
        </p:blipFill>
        <p:spPr bwMode="auto">
          <a:xfrm>
            <a:off x="1341438" y="4881563"/>
            <a:ext cx="358775" cy="287337"/>
          </a:xfrm>
          <a:prstGeom prst="rect">
            <a:avLst/>
          </a:prstGeom>
          <a:noFill/>
          <a:ln w="9525">
            <a:solidFill>
              <a:schemeClr val="tx1"/>
            </a:solidFill>
            <a:miter lim="800000"/>
            <a:headEnd/>
            <a:tailEnd/>
          </a:ln>
        </p:spPr>
      </p:pic>
      <p:pic>
        <p:nvPicPr>
          <p:cNvPr id="65199" name="図 52" descr="フォルダーの無料イラスト"/>
          <p:cNvPicPr>
            <a:picLocks noChangeAspect="1" noChangeArrowheads="1"/>
          </p:cNvPicPr>
          <p:nvPr/>
        </p:nvPicPr>
        <p:blipFill>
          <a:blip r:embed="rId2"/>
          <a:srcRect r="46208" b="81381"/>
          <a:stretch>
            <a:fillRect/>
          </a:stretch>
        </p:blipFill>
        <p:spPr bwMode="auto">
          <a:xfrm>
            <a:off x="2349500" y="6608763"/>
            <a:ext cx="358775" cy="288925"/>
          </a:xfrm>
          <a:prstGeom prst="rect">
            <a:avLst/>
          </a:prstGeom>
          <a:noFill/>
          <a:ln w="9525">
            <a:solidFill>
              <a:schemeClr val="tx1"/>
            </a:solidFill>
            <a:miter lim="800000"/>
            <a:headEnd/>
            <a:tailEnd/>
          </a:ln>
        </p:spPr>
      </p:pic>
      <p:pic>
        <p:nvPicPr>
          <p:cNvPr id="65200" name="図 53" descr="フォルダーの無料イラスト"/>
          <p:cNvPicPr>
            <a:picLocks noChangeAspect="1" noChangeArrowheads="1"/>
          </p:cNvPicPr>
          <p:nvPr/>
        </p:nvPicPr>
        <p:blipFill>
          <a:blip r:embed="rId2"/>
          <a:srcRect r="46208" b="81381"/>
          <a:stretch>
            <a:fillRect/>
          </a:stretch>
        </p:blipFill>
        <p:spPr bwMode="auto">
          <a:xfrm>
            <a:off x="1341438" y="5673725"/>
            <a:ext cx="358775" cy="287338"/>
          </a:xfrm>
          <a:prstGeom prst="rect">
            <a:avLst/>
          </a:prstGeom>
          <a:noFill/>
          <a:ln w="9525">
            <a:solidFill>
              <a:schemeClr val="tx1"/>
            </a:solidFill>
            <a:miter lim="800000"/>
            <a:headEnd/>
            <a:tailEnd/>
          </a:ln>
        </p:spPr>
      </p:pic>
      <p:pic>
        <p:nvPicPr>
          <p:cNvPr id="65201" name="図 54" descr="フォルダーの無料イラスト"/>
          <p:cNvPicPr>
            <a:picLocks noChangeAspect="1" noChangeArrowheads="1"/>
          </p:cNvPicPr>
          <p:nvPr/>
        </p:nvPicPr>
        <p:blipFill>
          <a:blip r:embed="rId2"/>
          <a:srcRect r="46208" b="81381"/>
          <a:stretch>
            <a:fillRect/>
          </a:stretch>
        </p:blipFill>
        <p:spPr bwMode="auto">
          <a:xfrm>
            <a:off x="404813" y="5673725"/>
            <a:ext cx="360362" cy="287338"/>
          </a:xfrm>
          <a:prstGeom prst="rect">
            <a:avLst/>
          </a:prstGeom>
          <a:noFill/>
          <a:ln w="9525">
            <a:solidFill>
              <a:schemeClr val="tx1"/>
            </a:solidFill>
            <a:miter lim="800000"/>
            <a:headEnd/>
            <a:tailEnd/>
          </a:ln>
        </p:spPr>
      </p:pic>
      <p:pic>
        <p:nvPicPr>
          <p:cNvPr id="65202" name="図 22" descr="フォルダーの無料イラスト"/>
          <p:cNvPicPr>
            <a:picLocks noChangeAspect="1" noChangeArrowheads="1"/>
          </p:cNvPicPr>
          <p:nvPr/>
        </p:nvPicPr>
        <p:blipFill>
          <a:blip r:embed="rId2"/>
          <a:srcRect r="46208" b="81381"/>
          <a:stretch>
            <a:fillRect/>
          </a:stretch>
        </p:blipFill>
        <p:spPr bwMode="auto">
          <a:xfrm>
            <a:off x="5516563" y="5673725"/>
            <a:ext cx="360362" cy="287338"/>
          </a:xfrm>
          <a:prstGeom prst="rect">
            <a:avLst/>
          </a:prstGeom>
          <a:noFill/>
          <a:ln w="9525">
            <a:solidFill>
              <a:schemeClr val="tx1"/>
            </a:solidFill>
            <a:miter lim="800000"/>
            <a:headEnd/>
            <a:tailEnd/>
          </a:ln>
        </p:spPr>
      </p:pic>
      <p:pic>
        <p:nvPicPr>
          <p:cNvPr id="65203" name="図 23" descr="フォルダーの無料イラスト"/>
          <p:cNvPicPr>
            <a:picLocks noChangeAspect="1" noChangeArrowheads="1"/>
          </p:cNvPicPr>
          <p:nvPr/>
        </p:nvPicPr>
        <p:blipFill>
          <a:blip r:embed="rId2"/>
          <a:srcRect r="46208" b="81381"/>
          <a:stretch>
            <a:fillRect/>
          </a:stretch>
        </p:blipFill>
        <p:spPr bwMode="auto">
          <a:xfrm>
            <a:off x="5516563" y="5168900"/>
            <a:ext cx="360362" cy="288925"/>
          </a:xfrm>
          <a:prstGeom prst="rect">
            <a:avLst/>
          </a:prstGeom>
          <a:noFill/>
          <a:ln w="9525">
            <a:solidFill>
              <a:schemeClr val="tx1"/>
            </a:solidFill>
            <a:miter lim="800000"/>
            <a:headEnd/>
            <a:tailEnd/>
          </a:ln>
        </p:spPr>
      </p:pic>
      <p:pic>
        <p:nvPicPr>
          <p:cNvPr id="65204" name="図 24" descr="フォルダーの無料イラスト"/>
          <p:cNvPicPr>
            <a:picLocks noChangeAspect="1" noChangeArrowheads="1"/>
          </p:cNvPicPr>
          <p:nvPr/>
        </p:nvPicPr>
        <p:blipFill>
          <a:blip r:embed="rId2"/>
          <a:srcRect r="46208" b="81381"/>
          <a:stretch>
            <a:fillRect/>
          </a:stretch>
        </p:blipFill>
        <p:spPr bwMode="auto">
          <a:xfrm>
            <a:off x="5516563" y="3008313"/>
            <a:ext cx="360362" cy="288925"/>
          </a:xfrm>
          <a:prstGeom prst="rect">
            <a:avLst/>
          </a:prstGeom>
          <a:noFill/>
          <a:ln w="9525">
            <a:solidFill>
              <a:schemeClr val="tx1"/>
            </a:solidFill>
            <a:miter lim="800000"/>
            <a:headEnd/>
            <a:tailEnd/>
          </a:ln>
        </p:spPr>
      </p:pic>
      <p:pic>
        <p:nvPicPr>
          <p:cNvPr id="65205" name="図 25" descr="フォルダーの無料イラスト"/>
          <p:cNvPicPr>
            <a:picLocks noChangeAspect="1" noChangeArrowheads="1"/>
          </p:cNvPicPr>
          <p:nvPr/>
        </p:nvPicPr>
        <p:blipFill>
          <a:blip r:embed="rId2"/>
          <a:srcRect r="46208" b="81381"/>
          <a:stretch>
            <a:fillRect/>
          </a:stretch>
        </p:blipFill>
        <p:spPr bwMode="auto">
          <a:xfrm>
            <a:off x="4437063" y="5168900"/>
            <a:ext cx="360362" cy="288925"/>
          </a:xfrm>
          <a:prstGeom prst="rect">
            <a:avLst/>
          </a:prstGeom>
          <a:noFill/>
          <a:ln w="9525">
            <a:solidFill>
              <a:schemeClr val="tx1"/>
            </a:solidFill>
            <a:miter lim="800000"/>
            <a:headEnd/>
            <a:tailEnd/>
          </a:ln>
        </p:spPr>
      </p:pic>
      <p:pic>
        <p:nvPicPr>
          <p:cNvPr id="65206" name="図 26" descr="フォルダーの無料イラスト"/>
          <p:cNvPicPr>
            <a:picLocks noChangeAspect="1" noChangeArrowheads="1"/>
          </p:cNvPicPr>
          <p:nvPr/>
        </p:nvPicPr>
        <p:blipFill>
          <a:blip r:embed="rId2"/>
          <a:srcRect r="46208" b="81381"/>
          <a:stretch>
            <a:fillRect/>
          </a:stretch>
        </p:blipFill>
        <p:spPr bwMode="auto">
          <a:xfrm>
            <a:off x="4437063" y="4521200"/>
            <a:ext cx="360362" cy="287338"/>
          </a:xfrm>
          <a:prstGeom prst="rect">
            <a:avLst/>
          </a:prstGeom>
          <a:noFill/>
          <a:ln w="9525">
            <a:solidFill>
              <a:schemeClr val="tx1"/>
            </a:solidFill>
            <a:miter lim="800000"/>
            <a:headEnd/>
            <a:tailEnd/>
          </a:ln>
        </p:spPr>
      </p:pic>
      <p:pic>
        <p:nvPicPr>
          <p:cNvPr id="65207" name="図 27" descr="フォルダーの無料イラスト"/>
          <p:cNvPicPr>
            <a:picLocks noChangeAspect="1" noChangeArrowheads="1"/>
          </p:cNvPicPr>
          <p:nvPr/>
        </p:nvPicPr>
        <p:blipFill>
          <a:blip r:embed="rId2"/>
          <a:srcRect r="46208" b="81381"/>
          <a:stretch>
            <a:fillRect/>
          </a:stretch>
        </p:blipFill>
        <p:spPr bwMode="auto">
          <a:xfrm>
            <a:off x="4437063" y="4016375"/>
            <a:ext cx="360362" cy="288925"/>
          </a:xfrm>
          <a:prstGeom prst="rect">
            <a:avLst/>
          </a:prstGeom>
          <a:noFill/>
          <a:ln w="9525">
            <a:solidFill>
              <a:schemeClr val="tx1"/>
            </a:solidFill>
            <a:miter lim="800000"/>
            <a:headEnd/>
            <a:tailEnd/>
          </a:ln>
        </p:spPr>
      </p:pic>
      <p:pic>
        <p:nvPicPr>
          <p:cNvPr id="65208" name="図 28" descr="フォルダーの無料イラスト"/>
          <p:cNvPicPr>
            <a:picLocks noChangeAspect="1" noChangeArrowheads="1"/>
          </p:cNvPicPr>
          <p:nvPr/>
        </p:nvPicPr>
        <p:blipFill>
          <a:blip r:embed="rId2"/>
          <a:srcRect r="46208" b="81381"/>
          <a:stretch>
            <a:fillRect/>
          </a:stretch>
        </p:blipFill>
        <p:spPr bwMode="auto">
          <a:xfrm>
            <a:off x="4437063" y="3513138"/>
            <a:ext cx="360362" cy="287337"/>
          </a:xfrm>
          <a:prstGeom prst="rect">
            <a:avLst/>
          </a:prstGeom>
          <a:noFill/>
          <a:ln w="9525">
            <a:solidFill>
              <a:schemeClr val="tx1"/>
            </a:solidFill>
            <a:miter lim="800000"/>
            <a:headEnd/>
            <a:tailEnd/>
          </a:ln>
        </p:spPr>
      </p:pic>
      <p:pic>
        <p:nvPicPr>
          <p:cNvPr id="65209" name="図 29" descr="フォルダーの無料イラスト"/>
          <p:cNvPicPr>
            <a:picLocks noChangeAspect="1" noChangeArrowheads="1"/>
          </p:cNvPicPr>
          <p:nvPr/>
        </p:nvPicPr>
        <p:blipFill>
          <a:blip r:embed="rId2"/>
          <a:srcRect r="46208" b="81381"/>
          <a:stretch>
            <a:fillRect/>
          </a:stretch>
        </p:blipFill>
        <p:spPr bwMode="auto">
          <a:xfrm>
            <a:off x="1341438" y="6608763"/>
            <a:ext cx="358775" cy="288925"/>
          </a:xfrm>
          <a:prstGeom prst="rect">
            <a:avLst/>
          </a:prstGeom>
          <a:noFill/>
          <a:ln w="9525">
            <a:solidFill>
              <a:schemeClr val="tx1"/>
            </a:solidFill>
            <a:miter lim="800000"/>
            <a:headEnd/>
            <a:tailEnd/>
          </a:ln>
        </p:spPr>
      </p:pic>
      <p:pic>
        <p:nvPicPr>
          <p:cNvPr id="65210" name="図 30" descr="フォルダーの無料イラスト"/>
          <p:cNvPicPr>
            <a:picLocks noChangeAspect="1" noChangeArrowheads="1"/>
          </p:cNvPicPr>
          <p:nvPr/>
        </p:nvPicPr>
        <p:blipFill>
          <a:blip r:embed="rId2"/>
          <a:srcRect r="46208" b="81381"/>
          <a:stretch>
            <a:fillRect/>
          </a:stretch>
        </p:blipFill>
        <p:spPr bwMode="auto">
          <a:xfrm>
            <a:off x="404813" y="6608763"/>
            <a:ext cx="360362" cy="288925"/>
          </a:xfrm>
          <a:prstGeom prst="rect">
            <a:avLst/>
          </a:prstGeom>
          <a:noFill/>
          <a:ln w="9525">
            <a:solidFill>
              <a:schemeClr val="tx1"/>
            </a:solidFill>
            <a:miter lim="800000"/>
            <a:headEnd/>
            <a:tailEnd/>
          </a:ln>
        </p:spPr>
      </p:pic>
      <p:pic>
        <p:nvPicPr>
          <p:cNvPr id="65211" name="図 31" descr="フォルダーの無料イラスト"/>
          <p:cNvPicPr>
            <a:picLocks noChangeAspect="1" noChangeArrowheads="1"/>
          </p:cNvPicPr>
          <p:nvPr/>
        </p:nvPicPr>
        <p:blipFill>
          <a:blip r:embed="rId2"/>
          <a:srcRect r="46208" b="81381"/>
          <a:stretch>
            <a:fillRect/>
          </a:stretch>
        </p:blipFill>
        <p:spPr bwMode="auto">
          <a:xfrm>
            <a:off x="5516563" y="6248400"/>
            <a:ext cx="360362" cy="288925"/>
          </a:xfrm>
          <a:prstGeom prst="rect">
            <a:avLst/>
          </a:prstGeom>
          <a:noFill/>
          <a:ln w="9525">
            <a:solidFill>
              <a:schemeClr val="tx1"/>
            </a:solidFill>
            <a:miter lim="800000"/>
            <a:headEnd/>
            <a:tailEnd/>
          </a:ln>
        </p:spPr>
      </p:pic>
      <p:pic>
        <p:nvPicPr>
          <p:cNvPr id="65212" name="図 33" descr="フォルダーの無料イラスト"/>
          <p:cNvPicPr>
            <a:picLocks noChangeAspect="1" noChangeArrowheads="1"/>
          </p:cNvPicPr>
          <p:nvPr/>
        </p:nvPicPr>
        <p:blipFill>
          <a:blip r:embed="rId2"/>
          <a:srcRect r="46208" b="81381"/>
          <a:stretch>
            <a:fillRect/>
          </a:stretch>
        </p:blipFill>
        <p:spPr bwMode="auto">
          <a:xfrm>
            <a:off x="2349500" y="7616825"/>
            <a:ext cx="358775" cy="288925"/>
          </a:xfrm>
          <a:prstGeom prst="rect">
            <a:avLst/>
          </a:prstGeom>
          <a:noFill/>
          <a:ln w="9525">
            <a:solidFill>
              <a:schemeClr val="tx1"/>
            </a:solidFill>
            <a:miter lim="800000"/>
            <a:headEnd/>
            <a:tailEnd/>
          </a:ln>
        </p:spPr>
      </p:pic>
      <p:pic>
        <p:nvPicPr>
          <p:cNvPr id="65213" name="図 34" descr="フォルダーの無料イラスト"/>
          <p:cNvPicPr>
            <a:picLocks noChangeAspect="1" noChangeArrowheads="1"/>
          </p:cNvPicPr>
          <p:nvPr/>
        </p:nvPicPr>
        <p:blipFill>
          <a:blip r:embed="rId2"/>
          <a:srcRect r="46208" b="81381"/>
          <a:stretch>
            <a:fillRect/>
          </a:stretch>
        </p:blipFill>
        <p:spPr bwMode="auto">
          <a:xfrm>
            <a:off x="2349500" y="7113588"/>
            <a:ext cx="358775" cy="287337"/>
          </a:xfrm>
          <a:prstGeom prst="rect">
            <a:avLst/>
          </a:prstGeom>
          <a:noFill/>
          <a:ln w="9525">
            <a:solidFill>
              <a:schemeClr val="tx1"/>
            </a:solidFill>
            <a:miter lim="800000"/>
            <a:headEnd/>
            <a:tailEnd/>
          </a:ln>
        </p:spPr>
      </p:pic>
      <p:pic>
        <p:nvPicPr>
          <p:cNvPr id="65214" name="図 35" descr="フォルダーの無料イラスト"/>
          <p:cNvPicPr>
            <a:picLocks noChangeAspect="1" noChangeArrowheads="1"/>
          </p:cNvPicPr>
          <p:nvPr/>
        </p:nvPicPr>
        <p:blipFill>
          <a:blip r:embed="rId2"/>
          <a:srcRect r="46208" b="81381"/>
          <a:stretch>
            <a:fillRect/>
          </a:stretch>
        </p:blipFill>
        <p:spPr bwMode="auto">
          <a:xfrm>
            <a:off x="1341438" y="8624888"/>
            <a:ext cx="358775" cy="288925"/>
          </a:xfrm>
          <a:prstGeom prst="rect">
            <a:avLst/>
          </a:prstGeom>
          <a:noFill/>
          <a:ln w="9525">
            <a:solidFill>
              <a:schemeClr val="tx1"/>
            </a:solidFill>
            <a:miter lim="800000"/>
            <a:headEnd/>
            <a:tailEnd/>
          </a:ln>
        </p:spPr>
      </p:pic>
      <p:pic>
        <p:nvPicPr>
          <p:cNvPr id="65215" name="図 55" descr="フォルダーの無料イラスト"/>
          <p:cNvPicPr>
            <a:picLocks noChangeAspect="1" noChangeArrowheads="1"/>
          </p:cNvPicPr>
          <p:nvPr/>
        </p:nvPicPr>
        <p:blipFill>
          <a:blip r:embed="rId2"/>
          <a:srcRect r="46208" b="81381"/>
          <a:stretch>
            <a:fillRect/>
          </a:stretch>
        </p:blipFill>
        <p:spPr bwMode="auto">
          <a:xfrm>
            <a:off x="1341438" y="8121650"/>
            <a:ext cx="358775" cy="287338"/>
          </a:xfrm>
          <a:prstGeom prst="rect">
            <a:avLst/>
          </a:prstGeom>
          <a:noFill/>
          <a:ln w="9525">
            <a:solidFill>
              <a:schemeClr val="tx1"/>
            </a:solidFill>
            <a:miter lim="800000"/>
            <a:headEnd/>
            <a:tailEnd/>
          </a:ln>
        </p:spPr>
      </p:pic>
      <p:sp>
        <p:nvSpPr>
          <p:cNvPr id="65216" name="テキスト ボックス 56"/>
          <p:cNvSpPr txBox="1">
            <a:spLocks noChangeArrowheads="1"/>
          </p:cNvSpPr>
          <p:nvPr/>
        </p:nvSpPr>
        <p:spPr bwMode="auto">
          <a:xfrm>
            <a:off x="3213100" y="9561513"/>
            <a:ext cx="647700" cy="276225"/>
          </a:xfrm>
          <a:prstGeom prst="rect">
            <a:avLst/>
          </a:prstGeom>
          <a:noFill/>
          <a:ln w="9525">
            <a:noFill/>
            <a:miter lim="800000"/>
            <a:headEnd/>
            <a:tailEnd/>
          </a:ln>
        </p:spPr>
        <p:txBody>
          <a:bodyPr>
            <a:spAutoFit/>
          </a:bodyPr>
          <a:lstStyle/>
          <a:p>
            <a:r>
              <a:rPr lang="en-US" altLang="ja-JP" sz="1200">
                <a:latin typeface="Calibri" pitchFamily="34" charset="0"/>
              </a:rPr>
              <a:t>-44-</a:t>
            </a:r>
            <a:endParaRPr lang="ja-JP" altLang="en-US" sz="1200">
              <a:latin typeface="Calibri"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549275" y="344488"/>
          <a:ext cx="5903913" cy="8826500"/>
        </p:xfrm>
        <a:graphic>
          <a:graphicData uri="http://schemas.openxmlformats.org/drawingml/2006/table">
            <a:tbl>
              <a:tblPr/>
              <a:tblGrid>
                <a:gridCol w="561975"/>
                <a:gridCol w="312738"/>
                <a:gridCol w="561975"/>
                <a:gridCol w="374650"/>
                <a:gridCol w="561975"/>
                <a:gridCol w="563562"/>
                <a:gridCol w="561975"/>
                <a:gridCol w="312738"/>
                <a:gridCol w="561975"/>
                <a:gridCol w="406400"/>
                <a:gridCol w="561975"/>
                <a:gridCol w="561975"/>
              </a:tblGrid>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第１階層</a:t>
                      </a:r>
                    </a:p>
                  </a:txBody>
                  <a:tcPr marL="0" marR="0" marT="0" marB="0" anchor="ctr" horzOverflow="overflow">
                    <a:lnL>
                      <a:noFill/>
                    </a:lnL>
                    <a:lnR>
                      <a:noFill/>
                    </a:lnR>
                    <a:lnT>
                      <a:noFill/>
                    </a:lnT>
                    <a:lnB>
                      <a:noFill/>
                    </a:lnB>
                    <a:lnTlToBr>
                      <a:noFill/>
                    </a:lnTlToBr>
                    <a:lnBlToTr>
                      <a:noFill/>
                    </a:lnBlToTr>
                    <a:noFill/>
                  </a:tcPr>
                </a:tc>
                <a:tc rowSpan="2"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３．指導</a:t>
                      </a:r>
                    </a:p>
                  </a:txBody>
                  <a:tcPr marL="0" marR="0" marT="0" marB="0" anchor="ctr" horzOverflow="overflow">
                    <a:lnL>
                      <a:noFill/>
                    </a:lnL>
                    <a:lnR>
                      <a:noFill/>
                    </a:lnR>
                    <a:lnT>
                      <a:noFill/>
                    </a:lnT>
                    <a:lnB>
                      <a:noFill/>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1"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34938">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第２階層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第３階層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第２階層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第３階層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r>
              <a:tr h="393700">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豊岡市文書         分類表　中分類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豊岡文書分類表　　小分類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豊岡市文書         分類表　中分類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豊岡文書分類表　　小分類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201613">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３・０２　教科</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３・０２・０１国語</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３・０２・０９家庭科</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３・０３　教科外</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３・０３・０１人権・同和</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３・０３・１１食育</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３・０２・０２書写</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３・０２・１１体育・保健</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３・０３・０２国際理解</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３・０３・１２清掃</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３・０２・０３社会</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３・０２・１２外国語</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３・０３・０３情報</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３・０３．１３図書館</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３・０２・０４算数</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３・０２・１３道徳</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３・０３・０４環境</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３・０３・１４視聴覚</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３・０２・０５理科</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３・０２・１４総合</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３・０３・０５福祉</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３・０３・１５統計</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３・０２・０６生活</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３・０２・１６クラブ活動</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３・０３・０６特別支援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３・０３・１７生徒指導</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３・０２・０７音楽</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３・０２・１８学力調査</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３・０３・０７平和</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３・０３．１８児童会</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３・０２・０８図工</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３・０３・０８防災</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３・０３・１９特別活動</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３・０３・０９健康安全</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３・０３・９９保健</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防犯</a:t>
                      </a:r>
                    </a:p>
                  </a:txBody>
                  <a:tcPr marL="0" marR="0" marT="0" marB="0" anchor="ctr" horzOverflow="overflow">
                    <a:lnL>
                      <a:noFill/>
                    </a:lnL>
                    <a:lnR>
                      <a:noFill/>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３・０３・１０給食指導</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３・０３・９９児童支援</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rowSpan="4">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３・０５　研修</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３・０５・０１校内研修</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３．０５．９９保幼小連携</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３・０５・０２豊岡市教育研修所</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３・０５・０４研修指定</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３・０５・０６小中連携推進</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66161" name="図 2" descr="フォルダーの無料イラスト"/>
          <p:cNvPicPr>
            <a:picLocks noChangeAspect="1" noChangeArrowheads="1"/>
          </p:cNvPicPr>
          <p:nvPr/>
        </p:nvPicPr>
        <p:blipFill>
          <a:blip r:embed="rId2"/>
          <a:srcRect r="46208" b="81381"/>
          <a:stretch>
            <a:fillRect/>
          </a:stretch>
        </p:blipFill>
        <p:spPr bwMode="auto">
          <a:xfrm>
            <a:off x="1484313" y="4521200"/>
            <a:ext cx="360362" cy="287338"/>
          </a:xfrm>
          <a:prstGeom prst="rect">
            <a:avLst/>
          </a:prstGeom>
          <a:noFill/>
          <a:ln w="9525">
            <a:solidFill>
              <a:schemeClr val="tx1"/>
            </a:solidFill>
            <a:miter lim="800000"/>
            <a:headEnd/>
            <a:tailEnd/>
          </a:ln>
        </p:spPr>
      </p:pic>
      <p:pic>
        <p:nvPicPr>
          <p:cNvPr id="66162" name="図 3" descr="フォルダーの無料イラスト"/>
          <p:cNvPicPr>
            <a:picLocks noChangeAspect="1" noChangeArrowheads="1"/>
          </p:cNvPicPr>
          <p:nvPr/>
        </p:nvPicPr>
        <p:blipFill>
          <a:blip r:embed="rId2"/>
          <a:srcRect r="46208" b="81381"/>
          <a:stretch>
            <a:fillRect/>
          </a:stretch>
        </p:blipFill>
        <p:spPr bwMode="auto">
          <a:xfrm>
            <a:off x="4437063" y="5600700"/>
            <a:ext cx="360362" cy="288925"/>
          </a:xfrm>
          <a:prstGeom prst="rect">
            <a:avLst/>
          </a:prstGeom>
          <a:noFill/>
          <a:ln w="9525">
            <a:solidFill>
              <a:schemeClr val="tx1"/>
            </a:solidFill>
            <a:miter lim="800000"/>
            <a:headEnd/>
            <a:tailEnd/>
          </a:ln>
        </p:spPr>
      </p:pic>
      <p:pic>
        <p:nvPicPr>
          <p:cNvPr id="66163" name="図 4" descr="フォルダーの無料イラスト"/>
          <p:cNvPicPr>
            <a:picLocks noChangeAspect="1" noChangeArrowheads="1"/>
          </p:cNvPicPr>
          <p:nvPr/>
        </p:nvPicPr>
        <p:blipFill>
          <a:blip r:embed="rId2"/>
          <a:srcRect r="46208" b="81381"/>
          <a:stretch>
            <a:fillRect/>
          </a:stretch>
        </p:blipFill>
        <p:spPr bwMode="auto">
          <a:xfrm>
            <a:off x="5373688" y="6176963"/>
            <a:ext cx="358775" cy="288925"/>
          </a:xfrm>
          <a:prstGeom prst="rect">
            <a:avLst/>
          </a:prstGeom>
          <a:noFill/>
          <a:ln w="9525">
            <a:solidFill>
              <a:schemeClr val="tx1"/>
            </a:solidFill>
            <a:miter lim="800000"/>
            <a:headEnd/>
            <a:tailEnd/>
          </a:ln>
        </p:spPr>
      </p:pic>
      <p:pic>
        <p:nvPicPr>
          <p:cNvPr id="66164" name="図 5" descr="フォルダーの無料イラスト"/>
          <p:cNvPicPr>
            <a:picLocks noChangeAspect="1" noChangeArrowheads="1"/>
          </p:cNvPicPr>
          <p:nvPr/>
        </p:nvPicPr>
        <p:blipFill>
          <a:blip r:embed="rId2"/>
          <a:srcRect r="46208" b="81381"/>
          <a:stretch>
            <a:fillRect/>
          </a:stretch>
        </p:blipFill>
        <p:spPr bwMode="auto">
          <a:xfrm>
            <a:off x="4437063" y="6176963"/>
            <a:ext cx="360362" cy="288925"/>
          </a:xfrm>
          <a:prstGeom prst="rect">
            <a:avLst/>
          </a:prstGeom>
          <a:noFill/>
          <a:ln w="9525">
            <a:solidFill>
              <a:schemeClr val="tx1"/>
            </a:solidFill>
            <a:miter lim="800000"/>
            <a:headEnd/>
            <a:tailEnd/>
          </a:ln>
        </p:spPr>
      </p:pic>
      <p:pic>
        <p:nvPicPr>
          <p:cNvPr id="66165" name="図 6" descr="フォルダーの無料イラスト"/>
          <p:cNvPicPr>
            <a:picLocks noChangeAspect="1" noChangeArrowheads="1"/>
          </p:cNvPicPr>
          <p:nvPr/>
        </p:nvPicPr>
        <p:blipFill>
          <a:blip r:embed="rId2"/>
          <a:srcRect r="46208" b="81381"/>
          <a:stretch>
            <a:fillRect/>
          </a:stretch>
        </p:blipFill>
        <p:spPr bwMode="auto">
          <a:xfrm>
            <a:off x="5373688" y="6824663"/>
            <a:ext cx="358775" cy="288925"/>
          </a:xfrm>
          <a:prstGeom prst="rect">
            <a:avLst/>
          </a:prstGeom>
          <a:noFill/>
          <a:ln w="9525">
            <a:solidFill>
              <a:schemeClr val="tx1"/>
            </a:solidFill>
            <a:miter lim="800000"/>
            <a:headEnd/>
            <a:tailEnd/>
          </a:ln>
        </p:spPr>
      </p:pic>
      <p:pic>
        <p:nvPicPr>
          <p:cNvPr id="66166" name="図 7" descr="フォルダーの無料イラスト"/>
          <p:cNvPicPr>
            <a:picLocks noChangeAspect="1" noChangeArrowheads="1"/>
          </p:cNvPicPr>
          <p:nvPr/>
        </p:nvPicPr>
        <p:blipFill>
          <a:blip r:embed="rId2"/>
          <a:srcRect r="46208" b="81381"/>
          <a:stretch>
            <a:fillRect/>
          </a:stretch>
        </p:blipFill>
        <p:spPr bwMode="auto">
          <a:xfrm>
            <a:off x="4437063" y="6824663"/>
            <a:ext cx="360362" cy="288925"/>
          </a:xfrm>
          <a:prstGeom prst="rect">
            <a:avLst/>
          </a:prstGeom>
          <a:noFill/>
          <a:ln w="9525">
            <a:solidFill>
              <a:schemeClr val="tx1"/>
            </a:solidFill>
            <a:miter lim="800000"/>
            <a:headEnd/>
            <a:tailEnd/>
          </a:ln>
        </p:spPr>
      </p:pic>
      <p:pic>
        <p:nvPicPr>
          <p:cNvPr id="66167" name="図 8" descr="フォルダーの無料イラスト"/>
          <p:cNvPicPr>
            <a:picLocks noChangeAspect="1" noChangeArrowheads="1"/>
          </p:cNvPicPr>
          <p:nvPr/>
        </p:nvPicPr>
        <p:blipFill>
          <a:blip r:embed="rId2"/>
          <a:srcRect r="46208" b="81381"/>
          <a:stretch>
            <a:fillRect/>
          </a:stretch>
        </p:blipFill>
        <p:spPr bwMode="auto">
          <a:xfrm>
            <a:off x="3573463" y="6824663"/>
            <a:ext cx="360362" cy="288925"/>
          </a:xfrm>
          <a:prstGeom prst="rect">
            <a:avLst/>
          </a:prstGeom>
          <a:noFill/>
          <a:ln w="9525">
            <a:solidFill>
              <a:schemeClr val="tx1"/>
            </a:solidFill>
            <a:miter lim="800000"/>
            <a:headEnd/>
            <a:tailEnd/>
          </a:ln>
        </p:spPr>
      </p:pic>
      <p:pic>
        <p:nvPicPr>
          <p:cNvPr id="66168" name="図 9" descr="フォルダーの無料イラスト"/>
          <p:cNvPicPr>
            <a:picLocks noChangeAspect="1" noChangeArrowheads="1"/>
          </p:cNvPicPr>
          <p:nvPr/>
        </p:nvPicPr>
        <p:blipFill>
          <a:blip r:embed="rId2"/>
          <a:srcRect r="46208" b="81381"/>
          <a:stretch>
            <a:fillRect/>
          </a:stretch>
        </p:blipFill>
        <p:spPr bwMode="auto">
          <a:xfrm>
            <a:off x="4437063" y="7329488"/>
            <a:ext cx="360362" cy="287337"/>
          </a:xfrm>
          <a:prstGeom prst="rect">
            <a:avLst/>
          </a:prstGeom>
          <a:noFill/>
          <a:ln w="9525">
            <a:solidFill>
              <a:schemeClr val="tx1"/>
            </a:solidFill>
            <a:miter lim="800000"/>
            <a:headEnd/>
            <a:tailEnd/>
          </a:ln>
        </p:spPr>
      </p:pic>
      <p:pic>
        <p:nvPicPr>
          <p:cNvPr id="66169" name="図 10" descr="フォルダーの無料イラスト"/>
          <p:cNvPicPr>
            <a:picLocks noChangeAspect="1" noChangeArrowheads="1"/>
          </p:cNvPicPr>
          <p:nvPr/>
        </p:nvPicPr>
        <p:blipFill>
          <a:blip r:embed="rId2"/>
          <a:srcRect r="46208" b="81381"/>
          <a:stretch>
            <a:fillRect/>
          </a:stretch>
        </p:blipFill>
        <p:spPr bwMode="auto">
          <a:xfrm>
            <a:off x="4437063" y="7905750"/>
            <a:ext cx="360362" cy="287338"/>
          </a:xfrm>
          <a:prstGeom prst="rect">
            <a:avLst/>
          </a:prstGeom>
          <a:noFill/>
          <a:ln w="9525">
            <a:solidFill>
              <a:schemeClr val="tx1"/>
            </a:solidFill>
            <a:miter lim="800000"/>
            <a:headEnd/>
            <a:tailEnd/>
          </a:ln>
        </p:spPr>
      </p:pic>
      <p:pic>
        <p:nvPicPr>
          <p:cNvPr id="66170" name="図 11" descr="フォルダーの無料イラスト"/>
          <p:cNvPicPr>
            <a:picLocks noChangeAspect="1" noChangeArrowheads="1"/>
          </p:cNvPicPr>
          <p:nvPr/>
        </p:nvPicPr>
        <p:blipFill>
          <a:blip r:embed="rId2"/>
          <a:srcRect r="46208" b="81381"/>
          <a:stretch>
            <a:fillRect/>
          </a:stretch>
        </p:blipFill>
        <p:spPr bwMode="auto">
          <a:xfrm>
            <a:off x="4437063" y="8482013"/>
            <a:ext cx="360362" cy="287337"/>
          </a:xfrm>
          <a:prstGeom prst="rect">
            <a:avLst/>
          </a:prstGeom>
          <a:noFill/>
          <a:ln w="9525">
            <a:solidFill>
              <a:schemeClr val="tx1"/>
            </a:solidFill>
            <a:miter lim="800000"/>
            <a:headEnd/>
            <a:tailEnd/>
          </a:ln>
        </p:spPr>
      </p:pic>
      <p:pic>
        <p:nvPicPr>
          <p:cNvPr id="66171" name="図 12" descr="フォルダーの無料イラスト"/>
          <p:cNvPicPr>
            <a:picLocks noChangeAspect="1" noChangeArrowheads="1"/>
          </p:cNvPicPr>
          <p:nvPr/>
        </p:nvPicPr>
        <p:blipFill>
          <a:blip r:embed="rId2"/>
          <a:srcRect r="46208" b="81381"/>
          <a:stretch>
            <a:fillRect/>
          </a:stretch>
        </p:blipFill>
        <p:spPr bwMode="auto">
          <a:xfrm>
            <a:off x="4437063" y="4016375"/>
            <a:ext cx="360362" cy="288925"/>
          </a:xfrm>
          <a:prstGeom prst="rect">
            <a:avLst/>
          </a:prstGeom>
          <a:noFill/>
          <a:ln w="9525">
            <a:solidFill>
              <a:schemeClr val="tx1"/>
            </a:solidFill>
            <a:miter lim="800000"/>
            <a:headEnd/>
            <a:tailEnd/>
          </a:ln>
        </p:spPr>
      </p:pic>
      <p:pic>
        <p:nvPicPr>
          <p:cNvPr id="66172" name="図 13" descr="フォルダーの無料イラスト"/>
          <p:cNvPicPr>
            <a:picLocks noChangeAspect="1" noChangeArrowheads="1"/>
          </p:cNvPicPr>
          <p:nvPr/>
        </p:nvPicPr>
        <p:blipFill>
          <a:blip r:embed="rId2"/>
          <a:srcRect r="46208" b="81381"/>
          <a:stretch>
            <a:fillRect/>
          </a:stretch>
        </p:blipFill>
        <p:spPr bwMode="auto">
          <a:xfrm>
            <a:off x="5373688" y="4521200"/>
            <a:ext cx="358775" cy="287338"/>
          </a:xfrm>
          <a:prstGeom prst="rect">
            <a:avLst/>
          </a:prstGeom>
          <a:noFill/>
          <a:ln w="9525">
            <a:solidFill>
              <a:schemeClr val="tx1"/>
            </a:solidFill>
            <a:miter lim="800000"/>
            <a:headEnd/>
            <a:tailEnd/>
          </a:ln>
        </p:spPr>
      </p:pic>
      <p:pic>
        <p:nvPicPr>
          <p:cNvPr id="66173" name="図 14" descr="フォルダーの無料イラスト"/>
          <p:cNvPicPr>
            <a:picLocks noChangeAspect="1" noChangeArrowheads="1"/>
          </p:cNvPicPr>
          <p:nvPr/>
        </p:nvPicPr>
        <p:blipFill>
          <a:blip r:embed="rId2"/>
          <a:srcRect r="46208" b="81381"/>
          <a:stretch>
            <a:fillRect/>
          </a:stretch>
        </p:blipFill>
        <p:spPr bwMode="auto">
          <a:xfrm>
            <a:off x="4437063" y="4521200"/>
            <a:ext cx="360362" cy="287338"/>
          </a:xfrm>
          <a:prstGeom prst="rect">
            <a:avLst/>
          </a:prstGeom>
          <a:noFill/>
          <a:ln w="9525">
            <a:solidFill>
              <a:schemeClr val="tx1"/>
            </a:solidFill>
            <a:miter lim="800000"/>
            <a:headEnd/>
            <a:tailEnd/>
          </a:ln>
        </p:spPr>
      </p:pic>
      <p:pic>
        <p:nvPicPr>
          <p:cNvPr id="66174" name="図 15" descr="フォルダーの無料イラスト"/>
          <p:cNvPicPr>
            <a:picLocks noChangeAspect="1" noChangeArrowheads="1"/>
          </p:cNvPicPr>
          <p:nvPr/>
        </p:nvPicPr>
        <p:blipFill>
          <a:blip r:embed="rId2"/>
          <a:srcRect r="46208" b="81381"/>
          <a:stretch>
            <a:fillRect/>
          </a:stretch>
        </p:blipFill>
        <p:spPr bwMode="auto">
          <a:xfrm>
            <a:off x="5373688" y="5097463"/>
            <a:ext cx="358775" cy="287337"/>
          </a:xfrm>
          <a:prstGeom prst="rect">
            <a:avLst/>
          </a:prstGeom>
          <a:noFill/>
          <a:ln w="9525">
            <a:solidFill>
              <a:schemeClr val="tx1"/>
            </a:solidFill>
            <a:miter lim="800000"/>
            <a:headEnd/>
            <a:tailEnd/>
          </a:ln>
        </p:spPr>
      </p:pic>
      <p:pic>
        <p:nvPicPr>
          <p:cNvPr id="66175" name="図 16" descr="フォルダーの無料イラスト"/>
          <p:cNvPicPr>
            <a:picLocks noChangeAspect="1" noChangeArrowheads="1"/>
          </p:cNvPicPr>
          <p:nvPr/>
        </p:nvPicPr>
        <p:blipFill>
          <a:blip r:embed="rId2"/>
          <a:srcRect r="46208" b="81381"/>
          <a:stretch>
            <a:fillRect/>
          </a:stretch>
        </p:blipFill>
        <p:spPr bwMode="auto">
          <a:xfrm>
            <a:off x="4437063" y="5097463"/>
            <a:ext cx="360362" cy="287337"/>
          </a:xfrm>
          <a:prstGeom prst="rect">
            <a:avLst/>
          </a:prstGeom>
          <a:noFill/>
          <a:ln w="9525">
            <a:solidFill>
              <a:schemeClr val="tx1"/>
            </a:solidFill>
            <a:miter lim="800000"/>
            <a:headEnd/>
            <a:tailEnd/>
          </a:ln>
        </p:spPr>
      </p:pic>
      <p:pic>
        <p:nvPicPr>
          <p:cNvPr id="66176" name="図 17" descr="フォルダーの無料イラスト"/>
          <p:cNvPicPr>
            <a:picLocks noChangeAspect="1" noChangeArrowheads="1"/>
          </p:cNvPicPr>
          <p:nvPr/>
        </p:nvPicPr>
        <p:blipFill>
          <a:blip r:embed="rId2"/>
          <a:srcRect r="46208" b="81381"/>
          <a:stretch>
            <a:fillRect/>
          </a:stretch>
        </p:blipFill>
        <p:spPr bwMode="auto">
          <a:xfrm>
            <a:off x="5373688" y="5600700"/>
            <a:ext cx="358775" cy="288925"/>
          </a:xfrm>
          <a:prstGeom prst="rect">
            <a:avLst/>
          </a:prstGeom>
          <a:noFill/>
          <a:ln w="9525">
            <a:solidFill>
              <a:schemeClr val="tx1"/>
            </a:solidFill>
            <a:miter lim="800000"/>
            <a:headEnd/>
            <a:tailEnd/>
          </a:ln>
        </p:spPr>
      </p:pic>
      <p:pic>
        <p:nvPicPr>
          <p:cNvPr id="66177" name="図 18" descr="フォルダーの無料イラスト"/>
          <p:cNvPicPr>
            <a:picLocks noChangeAspect="1" noChangeArrowheads="1"/>
          </p:cNvPicPr>
          <p:nvPr/>
        </p:nvPicPr>
        <p:blipFill>
          <a:blip r:embed="rId2"/>
          <a:srcRect r="46208" b="81381"/>
          <a:stretch>
            <a:fillRect/>
          </a:stretch>
        </p:blipFill>
        <p:spPr bwMode="auto">
          <a:xfrm>
            <a:off x="1484313" y="3440113"/>
            <a:ext cx="360362" cy="288925"/>
          </a:xfrm>
          <a:prstGeom prst="rect">
            <a:avLst/>
          </a:prstGeom>
          <a:noFill/>
          <a:ln w="9525">
            <a:solidFill>
              <a:schemeClr val="tx1"/>
            </a:solidFill>
            <a:miter lim="800000"/>
            <a:headEnd/>
            <a:tailEnd/>
          </a:ln>
        </p:spPr>
      </p:pic>
      <p:pic>
        <p:nvPicPr>
          <p:cNvPr id="66178" name="図 19" descr="フォルダーの無料イラスト"/>
          <p:cNvPicPr>
            <a:picLocks noChangeAspect="1" noChangeArrowheads="1"/>
          </p:cNvPicPr>
          <p:nvPr/>
        </p:nvPicPr>
        <p:blipFill>
          <a:blip r:embed="rId2"/>
          <a:srcRect r="46208" b="81381"/>
          <a:stretch>
            <a:fillRect/>
          </a:stretch>
        </p:blipFill>
        <p:spPr bwMode="auto">
          <a:xfrm>
            <a:off x="2349500" y="4521200"/>
            <a:ext cx="358775" cy="287338"/>
          </a:xfrm>
          <a:prstGeom prst="rect">
            <a:avLst/>
          </a:prstGeom>
          <a:noFill/>
          <a:ln w="9525">
            <a:solidFill>
              <a:schemeClr val="tx1"/>
            </a:solidFill>
            <a:miter lim="800000"/>
            <a:headEnd/>
            <a:tailEnd/>
          </a:ln>
        </p:spPr>
      </p:pic>
      <p:pic>
        <p:nvPicPr>
          <p:cNvPr id="66179" name="図 20" descr="フォルダーの無料イラスト"/>
          <p:cNvPicPr>
            <a:picLocks noChangeAspect="1" noChangeArrowheads="1"/>
          </p:cNvPicPr>
          <p:nvPr/>
        </p:nvPicPr>
        <p:blipFill>
          <a:blip r:embed="rId2"/>
          <a:srcRect r="46208" b="81381"/>
          <a:stretch>
            <a:fillRect/>
          </a:stretch>
        </p:blipFill>
        <p:spPr bwMode="auto">
          <a:xfrm>
            <a:off x="1484313" y="5097463"/>
            <a:ext cx="360362" cy="287337"/>
          </a:xfrm>
          <a:prstGeom prst="rect">
            <a:avLst/>
          </a:prstGeom>
          <a:noFill/>
          <a:ln w="9525">
            <a:solidFill>
              <a:schemeClr val="tx1"/>
            </a:solidFill>
            <a:miter lim="800000"/>
            <a:headEnd/>
            <a:tailEnd/>
          </a:ln>
        </p:spPr>
      </p:pic>
      <p:pic>
        <p:nvPicPr>
          <p:cNvPr id="66180" name="図 21" descr="フォルダーの無料イラスト"/>
          <p:cNvPicPr>
            <a:picLocks noChangeAspect="1" noChangeArrowheads="1"/>
          </p:cNvPicPr>
          <p:nvPr/>
        </p:nvPicPr>
        <p:blipFill>
          <a:blip r:embed="rId2"/>
          <a:srcRect r="46208" b="81381"/>
          <a:stretch>
            <a:fillRect/>
          </a:stretch>
        </p:blipFill>
        <p:spPr bwMode="auto">
          <a:xfrm>
            <a:off x="5373688" y="4016375"/>
            <a:ext cx="358775" cy="288925"/>
          </a:xfrm>
          <a:prstGeom prst="rect">
            <a:avLst/>
          </a:prstGeom>
          <a:noFill/>
          <a:ln w="9525">
            <a:solidFill>
              <a:schemeClr val="tx1"/>
            </a:solidFill>
            <a:miter lim="800000"/>
            <a:headEnd/>
            <a:tailEnd/>
          </a:ln>
        </p:spPr>
      </p:pic>
      <p:pic>
        <p:nvPicPr>
          <p:cNvPr id="66181" name="図 22" descr="フォルダーの無料イラスト"/>
          <p:cNvPicPr>
            <a:picLocks noChangeAspect="1" noChangeArrowheads="1"/>
          </p:cNvPicPr>
          <p:nvPr/>
        </p:nvPicPr>
        <p:blipFill>
          <a:blip r:embed="rId2"/>
          <a:srcRect r="46208" b="81381"/>
          <a:stretch>
            <a:fillRect/>
          </a:stretch>
        </p:blipFill>
        <p:spPr bwMode="auto">
          <a:xfrm>
            <a:off x="4437063" y="3440113"/>
            <a:ext cx="360362" cy="288925"/>
          </a:xfrm>
          <a:prstGeom prst="rect">
            <a:avLst/>
          </a:prstGeom>
          <a:noFill/>
          <a:ln w="9525">
            <a:solidFill>
              <a:schemeClr val="tx1"/>
            </a:solidFill>
            <a:miter lim="800000"/>
            <a:headEnd/>
            <a:tailEnd/>
          </a:ln>
        </p:spPr>
      </p:pic>
      <p:pic>
        <p:nvPicPr>
          <p:cNvPr id="66182" name="図 23" descr="フォルダーの無料イラスト"/>
          <p:cNvPicPr>
            <a:picLocks noChangeAspect="1" noChangeArrowheads="1"/>
          </p:cNvPicPr>
          <p:nvPr/>
        </p:nvPicPr>
        <p:blipFill>
          <a:blip r:embed="rId2"/>
          <a:srcRect r="46208" b="81381"/>
          <a:stretch>
            <a:fillRect/>
          </a:stretch>
        </p:blipFill>
        <p:spPr bwMode="auto">
          <a:xfrm>
            <a:off x="5373688" y="2865438"/>
            <a:ext cx="358775" cy="287337"/>
          </a:xfrm>
          <a:prstGeom prst="rect">
            <a:avLst/>
          </a:prstGeom>
          <a:noFill/>
          <a:ln w="9525">
            <a:solidFill>
              <a:schemeClr val="tx1"/>
            </a:solidFill>
            <a:miter lim="800000"/>
            <a:headEnd/>
            <a:tailEnd/>
          </a:ln>
        </p:spPr>
      </p:pic>
      <p:pic>
        <p:nvPicPr>
          <p:cNvPr id="66183" name="図 24" descr="フォルダーの無料イラスト"/>
          <p:cNvPicPr>
            <a:picLocks noChangeAspect="1" noChangeArrowheads="1"/>
          </p:cNvPicPr>
          <p:nvPr/>
        </p:nvPicPr>
        <p:blipFill>
          <a:blip r:embed="rId2"/>
          <a:srcRect r="46208" b="81381"/>
          <a:stretch>
            <a:fillRect/>
          </a:stretch>
        </p:blipFill>
        <p:spPr bwMode="auto">
          <a:xfrm>
            <a:off x="1484313" y="2936875"/>
            <a:ext cx="360362" cy="287338"/>
          </a:xfrm>
          <a:prstGeom prst="rect">
            <a:avLst/>
          </a:prstGeom>
          <a:noFill/>
          <a:ln w="9525">
            <a:solidFill>
              <a:schemeClr val="tx1"/>
            </a:solidFill>
            <a:miter lim="800000"/>
            <a:headEnd/>
            <a:tailEnd/>
          </a:ln>
        </p:spPr>
      </p:pic>
      <p:pic>
        <p:nvPicPr>
          <p:cNvPr id="66184" name="図 25" descr="フォルダーの無料イラスト"/>
          <p:cNvPicPr>
            <a:picLocks noChangeAspect="1" noChangeArrowheads="1"/>
          </p:cNvPicPr>
          <p:nvPr/>
        </p:nvPicPr>
        <p:blipFill>
          <a:blip r:embed="rId2"/>
          <a:srcRect r="46208" b="81381"/>
          <a:stretch>
            <a:fillRect/>
          </a:stretch>
        </p:blipFill>
        <p:spPr bwMode="auto">
          <a:xfrm>
            <a:off x="4437063" y="2865438"/>
            <a:ext cx="360362" cy="287337"/>
          </a:xfrm>
          <a:prstGeom prst="rect">
            <a:avLst/>
          </a:prstGeom>
          <a:noFill/>
          <a:ln w="9525">
            <a:solidFill>
              <a:schemeClr val="tx1"/>
            </a:solidFill>
            <a:miter lim="800000"/>
            <a:headEnd/>
            <a:tailEnd/>
          </a:ln>
        </p:spPr>
      </p:pic>
      <p:pic>
        <p:nvPicPr>
          <p:cNvPr id="66185" name="図 26" descr="フォルダーの無料イラスト"/>
          <p:cNvPicPr>
            <a:picLocks noChangeAspect="1" noChangeArrowheads="1"/>
          </p:cNvPicPr>
          <p:nvPr/>
        </p:nvPicPr>
        <p:blipFill>
          <a:blip r:embed="rId2"/>
          <a:srcRect r="46208" b="81381"/>
          <a:stretch>
            <a:fillRect/>
          </a:stretch>
        </p:blipFill>
        <p:spPr bwMode="auto">
          <a:xfrm>
            <a:off x="5373688" y="3440113"/>
            <a:ext cx="358775" cy="288925"/>
          </a:xfrm>
          <a:prstGeom prst="rect">
            <a:avLst/>
          </a:prstGeom>
          <a:noFill/>
          <a:ln w="9525">
            <a:solidFill>
              <a:schemeClr val="tx1"/>
            </a:solidFill>
            <a:miter lim="800000"/>
            <a:headEnd/>
            <a:tailEnd/>
          </a:ln>
        </p:spPr>
      </p:pic>
      <p:pic>
        <p:nvPicPr>
          <p:cNvPr id="66186" name="図 27" descr="フォルダーの無料イラスト"/>
          <p:cNvPicPr>
            <a:picLocks noChangeAspect="1" noChangeArrowheads="1"/>
          </p:cNvPicPr>
          <p:nvPr/>
        </p:nvPicPr>
        <p:blipFill>
          <a:blip r:embed="rId2"/>
          <a:srcRect r="46208" b="81381"/>
          <a:stretch>
            <a:fillRect/>
          </a:stretch>
        </p:blipFill>
        <p:spPr bwMode="auto">
          <a:xfrm>
            <a:off x="1484313" y="4016375"/>
            <a:ext cx="360362" cy="288925"/>
          </a:xfrm>
          <a:prstGeom prst="rect">
            <a:avLst/>
          </a:prstGeom>
          <a:noFill/>
          <a:ln w="9525">
            <a:solidFill>
              <a:schemeClr val="tx1"/>
            </a:solidFill>
            <a:miter lim="800000"/>
            <a:headEnd/>
            <a:tailEnd/>
          </a:ln>
        </p:spPr>
      </p:pic>
      <p:pic>
        <p:nvPicPr>
          <p:cNvPr id="66187" name="図 28" descr="フォルダーの無料イラスト"/>
          <p:cNvPicPr>
            <a:picLocks noChangeAspect="1" noChangeArrowheads="1"/>
          </p:cNvPicPr>
          <p:nvPr/>
        </p:nvPicPr>
        <p:blipFill>
          <a:blip r:embed="rId2"/>
          <a:srcRect r="46208" b="81381"/>
          <a:stretch>
            <a:fillRect/>
          </a:stretch>
        </p:blipFill>
        <p:spPr bwMode="auto">
          <a:xfrm>
            <a:off x="2349500" y="4016375"/>
            <a:ext cx="358775" cy="288925"/>
          </a:xfrm>
          <a:prstGeom prst="rect">
            <a:avLst/>
          </a:prstGeom>
          <a:noFill/>
          <a:ln w="9525">
            <a:solidFill>
              <a:schemeClr val="tx1"/>
            </a:solidFill>
            <a:miter lim="800000"/>
            <a:headEnd/>
            <a:tailEnd/>
          </a:ln>
        </p:spPr>
      </p:pic>
      <p:pic>
        <p:nvPicPr>
          <p:cNvPr id="66188" name="図 29" descr="フォルダーの無料イラスト"/>
          <p:cNvPicPr>
            <a:picLocks noChangeAspect="1" noChangeArrowheads="1"/>
          </p:cNvPicPr>
          <p:nvPr/>
        </p:nvPicPr>
        <p:blipFill>
          <a:blip r:embed="rId2"/>
          <a:srcRect r="46208" b="81381"/>
          <a:stretch>
            <a:fillRect/>
          </a:stretch>
        </p:blipFill>
        <p:spPr bwMode="auto">
          <a:xfrm>
            <a:off x="2349500" y="3440113"/>
            <a:ext cx="358775" cy="288925"/>
          </a:xfrm>
          <a:prstGeom prst="rect">
            <a:avLst/>
          </a:prstGeom>
          <a:noFill/>
          <a:ln w="9525">
            <a:solidFill>
              <a:schemeClr val="tx1"/>
            </a:solidFill>
            <a:miter lim="800000"/>
            <a:headEnd/>
            <a:tailEnd/>
          </a:ln>
        </p:spPr>
      </p:pic>
      <p:pic>
        <p:nvPicPr>
          <p:cNvPr id="66189" name="図 30" descr="フォルダーの無料イラスト"/>
          <p:cNvPicPr>
            <a:picLocks noChangeAspect="1" noChangeArrowheads="1"/>
          </p:cNvPicPr>
          <p:nvPr/>
        </p:nvPicPr>
        <p:blipFill>
          <a:blip r:embed="rId2"/>
          <a:srcRect r="46208" b="81381"/>
          <a:stretch>
            <a:fillRect/>
          </a:stretch>
        </p:blipFill>
        <p:spPr bwMode="auto">
          <a:xfrm>
            <a:off x="2349500" y="2936875"/>
            <a:ext cx="358775" cy="287338"/>
          </a:xfrm>
          <a:prstGeom prst="rect">
            <a:avLst/>
          </a:prstGeom>
          <a:noFill/>
          <a:ln w="9525">
            <a:solidFill>
              <a:schemeClr val="tx1"/>
            </a:solidFill>
            <a:miter lim="800000"/>
            <a:headEnd/>
            <a:tailEnd/>
          </a:ln>
        </p:spPr>
      </p:pic>
      <p:pic>
        <p:nvPicPr>
          <p:cNvPr id="66190" name="図 31" descr="フォルダーの無料イラスト"/>
          <p:cNvPicPr>
            <a:picLocks noChangeAspect="1" noChangeArrowheads="1"/>
          </p:cNvPicPr>
          <p:nvPr/>
        </p:nvPicPr>
        <p:blipFill>
          <a:blip r:embed="rId2"/>
          <a:srcRect r="46208" b="81381"/>
          <a:stretch>
            <a:fillRect/>
          </a:stretch>
        </p:blipFill>
        <p:spPr bwMode="auto">
          <a:xfrm>
            <a:off x="1484313" y="1857375"/>
            <a:ext cx="360362" cy="287338"/>
          </a:xfrm>
          <a:prstGeom prst="rect">
            <a:avLst/>
          </a:prstGeom>
          <a:noFill/>
          <a:ln w="9525">
            <a:solidFill>
              <a:schemeClr val="tx1"/>
            </a:solidFill>
            <a:miter lim="800000"/>
            <a:headEnd/>
            <a:tailEnd/>
          </a:ln>
        </p:spPr>
      </p:pic>
      <p:pic>
        <p:nvPicPr>
          <p:cNvPr id="66191" name="図 32" descr="フォルダーの無料イラスト"/>
          <p:cNvPicPr>
            <a:picLocks noChangeAspect="1" noChangeArrowheads="1"/>
          </p:cNvPicPr>
          <p:nvPr/>
        </p:nvPicPr>
        <p:blipFill>
          <a:blip r:embed="rId2"/>
          <a:srcRect r="46208" b="81381"/>
          <a:stretch>
            <a:fillRect/>
          </a:stretch>
        </p:blipFill>
        <p:spPr bwMode="auto">
          <a:xfrm>
            <a:off x="2349500" y="2360613"/>
            <a:ext cx="358775" cy="288925"/>
          </a:xfrm>
          <a:prstGeom prst="rect">
            <a:avLst/>
          </a:prstGeom>
          <a:noFill/>
          <a:ln w="9525">
            <a:solidFill>
              <a:schemeClr val="tx1"/>
            </a:solidFill>
            <a:miter lim="800000"/>
            <a:headEnd/>
            <a:tailEnd/>
          </a:ln>
        </p:spPr>
      </p:pic>
      <p:pic>
        <p:nvPicPr>
          <p:cNvPr id="66192" name="図 33" descr="フォルダーの無料イラスト"/>
          <p:cNvPicPr>
            <a:picLocks noChangeAspect="1" noChangeArrowheads="1"/>
          </p:cNvPicPr>
          <p:nvPr/>
        </p:nvPicPr>
        <p:blipFill>
          <a:blip r:embed="rId2"/>
          <a:srcRect r="46208" b="81381"/>
          <a:stretch>
            <a:fillRect/>
          </a:stretch>
        </p:blipFill>
        <p:spPr bwMode="auto">
          <a:xfrm>
            <a:off x="1484313" y="1281113"/>
            <a:ext cx="360362" cy="287337"/>
          </a:xfrm>
          <a:prstGeom prst="rect">
            <a:avLst/>
          </a:prstGeom>
          <a:noFill/>
          <a:ln w="9525">
            <a:solidFill>
              <a:schemeClr val="tx1"/>
            </a:solidFill>
            <a:miter lim="800000"/>
            <a:headEnd/>
            <a:tailEnd/>
          </a:ln>
        </p:spPr>
      </p:pic>
      <p:pic>
        <p:nvPicPr>
          <p:cNvPr id="66193" name="図 34" descr="フォルダーの無料イラスト"/>
          <p:cNvPicPr>
            <a:picLocks noChangeAspect="1" noChangeArrowheads="1"/>
          </p:cNvPicPr>
          <p:nvPr/>
        </p:nvPicPr>
        <p:blipFill>
          <a:blip r:embed="rId2"/>
          <a:srcRect r="46208" b="81381"/>
          <a:stretch>
            <a:fillRect/>
          </a:stretch>
        </p:blipFill>
        <p:spPr bwMode="auto">
          <a:xfrm>
            <a:off x="2349500" y="1857375"/>
            <a:ext cx="358775" cy="287338"/>
          </a:xfrm>
          <a:prstGeom prst="rect">
            <a:avLst/>
          </a:prstGeom>
          <a:noFill/>
          <a:ln w="9525">
            <a:solidFill>
              <a:schemeClr val="tx1"/>
            </a:solidFill>
            <a:miter lim="800000"/>
            <a:headEnd/>
            <a:tailEnd/>
          </a:ln>
        </p:spPr>
      </p:pic>
      <p:pic>
        <p:nvPicPr>
          <p:cNvPr id="66194" name="図 35" descr="フォルダーの無料イラスト"/>
          <p:cNvPicPr>
            <a:picLocks noChangeAspect="1" noChangeArrowheads="1"/>
          </p:cNvPicPr>
          <p:nvPr/>
        </p:nvPicPr>
        <p:blipFill>
          <a:blip r:embed="rId2"/>
          <a:srcRect r="46208" b="81381"/>
          <a:stretch>
            <a:fillRect/>
          </a:stretch>
        </p:blipFill>
        <p:spPr bwMode="auto">
          <a:xfrm>
            <a:off x="1484313" y="2360613"/>
            <a:ext cx="360362" cy="288925"/>
          </a:xfrm>
          <a:prstGeom prst="rect">
            <a:avLst/>
          </a:prstGeom>
          <a:noFill/>
          <a:ln w="9525">
            <a:solidFill>
              <a:schemeClr val="tx1"/>
            </a:solidFill>
            <a:miter lim="800000"/>
            <a:headEnd/>
            <a:tailEnd/>
          </a:ln>
        </p:spPr>
      </p:pic>
      <p:pic>
        <p:nvPicPr>
          <p:cNvPr id="66195" name="図 36" descr="フォルダーの無料イラスト"/>
          <p:cNvPicPr>
            <a:picLocks noChangeAspect="1" noChangeArrowheads="1"/>
          </p:cNvPicPr>
          <p:nvPr/>
        </p:nvPicPr>
        <p:blipFill>
          <a:blip r:embed="rId2"/>
          <a:srcRect r="46208" b="81381"/>
          <a:stretch>
            <a:fillRect/>
          </a:stretch>
        </p:blipFill>
        <p:spPr bwMode="auto">
          <a:xfrm>
            <a:off x="4437063" y="2360613"/>
            <a:ext cx="360362" cy="288925"/>
          </a:xfrm>
          <a:prstGeom prst="rect">
            <a:avLst/>
          </a:prstGeom>
          <a:noFill/>
          <a:ln w="9525">
            <a:solidFill>
              <a:schemeClr val="tx1"/>
            </a:solidFill>
            <a:miter lim="800000"/>
            <a:headEnd/>
            <a:tailEnd/>
          </a:ln>
        </p:spPr>
      </p:pic>
      <p:pic>
        <p:nvPicPr>
          <p:cNvPr id="66196" name="図 37" descr="フォルダーの無料イラスト"/>
          <p:cNvPicPr>
            <a:picLocks noChangeAspect="1" noChangeArrowheads="1"/>
          </p:cNvPicPr>
          <p:nvPr/>
        </p:nvPicPr>
        <p:blipFill>
          <a:blip r:embed="rId2"/>
          <a:srcRect r="46208" b="81381"/>
          <a:stretch>
            <a:fillRect/>
          </a:stretch>
        </p:blipFill>
        <p:spPr bwMode="auto">
          <a:xfrm>
            <a:off x="4437063" y="1784350"/>
            <a:ext cx="360362" cy="288925"/>
          </a:xfrm>
          <a:prstGeom prst="rect">
            <a:avLst/>
          </a:prstGeom>
          <a:noFill/>
          <a:ln w="9525">
            <a:solidFill>
              <a:schemeClr val="tx1"/>
            </a:solidFill>
            <a:miter lim="800000"/>
            <a:headEnd/>
            <a:tailEnd/>
          </a:ln>
        </p:spPr>
      </p:pic>
      <p:pic>
        <p:nvPicPr>
          <p:cNvPr id="66197" name="図 38" descr="フォルダーの無料イラスト"/>
          <p:cNvPicPr>
            <a:picLocks noChangeAspect="1" noChangeArrowheads="1"/>
          </p:cNvPicPr>
          <p:nvPr/>
        </p:nvPicPr>
        <p:blipFill>
          <a:blip r:embed="rId2"/>
          <a:srcRect r="46208" b="81381"/>
          <a:stretch>
            <a:fillRect/>
          </a:stretch>
        </p:blipFill>
        <p:spPr bwMode="auto">
          <a:xfrm>
            <a:off x="5373688" y="2360613"/>
            <a:ext cx="358775" cy="288925"/>
          </a:xfrm>
          <a:prstGeom prst="rect">
            <a:avLst/>
          </a:prstGeom>
          <a:noFill/>
          <a:ln w="9525">
            <a:solidFill>
              <a:schemeClr val="tx1"/>
            </a:solidFill>
            <a:miter lim="800000"/>
            <a:headEnd/>
            <a:tailEnd/>
          </a:ln>
        </p:spPr>
      </p:pic>
      <p:pic>
        <p:nvPicPr>
          <p:cNvPr id="66198" name="図 39" descr="フォルダーの無料イラスト"/>
          <p:cNvPicPr>
            <a:picLocks noChangeAspect="1" noChangeArrowheads="1"/>
          </p:cNvPicPr>
          <p:nvPr/>
        </p:nvPicPr>
        <p:blipFill>
          <a:blip r:embed="rId2"/>
          <a:srcRect r="46208" b="81381"/>
          <a:stretch>
            <a:fillRect/>
          </a:stretch>
        </p:blipFill>
        <p:spPr bwMode="auto">
          <a:xfrm>
            <a:off x="4437063" y="1281113"/>
            <a:ext cx="360362" cy="287337"/>
          </a:xfrm>
          <a:prstGeom prst="rect">
            <a:avLst/>
          </a:prstGeom>
          <a:noFill/>
          <a:ln w="9525">
            <a:solidFill>
              <a:schemeClr val="tx1"/>
            </a:solidFill>
            <a:miter lim="800000"/>
            <a:headEnd/>
            <a:tailEnd/>
          </a:ln>
        </p:spPr>
      </p:pic>
      <p:pic>
        <p:nvPicPr>
          <p:cNvPr id="66199" name="図 40" descr="フォルダーの無料イラスト"/>
          <p:cNvPicPr>
            <a:picLocks noChangeAspect="1" noChangeArrowheads="1"/>
          </p:cNvPicPr>
          <p:nvPr/>
        </p:nvPicPr>
        <p:blipFill>
          <a:blip r:embed="rId2"/>
          <a:srcRect r="46208" b="81381"/>
          <a:stretch>
            <a:fillRect/>
          </a:stretch>
        </p:blipFill>
        <p:spPr bwMode="auto">
          <a:xfrm>
            <a:off x="5373688" y="1784350"/>
            <a:ext cx="358775" cy="288925"/>
          </a:xfrm>
          <a:prstGeom prst="rect">
            <a:avLst/>
          </a:prstGeom>
          <a:noFill/>
          <a:ln w="9525">
            <a:solidFill>
              <a:schemeClr val="tx1"/>
            </a:solidFill>
            <a:miter lim="800000"/>
            <a:headEnd/>
            <a:tailEnd/>
          </a:ln>
        </p:spPr>
      </p:pic>
      <p:pic>
        <p:nvPicPr>
          <p:cNvPr id="66200" name="図 41" descr="フォルダーの無料イラスト"/>
          <p:cNvPicPr>
            <a:picLocks noChangeAspect="1" noChangeArrowheads="1"/>
          </p:cNvPicPr>
          <p:nvPr/>
        </p:nvPicPr>
        <p:blipFill>
          <a:blip r:embed="rId2"/>
          <a:srcRect r="46208" b="81381"/>
          <a:stretch>
            <a:fillRect/>
          </a:stretch>
        </p:blipFill>
        <p:spPr bwMode="auto">
          <a:xfrm>
            <a:off x="2349500" y="1281113"/>
            <a:ext cx="358775" cy="287337"/>
          </a:xfrm>
          <a:prstGeom prst="rect">
            <a:avLst/>
          </a:prstGeom>
          <a:noFill/>
          <a:ln w="9525">
            <a:solidFill>
              <a:schemeClr val="tx1"/>
            </a:solidFill>
            <a:miter lim="800000"/>
            <a:headEnd/>
            <a:tailEnd/>
          </a:ln>
        </p:spPr>
      </p:pic>
      <p:pic>
        <p:nvPicPr>
          <p:cNvPr id="66201" name="図 42" descr="フォルダーの無料イラスト"/>
          <p:cNvPicPr>
            <a:picLocks noChangeAspect="1" noChangeArrowheads="1"/>
          </p:cNvPicPr>
          <p:nvPr/>
        </p:nvPicPr>
        <p:blipFill>
          <a:blip r:embed="rId2"/>
          <a:srcRect r="46208" b="81381"/>
          <a:stretch>
            <a:fillRect/>
          </a:stretch>
        </p:blipFill>
        <p:spPr bwMode="auto">
          <a:xfrm>
            <a:off x="620713" y="1281113"/>
            <a:ext cx="360362" cy="287337"/>
          </a:xfrm>
          <a:prstGeom prst="rect">
            <a:avLst/>
          </a:prstGeom>
          <a:noFill/>
          <a:ln w="9525">
            <a:solidFill>
              <a:schemeClr val="tx1"/>
            </a:solidFill>
            <a:miter lim="800000"/>
            <a:headEnd/>
            <a:tailEnd/>
          </a:ln>
        </p:spPr>
      </p:pic>
      <p:pic>
        <p:nvPicPr>
          <p:cNvPr id="66202" name="図 43" descr="フォルダーの無料イラスト"/>
          <p:cNvPicPr>
            <a:picLocks noChangeAspect="1" noChangeArrowheads="1"/>
          </p:cNvPicPr>
          <p:nvPr/>
        </p:nvPicPr>
        <p:blipFill>
          <a:blip r:embed="rId2"/>
          <a:srcRect r="46208" b="81381"/>
          <a:stretch>
            <a:fillRect/>
          </a:stretch>
        </p:blipFill>
        <p:spPr bwMode="auto">
          <a:xfrm>
            <a:off x="3573463" y="1281113"/>
            <a:ext cx="360362" cy="287337"/>
          </a:xfrm>
          <a:prstGeom prst="rect">
            <a:avLst/>
          </a:prstGeom>
          <a:noFill/>
          <a:ln w="9525">
            <a:solidFill>
              <a:schemeClr val="tx1"/>
            </a:solidFill>
            <a:miter lim="800000"/>
            <a:headEnd/>
            <a:tailEnd/>
          </a:ln>
        </p:spPr>
      </p:pic>
      <p:pic>
        <p:nvPicPr>
          <p:cNvPr id="66203" name="図 44" descr="フォルダーの無料イラスト"/>
          <p:cNvPicPr>
            <a:picLocks noChangeAspect="1" noChangeArrowheads="1"/>
          </p:cNvPicPr>
          <p:nvPr/>
        </p:nvPicPr>
        <p:blipFill>
          <a:blip r:embed="rId2"/>
          <a:srcRect r="46208" b="81381"/>
          <a:stretch>
            <a:fillRect/>
          </a:stretch>
        </p:blipFill>
        <p:spPr bwMode="auto">
          <a:xfrm>
            <a:off x="5373688" y="1281113"/>
            <a:ext cx="358775" cy="287337"/>
          </a:xfrm>
          <a:prstGeom prst="rect">
            <a:avLst/>
          </a:prstGeom>
          <a:noFill/>
          <a:ln w="9525">
            <a:solidFill>
              <a:schemeClr val="tx1"/>
            </a:solidFill>
            <a:miter lim="800000"/>
            <a:headEnd/>
            <a:tailEnd/>
          </a:ln>
        </p:spPr>
      </p:pic>
      <p:sp>
        <p:nvSpPr>
          <p:cNvPr id="66204" name="テキスト ボックス 45"/>
          <p:cNvSpPr txBox="1">
            <a:spLocks noChangeArrowheads="1"/>
          </p:cNvSpPr>
          <p:nvPr/>
        </p:nvSpPr>
        <p:spPr bwMode="auto">
          <a:xfrm>
            <a:off x="3213100" y="9561513"/>
            <a:ext cx="647700" cy="276225"/>
          </a:xfrm>
          <a:prstGeom prst="rect">
            <a:avLst/>
          </a:prstGeom>
          <a:noFill/>
          <a:ln w="9525">
            <a:noFill/>
            <a:miter lim="800000"/>
            <a:headEnd/>
            <a:tailEnd/>
          </a:ln>
        </p:spPr>
        <p:txBody>
          <a:bodyPr>
            <a:spAutoFit/>
          </a:bodyPr>
          <a:lstStyle/>
          <a:p>
            <a:r>
              <a:rPr lang="en-US" altLang="ja-JP" sz="1200">
                <a:latin typeface="Calibri" pitchFamily="34" charset="0"/>
              </a:rPr>
              <a:t>-45-</a:t>
            </a:r>
            <a:endParaRPr lang="ja-JP" altLang="en-US" sz="1200">
              <a:latin typeface="Calibri"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476250" y="344488"/>
          <a:ext cx="5976938" cy="8502650"/>
        </p:xfrm>
        <a:graphic>
          <a:graphicData uri="http://schemas.openxmlformats.org/drawingml/2006/table">
            <a:tbl>
              <a:tblPr/>
              <a:tblGrid>
                <a:gridCol w="631825"/>
                <a:gridCol w="312738"/>
                <a:gridCol w="563562"/>
                <a:gridCol w="374650"/>
                <a:gridCol w="133350"/>
                <a:gridCol w="428625"/>
                <a:gridCol w="563563"/>
                <a:gridCol w="561975"/>
                <a:gridCol w="312737"/>
                <a:gridCol w="561975"/>
                <a:gridCol w="406400"/>
                <a:gridCol w="563563"/>
                <a:gridCol w="561975"/>
              </a:tblGrid>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第１階層</a:t>
                      </a:r>
                    </a:p>
                  </a:txBody>
                  <a:tcPr marL="0" marR="0" marT="0" marB="0" anchor="ctr" horzOverflow="overflow">
                    <a:lnL>
                      <a:noFill/>
                    </a:lnL>
                    <a:lnR>
                      <a:noFill/>
                    </a:lnR>
                    <a:lnT>
                      <a:noFill/>
                    </a:lnT>
                    <a:lnB>
                      <a:noFill/>
                    </a:lnB>
                    <a:lnTlToBr>
                      <a:noFill/>
                    </a:lnTlToBr>
                    <a:lnBlToTr>
                      <a:noFill/>
                    </a:lnBlToTr>
                    <a:noFill/>
                  </a:tcPr>
                </a:tc>
                <a:tc rowSpan="2"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４．人　事</a:t>
                      </a:r>
                    </a:p>
                  </a:txBody>
                  <a:tcPr marL="0" marR="0" marT="0" marB="0" anchor="ctr" horzOverflow="overflow">
                    <a:lnL>
                      <a:noFill/>
                    </a:lnL>
                    <a:lnR>
                      <a:noFill/>
                    </a:lnR>
                    <a:lnT>
                      <a:noFill/>
                    </a:lnT>
                    <a:lnB>
                      <a:noFill/>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第１階層</a:t>
                      </a:r>
                    </a:p>
                  </a:txBody>
                  <a:tcPr marL="0" marR="0" marT="0" marB="0" anchor="ctr" horzOverflow="overflow">
                    <a:lnL>
                      <a:noFill/>
                    </a:lnL>
                    <a:lnR>
                      <a:noFill/>
                    </a:lnR>
                    <a:lnT>
                      <a:noFill/>
                    </a:lnT>
                    <a:lnB>
                      <a:noFill/>
                    </a:lnB>
                    <a:lnTlToBr>
                      <a:noFill/>
                    </a:lnTlToBr>
                    <a:lnBlToTr>
                      <a:noFill/>
                    </a:lnBlToTr>
                    <a:noFill/>
                  </a:tcPr>
                </a:tc>
                <a:tc rowSpan="2"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５．委員会</a:t>
                      </a:r>
                    </a:p>
                  </a:txBody>
                  <a:tcPr marL="0" marR="0" marT="0" marB="0" anchor="ctr" horzOverflow="overflow">
                    <a:lnL>
                      <a:noFill/>
                    </a:lnL>
                    <a:lnR>
                      <a:noFill/>
                    </a:lnR>
                    <a:lnT>
                      <a:noFill/>
                    </a:lnT>
                    <a:lnB>
                      <a:noFill/>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1"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1"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22238">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第２階層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第３階層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第２階層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第３階層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r>
              <a:tr h="288925">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豊岡市文書         分類表　中分類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PMingLiU" pitchFamily="18" charset="-120"/>
                        </a:rPr>
                        <a:t>豊岡市文書           分類表　小分類</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rgbClr val="000000"/>
                          </a:solidFill>
                          <a:effectLst/>
                          <a:latin typeface="ＭＳ Ｐゴシック" charset="-128"/>
                          <a:ea typeface="SimSun" pitchFamily="2" charset="-122"/>
                        </a:rPr>
                        <a:t>五荘小学校分掌表</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244475">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４・０２　服務</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４・０２・１１記録簿</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各種委員会</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学校教育改善</a:t>
                      </a:r>
                      <a:endParaRPr kumimoji="0" lang="en-US" altLang="ja-JP" sz="800" b="0" i="0" u="none" strike="noStrike" cap="none" normalizeH="0" baseline="0" smtClean="0">
                        <a:ln>
                          <a:noFill/>
                        </a:ln>
                        <a:solidFill>
                          <a:srgbClr val="000000"/>
                        </a:solidFill>
                        <a:effectLst/>
                        <a:latin typeface="ＭＳ Ｐゴシック" charset="-128"/>
                        <a:ea typeface="ＭＳ Ｐゴシック" charset="-128"/>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推進委員会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rowSpan="3"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児童支援委員会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特別支援校内委員会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rowSpan="3"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児童支援委員会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各職員</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第１階層</a:t>
                      </a:r>
                    </a:p>
                  </a:txBody>
                  <a:tcPr marL="0" marR="0" marT="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rowSpan="2"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６．</a:t>
                      </a:r>
                      <a:r>
                        <a:rPr kumimoji="0" lang="zh-TW" altLang="en-US" sz="800" b="1" i="0" u="none" strike="noStrike" cap="none" normalizeH="0" baseline="0" smtClean="0">
                          <a:ln>
                            <a:noFill/>
                          </a:ln>
                          <a:solidFill>
                            <a:srgbClr val="000000"/>
                          </a:solidFill>
                          <a:effectLst/>
                          <a:latin typeface="PMingLiU" pitchFamily="18" charset="-120"/>
                          <a:ea typeface="PMingLiU" pitchFamily="18" charset="-120"/>
                        </a:rPr>
                        <a:t>教</a:t>
                      </a: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　</a:t>
                      </a:r>
                      <a:r>
                        <a:rPr kumimoji="0" lang="zh-TW" altLang="en-US" sz="800" b="1" i="0" u="none" strike="noStrike" cap="none" normalizeH="0" baseline="0" smtClean="0">
                          <a:ln>
                            <a:noFill/>
                          </a:ln>
                          <a:solidFill>
                            <a:srgbClr val="000000"/>
                          </a:solidFill>
                          <a:effectLst/>
                          <a:latin typeface="PMingLiU" pitchFamily="18" charset="-120"/>
                          <a:ea typeface="PMingLiU" pitchFamily="18" charset="-120"/>
                        </a:rPr>
                        <a:t>諭</a:t>
                      </a: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5413">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第２階層</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第３階層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ふれあい委員会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r>
              <a:tr h="153988">
                <a:tc rowSpan="2" gridSpan="7">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rgbClr val="000000"/>
                          </a:solidFill>
                          <a:effectLst/>
                          <a:latin typeface="ＭＳ Ｐゴシック" charset="-128"/>
                          <a:ea typeface="SimSun" pitchFamily="2" charset="-122"/>
                        </a:rPr>
                        <a:t>五荘小学校分掌表</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4">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33338">
                <a:tc gridSpan="7"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3587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en-US" altLang="ja-JP"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就学指導委員会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学年別</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rgbClr val="000000"/>
                          </a:solidFill>
                          <a:effectLst/>
                          <a:latin typeface="ＭＳ Ｐゴシック" charset="-128"/>
                          <a:ea typeface="ＭＳ Ｐゴシック" charset="-128"/>
                        </a:rPr>
                        <a:t>学校保健委員会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51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ＭＳ Ｐゴシック" charset="-128"/>
                        </a:rPr>
                        <a:t>労働安全推進委員会　</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ＭＳ Ｐゴシック" charset="-128"/>
                        </a:rPr>
                        <a:t>食育推進委員会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４年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rgbClr val="000000"/>
                          </a:solidFill>
                          <a:effectLst/>
                          <a:latin typeface="ＭＳ Ｐゴシック" charset="-128"/>
                          <a:ea typeface="ＭＳ Ｐゴシック" charset="-128"/>
                        </a:rPr>
                        <a:t>学校予算委員会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５年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51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ＭＳ Ｐゴシック" charset="-128"/>
                        </a:rPr>
                        <a:t>校務分掌検討委員会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６年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2444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endParaRPr kumimoji="0" lang="en-US" altLang="ja-JP" sz="800" b="0" i="0" u="none" strike="noStrike" cap="none" normalizeH="0" baseline="0" smtClean="0">
                        <a:ln>
                          <a:noFill/>
                        </a:ln>
                        <a:solidFill>
                          <a:srgbClr val="000000"/>
                        </a:solidFill>
                        <a:effectLst/>
                        <a:latin typeface="ＭＳ Ｐゴシック" charset="-128"/>
                        <a:ea typeface="ＭＳ Ｐゴシック"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smtClean="0">
                          <a:ln>
                            <a:noFill/>
                          </a:ln>
                          <a:solidFill>
                            <a:srgbClr val="000000"/>
                          </a:solidFill>
                          <a:effectLst/>
                          <a:latin typeface="ＭＳ Ｐゴシック" charset="-128"/>
                          <a:ea typeface="ＭＳ Ｐゴシック" charset="-128"/>
                        </a:rPr>
                        <a:t>学校業務改善</a:t>
                      </a:r>
                      <a:endParaRPr kumimoji="0" lang="en-US" altLang="zh-TW" sz="800" b="0" i="0" u="none" strike="noStrike" cap="none" normalizeH="0" baseline="0" smtClean="0">
                        <a:ln>
                          <a:noFill/>
                        </a:ln>
                        <a:solidFill>
                          <a:srgbClr val="000000"/>
                        </a:solidFill>
                        <a:effectLst/>
                        <a:latin typeface="ＭＳ Ｐゴシック" charset="-128"/>
                        <a:ea typeface="ＭＳ Ｐゴシック" charset="-128"/>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r>
                        <a:rPr kumimoji="0" lang="zh-TW" altLang="en-US" sz="800" b="0" i="0" u="none" strike="noStrike" cap="none" normalizeH="0" baseline="0" smtClean="0">
                          <a:ln>
                            <a:noFill/>
                          </a:ln>
                          <a:solidFill>
                            <a:srgbClr val="000000"/>
                          </a:solidFill>
                          <a:effectLst/>
                          <a:latin typeface="ＭＳ Ｐゴシック" charset="-128"/>
                          <a:ea typeface="ＭＳ Ｐゴシック" charset="-128"/>
                        </a:rPr>
                        <a:t>推進委員会</a:t>
                      </a:r>
                    </a:p>
                  </a:txBody>
                  <a:tcPr marL="0" marR="0" marT="0" marB="0" anchor="ctr" horzOverflow="overflow">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特別支援</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たんぽぽ</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460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ひまわり</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en-US" altLang="ja-JP"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2444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専科</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音楽</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家庭科</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図工</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理科</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222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67232" name="図 2" descr="フォルダーの無料イラスト"/>
          <p:cNvPicPr>
            <a:picLocks noChangeAspect="1" noChangeArrowheads="1"/>
          </p:cNvPicPr>
          <p:nvPr/>
        </p:nvPicPr>
        <p:blipFill>
          <a:blip r:embed="rId2"/>
          <a:srcRect r="46208" b="81381"/>
          <a:stretch>
            <a:fillRect/>
          </a:stretch>
        </p:blipFill>
        <p:spPr bwMode="auto">
          <a:xfrm>
            <a:off x="85725" y="44615100"/>
            <a:ext cx="542925" cy="447675"/>
          </a:xfrm>
          <a:prstGeom prst="rect">
            <a:avLst/>
          </a:prstGeom>
          <a:noFill/>
          <a:ln w="9525">
            <a:solidFill>
              <a:schemeClr val="tx1"/>
            </a:solidFill>
            <a:miter lim="800000"/>
            <a:headEnd/>
            <a:tailEnd/>
          </a:ln>
        </p:spPr>
      </p:pic>
      <p:pic>
        <p:nvPicPr>
          <p:cNvPr id="67233" name="図 3" descr="フォルダーの無料イラスト"/>
          <p:cNvPicPr>
            <a:picLocks noChangeAspect="1" noChangeArrowheads="1"/>
          </p:cNvPicPr>
          <p:nvPr/>
        </p:nvPicPr>
        <p:blipFill>
          <a:blip r:embed="rId2"/>
          <a:srcRect r="46208" b="81381"/>
          <a:stretch>
            <a:fillRect/>
          </a:stretch>
        </p:blipFill>
        <p:spPr bwMode="auto">
          <a:xfrm>
            <a:off x="2276475" y="46224825"/>
            <a:ext cx="542925" cy="447675"/>
          </a:xfrm>
          <a:prstGeom prst="rect">
            <a:avLst/>
          </a:prstGeom>
          <a:noFill/>
          <a:ln w="9525">
            <a:solidFill>
              <a:schemeClr val="tx1"/>
            </a:solidFill>
            <a:miter lim="800000"/>
            <a:headEnd/>
            <a:tailEnd/>
          </a:ln>
        </p:spPr>
      </p:pic>
      <p:pic>
        <p:nvPicPr>
          <p:cNvPr id="67234" name="図 4" descr="フォルダーの無料イラスト"/>
          <p:cNvPicPr>
            <a:picLocks noChangeAspect="1" noChangeArrowheads="1"/>
          </p:cNvPicPr>
          <p:nvPr/>
        </p:nvPicPr>
        <p:blipFill>
          <a:blip r:embed="rId2"/>
          <a:srcRect r="46208" b="81381"/>
          <a:stretch>
            <a:fillRect/>
          </a:stretch>
        </p:blipFill>
        <p:spPr bwMode="auto">
          <a:xfrm>
            <a:off x="2276475" y="45700950"/>
            <a:ext cx="542925" cy="447675"/>
          </a:xfrm>
          <a:prstGeom prst="rect">
            <a:avLst/>
          </a:prstGeom>
          <a:noFill/>
          <a:ln w="9525">
            <a:solidFill>
              <a:schemeClr val="tx1"/>
            </a:solidFill>
            <a:miter lim="800000"/>
            <a:headEnd/>
            <a:tailEnd/>
          </a:ln>
        </p:spPr>
      </p:pic>
      <p:pic>
        <p:nvPicPr>
          <p:cNvPr id="67235" name="図 5" descr="フォルダーの無料イラスト"/>
          <p:cNvPicPr>
            <a:picLocks noChangeAspect="1" noChangeArrowheads="1"/>
          </p:cNvPicPr>
          <p:nvPr/>
        </p:nvPicPr>
        <p:blipFill>
          <a:blip r:embed="rId2"/>
          <a:srcRect r="46208" b="81381"/>
          <a:stretch>
            <a:fillRect/>
          </a:stretch>
        </p:blipFill>
        <p:spPr bwMode="auto">
          <a:xfrm>
            <a:off x="2266950" y="44615100"/>
            <a:ext cx="542925" cy="447675"/>
          </a:xfrm>
          <a:prstGeom prst="rect">
            <a:avLst/>
          </a:prstGeom>
          <a:noFill/>
          <a:ln w="9525">
            <a:solidFill>
              <a:schemeClr val="tx1"/>
            </a:solidFill>
            <a:miter lim="800000"/>
            <a:headEnd/>
            <a:tailEnd/>
          </a:ln>
        </p:spPr>
      </p:pic>
      <p:pic>
        <p:nvPicPr>
          <p:cNvPr id="67236" name="図 6" descr="フォルダーの無料イラスト"/>
          <p:cNvPicPr>
            <a:picLocks noChangeAspect="1" noChangeArrowheads="1"/>
          </p:cNvPicPr>
          <p:nvPr/>
        </p:nvPicPr>
        <p:blipFill>
          <a:blip r:embed="rId2"/>
          <a:srcRect r="46208" b="81381"/>
          <a:stretch>
            <a:fillRect/>
          </a:stretch>
        </p:blipFill>
        <p:spPr bwMode="auto">
          <a:xfrm>
            <a:off x="1143000" y="44634150"/>
            <a:ext cx="514350" cy="400050"/>
          </a:xfrm>
          <a:prstGeom prst="rect">
            <a:avLst/>
          </a:prstGeom>
          <a:noFill/>
          <a:ln w="9525">
            <a:solidFill>
              <a:schemeClr val="tx1"/>
            </a:solidFill>
            <a:miter lim="800000"/>
            <a:headEnd/>
            <a:tailEnd/>
          </a:ln>
        </p:spPr>
      </p:pic>
      <p:pic>
        <p:nvPicPr>
          <p:cNvPr id="67237" name="図 7" descr="フォルダーの無料イラスト"/>
          <p:cNvPicPr>
            <a:picLocks noChangeAspect="1" noChangeArrowheads="1"/>
          </p:cNvPicPr>
          <p:nvPr/>
        </p:nvPicPr>
        <p:blipFill>
          <a:blip r:embed="rId2"/>
          <a:srcRect r="46208" b="81381"/>
          <a:stretch>
            <a:fillRect/>
          </a:stretch>
        </p:blipFill>
        <p:spPr bwMode="auto">
          <a:xfrm>
            <a:off x="4714875" y="44615100"/>
            <a:ext cx="542925" cy="447675"/>
          </a:xfrm>
          <a:prstGeom prst="rect">
            <a:avLst/>
          </a:prstGeom>
          <a:noFill/>
          <a:ln w="9525">
            <a:solidFill>
              <a:schemeClr val="tx1"/>
            </a:solidFill>
            <a:miter lim="800000"/>
            <a:headEnd/>
            <a:tailEnd/>
          </a:ln>
        </p:spPr>
      </p:pic>
      <p:pic>
        <p:nvPicPr>
          <p:cNvPr id="67238" name="図 8" descr="フォルダーの無料イラスト"/>
          <p:cNvPicPr>
            <a:picLocks noChangeAspect="1" noChangeArrowheads="1"/>
          </p:cNvPicPr>
          <p:nvPr/>
        </p:nvPicPr>
        <p:blipFill>
          <a:blip r:embed="rId2"/>
          <a:srcRect r="46208" b="81381"/>
          <a:stretch>
            <a:fillRect/>
          </a:stretch>
        </p:blipFill>
        <p:spPr bwMode="auto">
          <a:xfrm>
            <a:off x="3657600" y="44615100"/>
            <a:ext cx="542925" cy="447675"/>
          </a:xfrm>
          <a:prstGeom prst="rect">
            <a:avLst/>
          </a:prstGeom>
          <a:noFill/>
          <a:ln w="9525">
            <a:solidFill>
              <a:schemeClr val="tx1"/>
            </a:solidFill>
            <a:miter lim="800000"/>
            <a:headEnd/>
            <a:tailEnd/>
          </a:ln>
        </p:spPr>
      </p:pic>
      <p:pic>
        <p:nvPicPr>
          <p:cNvPr id="67239" name="図 9" descr="フォルダーの無料イラスト"/>
          <p:cNvPicPr>
            <a:picLocks noChangeAspect="1" noChangeArrowheads="1"/>
          </p:cNvPicPr>
          <p:nvPr/>
        </p:nvPicPr>
        <p:blipFill>
          <a:blip r:embed="rId2"/>
          <a:srcRect r="46208" b="81381"/>
          <a:stretch>
            <a:fillRect/>
          </a:stretch>
        </p:blipFill>
        <p:spPr bwMode="auto">
          <a:xfrm>
            <a:off x="4695825" y="45358050"/>
            <a:ext cx="542925" cy="447675"/>
          </a:xfrm>
          <a:prstGeom prst="rect">
            <a:avLst/>
          </a:prstGeom>
          <a:noFill/>
          <a:ln w="9525">
            <a:solidFill>
              <a:schemeClr val="tx1"/>
            </a:solidFill>
            <a:miter lim="800000"/>
            <a:headEnd/>
            <a:tailEnd/>
          </a:ln>
        </p:spPr>
      </p:pic>
      <p:pic>
        <p:nvPicPr>
          <p:cNvPr id="67240" name="図 10" descr="フォルダーの無料イラスト"/>
          <p:cNvPicPr>
            <a:picLocks noChangeAspect="1" noChangeArrowheads="1"/>
          </p:cNvPicPr>
          <p:nvPr/>
        </p:nvPicPr>
        <p:blipFill>
          <a:blip r:embed="rId2"/>
          <a:srcRect r="46208" b="81381"/>
          <a:stretch>
            <a:fillRect/>
          </a:stretch>
        </p:blipFill>
        <p:spPr bwMode="auto">
          <a:xfrm>
            <a:off x="5895975" y="45348525"/>
            <a:ext cx="542925" cy="447675"/>
          </a:xfrm>
          <a:prstGeom prst="rect">
            <a:avLst/>
          </a:prstGeom>
          <a:noFill/>
          <a:ln w="9525">
            <a:solidFill>
              <a:schemeClr val="tx1"/>
            </a:solidFill>
            <a:miter lim="800000"/>
            <a:headEnd/>
            <a:tailEnd/>
          </a:ln>
        </p:spPr>
      </p:pic>
      <p:pic>
        <p:nvPicPr>
          <p:cNvPr id="67241" name="図 11" descr="フォルダーの無料イラスト"/>
          <p:cNvPicPr>
            <a:picLocks noChangeAspect="1" noChangeArrowheads="1"/>
          </p:cNvPicPr>
          <p:nvPr/>
        </p:nvPicPr>
        <p:blipFill>
          <a:blip r:embed="rId2"/>
          <a:srcRect r="46208" b="81381"/>
          <a:stretch>
            <a:fillRect/>
          </a:stretch>
        </p:blipFill>
        <p:spPr bwMode="auto">
          <a:xfrm>
            <a:off x="5915025" y="46053375"/>
            <a:ext cx="542925" cy="447675"/>
          </a:xfrm>
          <a:prstGeom prst="rect">
            <a:avLst/>
          </a:prstGeom>
          <a:noFill/>
          <a:ln w="9525">
            <a:solidFill>
              <a:schemeClr val="tx1"/>
            </a:solidFill>
            <a:miter lim="800000"/>
            <a:headEnd/>
            <a:tailEnd/>
          </a:ln>
        </p:spPr>
      </p:pic>
      <p:pic>
        <p:nvPicPr>
          <p:cNvPr id="67242" name="図 12" descr="フォルダーの無料イラスト"/>
          <p:cNvPicPr>
            <a:picLocks noChangeAspect="1" noChangeArrowheads="1"/>
          </p:cNvPicPr>
          <p:nvPr/>
        </p:nvPicPr>
        <p:blipFill>
          <a:blip r:embed="rId2"/>
          <a:srcRect r="46208" b="81381"/>
          <a:stretch>
            <a:fillRect/>
          </a:stretch>
        </p:blipFill>
        <p:spPr bwMode="auto">
          <a:xfrm>
            <a:off x="4733925" y="47415450"/>
            <a:ext cx="542925" cy="447675"/>
          </a:xfrm>
          <a:prstGeom prst="rect">
            <a:avLst/>
          </a:prstGeom>
          <a:noFill/>
          <a:ln w="9525">
            <a:solidFill>
              <a:schemeClr val="tx1"/>
            </a:solidFill>
            <a:miter lim="800000"/>
            <a:headEnd/>
            <a:tailEnd/>
          </a:ln>
        </p:spPr>
      </p:pic>
      <p:pic>
        <p:nvPicPr>
          <p:cNvPr id="67243" name="図 13" descr="フォルダーの無料イラスト"/>
          <p:cNvPicPr>
            <a:picLocks noChangeAspect="1" noChangeArrowheads="1"/>
          </p:cNvPicPr>
          <p:nvPr/>
        </p:nvPicPr>
        <p:blipFill>
          <a:blip r:embed="rId2"/>
          <a:srcRect r="46208" b="81381"/>
          <a:stretch>
            <a:fillRect/>
          </a:stretch>
        </p:blipFill>
        <p:spPr bwMode="auto">
          <a:xfrm>
            <a:off x="5924550" y="46710600"/>
            <a:ext cx="542925" cy="447675"/>
          </a:xfrm>
          <a:prstGeom prst="rect">
            <a:avLst/>
          </a:prstGeom>
          <a:noFill/>
          <a:ln w="9525">
            <a:solidFill>
              <a:schemeClr val="tx1"/>
            </a:solidFill>
            <a:miter lim="800000"/>
            <a:headEnd/>
            <a:tailEnd/>
          </a:ln>
        </p:spPr>
      </p:pic>
      <p:pic>
        <p:nvPicPr>
          <p:cNvPr id="67244" name="図 14" descr="フォルダーの無料イラスト"/>
          <p:cNvPicPr>
            <a:picLocks noChangeAspect="1" noChangeArrowheads="1"/>
          </p:cNvPicPr>
          <p:nvPr/>
        </p:nvPicPr>
        <p:blipFill>
          <a:blip r:embed="rId2"/>
          <a:srcRect r="46208" b="81381"/>
          <a:stretch>
            <a:fillRect/>
          </a:stretch>
        </p:blipFill>
        <p:spPr bwMode="auto">
          <a:xfrm>
            <a:off x="4714875" y="50996850"/>
            <a:ext cx="542925" cy="447675"/>
          </a:xfrm>
          <a:prstGeom prst="rect">
            <a:avLst/>
          </a:prstGeom>
          <a:noFill/>
          <a:ln w="9525">
            <a:solidFill>
              <a:schemeClr val="tx1"/>
            </a:solidFill>
            <a:miter lim="800000"/>
            <a:headEnd/>
            <a:tailEnd/>
          </a:ln>
        </p:spPr>
      </p:pic>
      <p:pic>
        <p:nvPicPr>
          <p:cNvPr id="67245" name="図 15" descr="フォルダーの無料イラスト"/>
          <p:cNvPicPr>
            <a:picLocks noChangeAspect="1" noChangeArrowheads="1"/>
          </p:cNvPicPr>
          <p:nvPr/>
        </p:nvPicPr>
        <p:blipFill>
          <a:blip r:embed="rId2"/>
          <a:srcRect r="46208" b="81381"/>
          <a:stretch>
            <a:fillRect/>
          </a:stretch>
        </p:blipFill>
        <p:spPr bwMode="auto">
          <a:xfrm>
            <a:off x="4705350" y="48948975"/>
            <a:ext cx="542925" cy="447675"/>
          </a:xfrm>
          <a:prstGeom prst="rect">
            <a:avLst/>
          </a:prstGeom>
          <a:noFill/>
          <a:ln w="9525">
            <a:solidFill>
              <a:schemeClr val="tx1"/>
            </a:solidFill>
            <a:miter lim="800000"/>
            <a:headEnd/>
            <a:tailEnd/>
          </a:ln>
        </p:spPr>
      </p:pic>
      <p:pic>
        <p:nvPicPr>
          <p:cNvPr id="67246" name="図 16" descr="フォルダーの無料イラスト"/>
          <p:cNvPicPr>
            <a:picLocks noChangeAspect="1" noChangeArrowheads="1"/>
          </p:cNvPicPr>
          <p:nvPr/>
        </p:nvPicPr>
        <p:blipFill>
          <a:blip r:embed="rId2"/>
          <a:srcRect r="46208" b="81381"/>
          <a:stretch>
            <a:fillRect/>
          </a:stretch>
        </p:blipFill>
        <p:spPr bwMode="auto">
          <a:xfrm>
            <a:off x="4724400" y="49634775"/>
            <a:ext cx="542925" cy="447675"/>
          </a:xfrm>
          <a:prstGeom prst="rect">
            <a:avLst/>
          </a:prstGeom>
          <a:noFill/>
          <a:ln w="9525">
            <a:solidFill>
              <a:schemeClr val="tx1"/>
            </a:solidFill>
            <a:miter lim="800000"/>
            <a:headEnd/>
            <a:tailEnd/>
          </a:ln>
        </p:spPr>
      </p:pic>
      <p:pic>
        <p:nvPicPr>
          <p:cNvPr id="67247" name="図 17" descr="フォルダーの無料イラスト"/>
          <p:cNvPicPr>
            <a:picLocks noChangeAspect="1" noChangeArrowheads="1"/>
          </p:cNvPicPr>
          <p:nvPr/>
        </p:nvPicPr>
        <p:blipFill>
          <a:blip r:embed="rId2"/>
          <a:srcRect r="46208" b="81381"/>
          <a:stretch>
            <a:fillRect/>
          </a:stretch>
        </p:blipFill>
        <p:spPr bwMode="auto">
          <a:xfrm>
            <a:off x="4705350" y="48253650"/>
            <a:ext cx="542925" cy="447675"/>
          </a:xfrm>
          <a:prstGeom prst="rect">
            <a:avLst/>
          </a:prstGeom>
          <a:noFill/>
          <a:ln w="9525">
            <a:solidFill>
              <a:schemeClr val="tx1"/>
            </a:solidFill>
            <a:miter lim="800000"/>
            <a:headEnd/>
            <a:tailEnd/>
          </a:ln>
        </p:spPr>
      </p:pic>
      <p:pic>
        <p:nvPicPr>
          <p:cNvPr id="67248" name="図 18" descr="フォルダーの無料イラスト"/>
          <p:cNvPicPr>
            <a:picLocks noChangeAspect="1" noChangeArrowheads="1"/>
          </p:cNvPicPr>
          <p:nvPr/>
        </p:nvPicPr>
        <p:blipFill>
          <a:blip r:embed="rId2"/>
          <a:srcRect r="46208" b="81381"/>
          <a:stretch>
            <a:fillRect/>
          </a:stretch>
        </p:blipFill>
        <p:spPr bwMode="auto">
          <a:xfrm>
            <a:off x="4714875" y="51682650"/>
            <a:ext cx="542925" cy="447675"/>
          </a:xfrm>
          <a:prstGeom prst="rect">
            <a:avLst/>
          </a:prstGeom>
          <a:noFill/>
          <a:ln w="9525">
            <a:solidFill>
              <a:schemeClr val="tx1"/>
            </a:solidFill>
            <a:miter lim="800000"/>
            <a:headEnd/>
            <a:tailEnd/>
          </a:ln>
        </p:spPr>
      </p:pic>
      <p:pic>
        <p:nvPicPr>
          <p:cNvPr id="67249" name="図 19" descr="フォルダーの無料イラスト"/>
          <p:cNvPicPr>
            <a:picLocks noChangeAspect="1" noChangeArrowheads="1"/>
          </p:cNvPicPr>
          <p:nvPr/>
        </p:nvPicPr>
        <p:blipFill>
          <a:blip r:embed="rId2"/>
          <a:srcRect r="46208" b="81381"/>
          <a:stretch>
            <a:fillRect/>
          </a:stretch>
        </p:blipFill>
        <p:spPr bwMode="auto">
          <a:xfrm>
            <a:off x="76200" y="47729775"/>
            <a:ext cx="561975" cy="447675"/>
          </a:xfrm>
          <a:prstGeom prst="rect">
            <a:avLst/>
          </a:prstGeom>
          <a:noFill/>
          <a:ln w="9525">
            <a:solidFill>
              <a:schemeClr val="tx1"/>
            </a:solidFill>
            <a:miter lim="800000"/>
            <a:headEnd/>
            <a:tailEnd/>
          </a:ln>
        </p:spPr>
      </p:pic>
      <p:pic>
        <p:nvPicPr>
          <p:cNvPr id="67250" name="図 20" descr="フォルダーの無料イラスト"/>
          <p:cNvPicPr>
            <a:picLocks noChangeAspect="1" noChangeArrowheads="1"/>
          </p:cNvPicPr>
          <p:nvPr/>
        </p:nvPicPr>
        <p:blipFill>
          <a:blip r:embed="rId2"/>
          <a:srcRect r="46208" b="81381"/>
          <a:stretch>
            <a:fillRect/>
          </a:stretch>
        </p:blipFill>
        <p:spPr bwMode="auto">
          <a:xfrm>
            <a:off x="1114425" y="49806225"/>
            <a:ext cx="561975" cy="447675"/>
          </a:xfrm>
          <a:prstGeom prst="rect">
            <a:avLst/>
          </a:prstGeom>
          <a:noFill/>
          <a:ln w="9525">
            <a:solidFill>
              <a:schemeClr val="tx1"/>
            </a:solidFill>
            <a:miter lim="800000"/>
            <a:headEnd/>
            <a:tailEnd/>
          </a:ln>
        </p:spPr>
      </p:pic>
      <p:pic>
        <p:nvPicPr>
          <p:cNvPr id="67251" name="図 21" descr="フォルダーの無料イラスト"/>
          <p:cNvPicPr>
            <a:picLocks noChangeAspect="1" noChangeArrowheads="1"/>
          </p:cNvPicPr>
          <p:nvPr/>
        </p:nvPicPr>
        <p:blipFill>
          <a:blip r:embed="rId2"/>
          <a:srcRect r="46208" b="81381"/>
          <a:stretch>
            <a:fillRect/>
          </a:stretch>
        </p:blipFill>
        <p:spPr bwMode="auto">
          <a:xfrm>
            <a:off x="1114425" y="49101375"/>
            <a:ext cx="561975" cy="447675"/>
          </a:xfrm>
          <a:prstGeom prst="rect">
            <a:avLst/>
          </a:prstGeom>
          <a:noFill/>
          <a:ln w="9525">
            <a:solidFill>
              <a:schemeClr val="tx1"/>
            </a:solidFill>
            <a:miter lim="800000"/>
            <a:headEnd/>
            <a:tailEnd/>
          </a:ln>
        </p:spPr>
      </p:pic>
      <p:pic>
        <p:nvPicPr>
          <p:cNvPr id="67252" name="図 22" descr="フォルダーの無料イラスト"/>
          <p:cNvPicPr>
            <a:picLocks noChangeAspect="1" noChangeArrowheads="1"/>
          </p:cNvPicPr>
          <p:nvPr/>
        </p:nvPicPr>
        <p:blipFill>
          <a:blip r:embed="rId2"/>
          <a:srcRect r="46208" b="81381"/>
          <a:stretch>
            <a:fillRect/>
          </a:stretch>
        </p:blipFill>
        <p:spPr bwMode="auto">
          <a:xfrm>
            <a:off x="1114425" y="48444150"/>
            <a:ext cx="561975" cy="447675"/>
          </a:xfrm>
          <a:prstGeom prst="rect">
            <a:avLst/>
          </a:prstGeom>
          <a:noFill/>
          <a:ln w="9525">
            <a:solidFill>
              <a:schemeClr val="tx1"/>
            </a:solidFill>
            <a:miter lim="800000"/>
            <a:headEnd/>
            <a:tailEnd/>
          </a:ln>
        </p:spPr>
      </p:pic>
      <p:pic>
        <p:nvPicPr>
          <p:cNvPr id="67253" name="図 23" descr="フォルダーの無料イラスト"/>
          <p:cNvPicPr>
            <a:picLocks noChangeAspect="1" noChangeArrowheads="1"/>
          </p:cNvPicPr>
          <p:nvPr/>
        </p:nvPicPr>
        <p:blipFill>
          <a:blip r:embed="rId2"/>
          <a:srcRect r="46208" b="81381"/>
          <a:stretch>
            <a:fillRect/>
          </a:stretch>
        </p:blipFill>
        <p:spPr bwMode="auto">
          <a:xfrm>
            <a:off x="57150" y="53225700"/>
            <a:ext cx="561975" cy="447675"/>
          </a:xfrm>
          <a:prstGeom prst="rect">
            <a:avLst/>
          </a:prstGeom>
          <a:noFill/>
          <a:ln w="9525">
            <a:solidFill>
              <a:schemeClr val="tx1"/>
            </a:solidFill>
            <a:miter lim="800000"/>
            <a:headEnd/>
            <a:tailEnd/>
          </a:ln>
        </p:spPr>
      </p:pic>
      <p:pic>
        <p:nvPicPr>
          <p:cNvPr id="67254" name="図 24" descr="フォルダーの無料イラスト"/>
          <p:cNvPicPr>
            <a:picLocks noChangeAspect="1" noChangeArrowheads="1"/>
          </p:cNvPicPr>
          <p:nvPr/>
        </p:nvPicPr>
        <p:blipFill>
          <a:blip r:embed="rId2"/>
          <a:srcRect r="46208" b="81381"/>
          <a:stretch>
            <a:fillRect/>
          </a:stretch>
        </p:blipFill>
        <p:spPr bwMode="auto">
          <a:xfrm>
            <a:off x="1123950" y="51177825"/>
            <a:ext cx="561975" cy="447675"/>
          </a:xfrm>
          <a:prstGeom prst="rect">
            <a:avLst/>
          </a:prstGeom>
          <a:noFill/>
          <a:ln w="9525">
            <a:solidFill>
              <a:schemeClr val="tx1"/>
            </a:solidFill>
            <a:miter lim="800000"/>
            <a:headEnd/>
            <a:tailEnd/>
          </a:ln>
        </p:spPr>
      </p:pic>
      <p:pic>
        <p:nvPicPr>
          <p:cNvPr id="67255" name="図 25" descr="フォルダーの無料イラスト"/>
          <p:cNvPicPr>
            <a:picLocks noChangeAspect="1" noChangeArrowheads="1"/>
          </p:cNvPicPr>
          <p:nvPr/>
        </p:nvPicPr>
        <p:blipFill>
          <a:blip r:embed="rId2"/>
          <a:srcRect r="46208" b="81381"/>
          <a:stretch>
            <a:fillRect/>
          </a:stretch>
        </p:blipFill>
        <p:spPr bwMode="auto">
          <a:xfrm>
            <a:off x="1133475" y="50482500"/>
            <a:ext cx="561975" cy="447675"/>
          </a:xfrm>
          <a:prstGeom prst="rect">
            <a:avLst/>
          </a:prstGeom>
          <a:noFill/>
          <a:ln w="9525">
            <a:solidFill>
              <a:schemeClr val="tx1"/>
            </a:solidFill>
            <a:miter lim="800000"/>
            <a:headEnd/>
            <a:tailEnd/>
          </a:ln>
        </p:spPr>
      </p:pic>
      <p:pic>
        <p:nvPicPr>
          <p:cNvPr id="67256" name="図 26" descr="フォルダーの無料イラスト"/>
          <p:cNvPicPr>
            <a:picLocks noChangeAspect="1" noChangeArrowheads="1"/>
          </p:cNvPicPr>
          <p:nvPr/>
        </p:nvPicPr>
        <p:blipFill>
          <a:blip r:embed="rId2"/>
          <a:srcRect r="46208" b="81381"/>
          <a:stretch>
            <a:fillRect/>
          </a:stretch>
        </p:blipFill>
        <p:spPr bwMode="auto">
          <a:xfrm>
            <a:off x="1133475" y="47729775"/>
            <a:ext cx="561975" cy="447675"/>
          </a:xfrm>
          <a:prstGeom prst="rect">
            <a:avLst/>
          </a:prstGeom>
          <a:noFill/>
          <a:ln w="9525">
            <a:solidFill>
              <a:schemeClr val="tx1"/>
            </a:solidFill>
            <a:miter lim="800000"/>
            <a:headEnd/>
            <a:tailEnd/>
          </a:ln>
        </p:spPr>
      </p:pic>
      <p:pic>
        <p:nvPicPr>
          <p:cNvPr id="67257" name="図 27" descr="フォルダーの無料イラスト"/>
          <p:cNvPicPr>
            <a:picLocks noChangeAspect="1" noChangeArrowheads="1"/>
          </p:cNvPicPr>
          <p:nvPr/>
        </p:nvPicPr>
        <p:blipFill>
          <a:blip r:embed="rId2"/>
          <a:srcRect r="46208" b="81381"/>
          <a:stretch>
            <a:fillRect/>
          </a:stretch>
        </p:blipFill>
        <p:spPr bwMode="auto">
          <a:xfrm>
            <a:off x="1133475" y="53911500"/>
            <a:ext cx="561975" cy="447675"/>
          </a:xfrm>
          <a:prstGeom prst="rect">
            <a:avLst/>
          </a:prstGeom>
          <a:noFill/>
          <a:ln w="9525">
            <a:solidFill>
              <a:schemeClr val="tx1"/>
            </a:solidFill>
            <a:miter lim="800000"/>
            <a:headEnd/>
            <a:tailEnd/>
          </a:ln>
        </p:spPr>
      </p:pic>
      <p:pic>
        <p:nvPicPr>
          <p:cNvPr id="67258" name="図 28" descr="フォルダーの無料イラスト"/>
          <p:cNvPicPr>
            <a:picLocks noChangeAspect="1" noChangeArrowheads="1"/>
          </p:cNvPicPr>
          <p:nvPr/>
        </p:nvPicPr>
        <p:blipFill>
          <a:blip r:embed="rId2"/>
          <a:srcRect r="46208" b="81381"/>
          <a:stretch>
            <a:fillRect/>
          </a:stretch>
        </p:blipFill>
        <p:spPr bwMode="auto">
          <a:xfrm>
            <a:off x="1123950" y="53235225"/>
            <a:ext cx="561975" cy="447675"/>
          </a:xfrm>
          <a:prstGeom prst="rect">
            <a:avLst/>
          </a:prstGeom>
          <a:noFill/>
          <a:ln w="9525">
            <a:solidFill>
              <a:schemeClr val="tx1"/>
            </a:solidFill>
            <a:miter lim="800000"/>
            <a:headEnd/>
            <a:tailEnd/>
          </a:ln>
        </p:spPr>
      </p:pic>
      <p:pic>
        <p:nvPicPr>
          <p:cNvPr id="67259" name="図 29" descr="フォルダーの無料イラスト"/>
          <p:cNvPicPr>
            <a:picLocks noChangeAspect="1" noChangeArrowheads="1"/>
          </p:cNvPicPr>
          <p:nvPr/>
        </p:nvPicPr>
        <p:blipFill>
          <a:blip r:embed="rId2"/>
          <a:srcRect r="46208" b="81381"/>
          <a:stretch>
            <a:fillRect/>
          </a:stretch>
        </p:blipFill>
        <p:spPr bwMode="auto">
          <a:xfrm>
            <a:off x="76200" y="51854100"/>
            <a:ext cx="523875" cy="447675"/>
          </a:xfrm>
          <a:prstGeom prst="rect">
            <a:avLst/>
          </a:prstGeom>
          <a:noFill/>
          <a:ln w="9525">
            <a:solidFill>
              <a:schemeClr val="tx1"/>
            </a:solidFill>
            <a:miter lim="800000"/>
            <a:headEnd/>
            <a:tailEnd/>
          </a:ln>
        </p:spPr>
      </p:pic>
      <p:pic>
        <p:nvPicPr>
          <p:cNvPr id="67260" name="図 30" descr="フォルダーの無料イラスト"/>
          <p:cNvPicPr>
            <a:picLocks noChangeAspect="1" noChangeArrowheads="1"/>
          </p:cNvPicPr>
          <p:nvPr/>
        </p:nvPicPr>
        <p:blipFill>
          <a:blip r:embed="rId2"/>
          <a:srcRect r="46208" b="81381"/>
          <a:stretch>
            <a:fillRect/>
          </a:stretch>
        </p:blipFill>
        <p:spPr bwMode="auto">
          <a:xfrm>
            <a:off x="1104900" y="51854100"/>
            <a:ext cx="561975" cy="447675"/>
          </a:xfrm>
          <a:prstGeom prst="rect">
            <a:avLst/>
          </a:prstGeom>
          <a:noFill/>
          <a:ln w="9525">
            <a:solidFill>
              <a:schemeClr val="tx1"/>
            </a:solidFill>
            <a:miter lim="800000"/>
            <a:headEnd/>
            <a:tailEnd/>
          </a:ln>
        </p:spPr>
      </p:pic>
      <p:pic>
        <p:nvPicPr>
          <p:cNvPr id="67261" name="図 31" descr="フォルダーの無料イラスト"/>
          <p:cNvPicPr>
            <a:picLocks noChangeAspect="1" noChangeArrowheads="1"/>
          </p:cNvPicPr>
          <p:nvPr/>
        </p:nvPicPr>
        <p:blipFill>
          <a:blip r:embed="rId2"/>
          <a:srcRect r="46208" b="81381"/>
          <a:stretch>
            <a:fillRect/>
          </a:stretch>
        </p:blipFill>
        <p:spPr bwMode="auto">
          <a:xfrm>
            <a:off x="1114425" y="52549425"/>
            <a:ext cx="561975" cy="447675"/>
          </a:xfrm>
          <a:prstGeom prst="rect">
            <a:avLst/>
          </a:prstGeom>
          <a:noFill/>
          <a:ln w="9525">
            <a:solidFill>
              <a:schemeClr val="tx1"/>
            </a:solidFill>
            <a:miter lim="800000"/>
            <a:headEnd/>
            <a:tailEnd/>
          </a:ln>
        </p:spPr>
      </p:pic>
      <p:pic>
        <p:nvPicPr>
          <p:cNvPr id="67262" name="図 32" descr="フォルダーの無料イラスト"/>
          <p:cNvPicPr>
            <a:picLocks noChangeAspect="1" noChangeArrowheads="1"/>
          </p:cNvPicPr>
          <p:nvPr/>
        </p:nvPicPr>
        <p:blipFill>
          <a:blip r:embed="rId2"/>
          <a:srcRect r="46208" b="81381"/>
          <a:stretch>
            <a:fillRect/>
          </a:stretch>
        </p:blipFill>
        <p:spPr bwMode="auto">
          <a:xfrm>
            <a:off x="1800225" y="53911500"/>
            <a:ext cx="561975" cy="447675"/>
          </a:xfrm>
          <a:prstGeom prst="rect">
            <a:avLst/>
          </a:prstGeom>
          <a:noFill/>
          <a:ln w="9525">
            <a:solidFill>
              <a:schemeClr val="tx1"/>
            </a:solidFill>
            <a:miter lim="800000"/>
            <a:headEnd/>
            <a:tailEnd/>
          </a:ln>
        </p:spPr>
      </p:pic>
      <p:pic>
        <p:nvPicPr>
          <p:cNvPr id="67263" name="図 33" descr="フォルダーの無料イラスト"/>
          <p:cNvPicPr>
            <a:picLocks noChangeAspect="1" noChangeArrowheads="1"/>
          </p:cNvPicPr>
          <p:nvPr/>
        </p:nvPicPr>
        <p:blipFill>
          <a:blip r:embed="rId2"/>
          <a:srcRect r="46208" b="81381"/>
          <a:stretch>
            <a:fillRect/>
          </a:stretch>
        </p:blipFill>
        <p:spPr bwMode="auto">
          <a:xfrm>
            <a:off x="1800225" y="53235225"/>
            <a:ext cx="561975" cy="447675"/>
          </a:xfrm>
          <a:prstGeom prst="rect">
            <a:avLst/>
          </a:prstGeom>
          <a:noFill/>
          <a:ln w="9525">
            <a:solidFill>
              <a:schemeClr val="tx1"/>
            </a:solidFill>
            <a:miter lim="800000"/>
            <a:headEnd/>
            <a:tailEnd/>
          </a:ln>
        </p:spPr>
      </p:pic>
      <p:pic>
        <p:nvPicPr>
          <p:cNvPr id="67264" name="図 34" descr="フォルダーの無料イラスト"/>
          <p:cNvPicPr>
            <a:picLocks noChangeAspect="1" noChangeArrowheads="1"/>
          </p:cNvPicPr>
          <p:nvPr/>
        </p:nvPicPr>
        <p:blipFill>
          <a:blip r:embed="rId2"/>
          <a:srcRect r="46208" b="81381"/>
          <a:stretch>
            <a:fillRect/>
          </a:stretch>
        </p:blipFill>
        <p:spPr bwMode="auto">
          <a:xfrm>
            <a:off x="4705350" y="50311050"/>
            <a:ext cx="542925" cy="447675"/>
          </a:xfrm>
          <a:prstGeom prst="rect">
            <a:avLst/>
          </a:prstGeom>
          <a:noFill/>
          <a:ln w="9525">
            <a:solidFill>
              <a:schemeClr val="tx1"/>
            </a:solidFill>
            <a:miter lim="800000"/>
            <a:headEnd/>
            <a:tailEnd/>
          </a:ln>
        </p:spPr>
      </p:pic>
      <p:pic>
        <p:nvPicPr>
          <p:cNvPr id="67265" name="図 35" descr="フォルダーの無料イラスト"/>
          <p:cNvPicPr>
            <a:picLocks noChangeAspect="1" noChangeArrowheads="1"/>
          </p:cNvPicPr>
          <p:nvPr/>
        </p:nvPicPr>
        <p:blipFill>
          <a:blip r:embed="rId2"/>
          <a:srcRect r="46208" b="81381"/>
          <a:stretch>
            <a:fillRect/>
          </a:stretch>
        </p:blipFill>
        <p:spPr bwMode="auto">
          <a:xfrm>
            <a:off x="2420938" y="2216150"/>
            <a:ext cx="360362" cy="288925"/>
          </a:xfrm>
          <a:prstGeom prst="rect">
            <a:avLst/>
          </a:prstGeom>
          <a:noFill/>
          <a:ln w="9525">
            <a:solidFill>
              <a:schemeClr val="tx1"/>
            </a:solidFill>
            <a:miter lim="800000"/>
            <a:headEnd/>
            <a:tailEnd/>
          </a:ln>
        </p:spPr>
      </p:pic>
      <p:pic>
        <p:nvPicPr>
          <p:cNvPr id="67266" name="図 36" descr="フォルダーの無料イラスト"/>
          <p:cNvPicPr>
            <a:picLocks noChangeAspect="1" noChangeArrowheads="1"/>
          </p:cNvPicPr>
          <p:nvPr/>
        </p:nvPicPr>
        <p:blipFill>
          <a:blip r:embed="rId2"/>
          <a:srcRect r="46208" b="81381"/>
          <a:stretch>
            <a:fillRect/>
          </a:stretch>
        </p:blipFill>
        <p:spPr bwMode="auto">
          <a:xfrm>
            <a:off x="549275" y="1065213"/>
            <a:ext cx="358775" cy="287337"/>
          </a:xfrm>
          <a:prstGeom prst="rect">
            <a:avLst/>
          </a:prstGeom>
          <a:noFill/>
          <a:ln w="9525">
            <a:solidFill>
              <a:schemeClr val="tx1"/>
            </a:solidFill>
            <a:miter lim="800000"/>
            <a:headEnd/>
            <a:tailEnd/>
          </a:ln>
        </p:spPr>
      </p:pic>
      <p:pic>
        <p:nvPicPr>
          <p:cNvPr id="67267" name="図 37" descr="フォルダーの無料イラスト"/>
          <p:cNvPicPr>
            <a:picLocks noChangeAspect="1" noChangeArrowheads="1"/>
          </p:cNvPicPr>
          <p:nvPr/>
        </p:nvPicPr>
        <p:blipFill>
          <a:blip r:embed="rId2"/>
          <a:srcRect r="46208" b="81381"/>
          <a:stretch>
            <a:fillRect/>
          </a:stretch>
        </p:blipFill>
        <p:spPr bwMode="auto">
          <a:xfrm>
            <a:off x="1484313" y="1065213"/>
            <a:ext cx="360362" cy="287337"/>
          </a:xfrm>
          <a:prstGeom prst="rect">
            <a:avLst/>
          </a:prstGeom>
          <a:noFill/>
          <a:ln w="9525">
            <a:solidFill>
              <a:schemeClr val="tx1"/>
            </a:solidFill>
            <a:miter lim="800000"/>
            <a:headEnd/>
            <a:tailEnd/>
          </a:ln>
        </p:spPr>
      </p:pic>
      <p:pic>
        <p:nvPicPr>
          <p:cNvPr id="67268" name="図 38" descr="フォルダーの無料イラスト"/>
          <p:cNvPicPr>
            <a:picLocks noChangeAspect="1" noChangeArrowheads="1"/>
          </p:cNvPicPr>
          <p:nvPr/>
        </p:nvPicPr>
        <p:blipFill>
          <a:blip r:embed="rId2"/>
          <a:srcRect r="46208" b="81381"/>
          <a:stretch>
            <a:fillRect/>
          </a:stretch>
        </p:blipFill>
        <p:spPr bwMode="auto">
          <a:xfrm>
            <a:off x="2420938" y="1065213"/>
            <a:ext cx="360362" cy="287337"/>
          </a:xfrm>
          <a:prstGeom prst="rect">
            <a:avLst/>
          </a:prstGeom>
          <a:noFill/>
          <a:ln w="9525">
            <a:solidFill>
              <a:schemeClr val="tx1"/>
            </a:solidFill>
            <a:miter lim="800000"/>
            <a:headEnd/>
            <a:tailEnd/>
          </a:ln>
        </p:spPr>
      </p:pic>
      <p:pic>
        <p:nvPicPr>
          <p:cNvPr id="67269" name="図 39" descr="フォルダーの無料イラスト"/>
          <p:cNvPicPr>
            <a:picLocks noChangeAspect="1" noChangeArrowheads="1"/>
          </p:cNvPicPr>
          <p:nvPr/>
        </p:nvPicPr>
        <p:blipFill>
          <a:blip r:embed="rId2"/>
          <a:srcRect r="46208" b="81381"/>
          <a:stretch>
            <a:fillRect/>
          </a:stretch>
        </p:blipFill>
        <p:spPr bwMode="auto">
          <a:xfrm>
            <a:off x="2420938" y="1857375"/>
            <a:ext cx="360362" cy="287338"/>
          </a:xfrm>
          <a:prstGeom prst="rect">
            <a:avLst/>
          </a:prstGeom>
          <a:noFill/>
          <a:ln w="9525">
            <a:solidFill>
              <a:schemeClr val="tx1"/>
            </a:solidFill>
            <a:miter lim="800000"/>
            <a:headEnd/>
            <a:tailEnd/>
          </a:ln>
        </p:spPr>
      </p:pic>
      <p:pic>
        <p:nvPicPr>
          <p:cNvPr id="67270" name="図 40" descr="フォルダーの無料イラスト"/>
          <p:cNvPicPr>
            <a:picLocks noChangeAspect="1" noChangeArrowheads="1"/>
          </p:cNvPicPr>
          <p:nvPr/>
        </p:nvPicPr>
        <p:blipFill>
          <a:blip r:embed="rId2"/>
          <a:srcRect r="46208" b="81381"/>
          <a:stretch>
            <a:fillRect/>
          </a:stretch>
        </p:blipFill>
        <p:spPr bwMode="auto">
          <a:xfrm>
            <a:off x="4437063" y="1639888"/>
            <a:ext cx="360362" cy="288925"/>
          </a:xfrm>
          <a:prstGeom prst="rect">
            <a:avLst/>
          </a:prstGeom>
          <a:noFill/>
          <a:ln w="9525">
            <a:solidFill>
              <a:schemeClr val="tx1"/>
            </a:solidFill>
            <a:miter lim="800000"/>
            <a:headEnd/>
            <a:tailEnd/>
          </a:ln>
        </p:spPr>
      </p:pic>
      <p:pic>
        <p:nvPicPr>
          <p:cNvPr id="67271" name="図 41" descr="フォルダーの無料イラスト"/>
          <p:cNvPicPr>
            <a:picLocks noChangeAspect="1" noChangeArrowheads="1"/>
          </p:cNvPicPr>
          <p:nvPr/>
        </p:nvPicPr>
        <p:blipFill>
          <a:blip r:embed="rId2"/>
          <a:srcRect r="46208" b="81381"/>
          <a:stretch>
            <a:fillRect/>
          </a:stretch>
        </p:blipFill>
        <p:spPr bwMode="auto">
          <a:xfrm>
            <a:off x="3573463" y="1065213"/>
            <a:ext cx="360362" cy="287337"/>
          </a:xfrm>
          <a:prstGeom prst="rect">
            <a:avLst/>
          </a:prstGeom>
          <a:noFill/>
          <a:ln w="9525">
            <a:solidFill>
              <a:schemeClr val="tx1"/>
            </a:solidFill>
            <a:miter lim="800000"/>
            <a:headEnd/>
            <a:tailEnd/>
          </a:ln>
        </p:spPr>
      </p:pic>
      <p:pic>
        <p:nvPicPr>
          <p:cNvPr id="67272" name="図 42" descr="フォルダーの無料イラスト"/>
          <p:cNvPicPr>
            <a:picLocks noChangeAspect="1" noChangeArrowheads="1"/>
          </p:cNvPicPr>
          <p:nvPr/>
        </p:nvPicPr>
        <p:blipFill>
          <a:blip r:embed="rId2"/>
          <a:srcRect r="46208" b="81381"/>
          <a:stretch>
            <a:fillRect/>
          </a:stretch>
        </p:blipFill>
        <p:spPr bwMode="auto">
          <a:xfrm>
            <a:off x="4437063" y="1065213"/>
            <a:ext cx="360362" cy="287337"/>
          </a:xfrm>
          <a:prstGeom prst="rect">
            <a:avLst/>
          </a:prstGeom>
          <a:noFill/>
          <a:ln w="9525">
            <a:solidFill>
              <a:schemeClr val="tx1"/>
            </a:solidFill>
            <a:miter lim="800000"/>
            <a:headEnd/>
            <a:tailEnd/>
          </a:ln>
        </p:spPr>
      </p:pic>
      <p:pic>
        <p:nvPicPr>
          <p:cNvPr id="67273" name="図 43" descr="フォルダーの無料イラスト"/>
          <p:cNvPicPr>
            <a:picLocks noChangeAspect="1" noChangeArrowheads="1"/>
          </p:cNvPicPr>
          <p:nvPr/>
        </p:nvPicPr>
        <p:blipFill>
          <a:blip r:embed="rId2"/>
          <a:srcRect r="46208" b="81381"/>
          <a:stretch>
            <a:fillRect/>
          </a:stretch>
        </p:blipFill>
        <p:spPr bwMode="auto">
          <a:xfrm>
            <a:off x="1484313" y="4016375"/>
            <a:ext cx="360362" cy="288925"/>
          </a:xfrm>
          <a:prstGeom prst="rect">
            <a:avLst/>
          </a:prstGeom>
          <a:noFill/>
          <a:ln w="9525">
            <a:solidFill>
              <a:schemeClr val="tx1"/>
            </a:solidFill>
            <a:miter lim="800000"/>
            <a:headEnd/>
            <a:tailEnd/>
          </a:ln>
        </p:spPr>
      </p:pic>
      <p:pic>
        <p:nvPicPr>
          <p:cNvPr id="67274" name="図 44" descr="フォルダーの無料イラスト"/>
          <p:cNvPicPr>
            <a:picLocks noChangeAspect="1" noChangeArrowheads="1"/>
          </p:cNvPicPr>
          <p:nvPr/>
        </p:nvPicPr>
        <p:blipFill>
          <a:blip r:embed="rId2"/>
          <a:srcRect r="46208" b="81381"/>
          <a:stretch>
            <a:fillRect/>
          </a:stretch>
        </p:blipFill>
        <p:spPr bwMode="auto">
          <a:xfrm>
            <a:off x="1484313" y="6681788"/>
            <a:ext cx="360362" cy="287337"/>
          </a:xfrm>
          <a:prstGeom prst="rect">
            <a:avLst/>
          </a:prstGeom>
          <a:noFill/>
          <a:ln w="9525">
            <a:solidFill>
              <a:schemeClr val="tx1"/>
            </a:solidFill>
            <a:miter lim="800000"/>
            <a:headEnd/>
            <a:tailEnd/>
          </a:ln>
        </p:spPr>
      </p:pic>
      <p:pic>
        <p:nvPicPr>
          <p:cNvPr id="67275" name="図 45" descr="フォルダーの無料イラスト"/>
          <p:cNvPicPr>
            <a:picLocks noChangeAspect="1" noChangeArrowheads="1"/>
          </p:cNvPicPr>
          <p:nvPr/>
        </p:nvPicPr>
        <p:blipFill>
          <a:blip r:embed="rId2"/>
          <a:srcRect r="46208" b="81381"/>
          <a:stretch>
            <a:fillRect/>
          </a:stretch>
        </p:blipFill>
        <p:spPr bwMode="auto">
          <a:xfrm>
            <a:off x="1484313" y="3513138"/>
            <a:ext cx="360362" cy="287337"/>
          </a:xfrm>
          <a:prstGeom prst="rect">
            <a:avLst/>
          </a:prstGeom>
          <a:noFill/>
          <a:ln w="9525">
            <a:solidFill>
              <a:schemeClr val="tx1"/>
            </a:solidFill>
            <a:miter lim="800000"/>
            <a:headEnd/>
            <a:tailEnd/>
          </a:ln>
        </p:spPr>
      </p:pic>
      <p:pic>
        <p:nvPicPr>
          <p:cNvPr id="67276" name="図 46" descr="フォルダーの無料イラスト"/>
          <p:cNvPicPr>
            <a:picLocks noChangeAspect="1" noChangeArrowheads="1"/>
          </p:cNvPicPr>
          <p:nvPr/>
        </p:nvPicPr>
        <p:blipFill>
          <a:blip r:embed="rId2"/>
          <a:srcRect r="46208" b="81381"/>
          <a:stretch>
            <a:fillRect/>
          </a:stretch>
        </p:blipFill>
        <p:spPr bwMode="auto">
          <a:xfrm>
            <a:off x="1484313" y="5529263"/>
            <a:ext cx="360362" cy="287337"/>
          </a:xfrm>
          <a:prstGeom prst="rect">
            <a:avLst/>
          </a:prstGeom>
          <a:noFill/>
          <a:ln w="9525">
            <a:solidFill>
              <a:schemeClr val="tx1"/>
            </a:solidFill>
            <a:miter lim="800000"/>
            <a:headEnd/>
            <a:tailEnd/>
          </a:ln>
        </p:spPr>
      </p:pic>
      <p:pic>
        <p:nvPicPr>
          <p:cNvPr id="67277" name="図 47" descr="フォルダーの無料イラスト"/>
          <p:cNvPicPr>
            <a:picLocks noChangeAspect="1" noChangeArrowheads="1"/>
          </p:cNvPicPr>
          <p:nvPr/>
        </p:nvPicPr>
        <p:blipFill>
          <a:blip r:embed="rId2"/>
          <a:srcRect r="46208" b="81381"/>
          <a:stretch>
            <a:fillRect/>
          </a:stretch>
        </p:blipFill>
        <p:spPr bwMode="auto">
          <a:xfrm>
            <a:off x="1484313" y="7689850"/>
            <a:ext cx="360362" cy="287338"/>
          </a:xfrm>
          <a:prstGeom prst="rect">
            <a:avLst/>
          </a:prstGeom>
          <a:noFill/>
          <a:ln w="9525">
            <a:solidFill>
              <a:schemeClr val="tx1"/>
            </a:solidFill>
            <a:miter lim="800000"/>
            <a:headEnd/>
            <a:tailEnd/>
          </a:ln>
        </p:spPr>
      </p:pic>
      <p:pic>
        <p:nvPicPr>
          <p:cNvPr id="67278" name="図 48" descr="フォルダーの無料イラスト"/>
          <p:cNvPicPr>
            <a:picLocks noChangeAspect="1" noChangeArrowheads="1"/>
          </p:cNvPicPr>
          <p:nvPr/>
        </p:nvPicPr>
        <p:blipFill>
          <a:blip r:embed="rId2"/>
          <a:srcRect r="46208" b="81381"/>
          <a:stretch>
            <a:fillRect/>
          </a:stretch>
        </p:blipFill>
        <p:spPr bwMode="auto">
          <a:xfrm>
            <a:off x="549275" y="6681788"/>
            <a:ext cx="358775" cy="287337"/>
          </a:xfrm>
          <a:prstGeom prst="rect">
            <a:avLst/>
          </a:prstGeom>
          <a:noFill/>
          <a:ln w="9525">
            <a:solidFill>
              <a:schemeClr val="tx1"/>
            </a:solidFill>
            <a:miter lim="800000"/>
            <a:headEnd/>
            <a:tailEnd/>
          </a:ln>
        </p:spPr>
      </p:pic>
      <p:pic>
        <p:nvPicPr>
          <p:cNvPr id="67279" name="図 49" descr="フォルダーの無料イラスト"/>
          <p:cNvPicPr>
            <a:picLocks noChangeAspect="1" noChangeArrowheads="1"/>
          </p:cNvPicPr>
          <p:nvPr/>
        </p:nvPicPr>
        <p:blipFill>
          <a:blip r:embed="rId2"/>
          <a:srcRect r="46208" b="81381"/>
          <a:stretch>
            <a:fillRect/>
          </a:stretch>
        </p:blipFill>
        <p:spPr bwMode="auto">
          <a:xfrm>
            <a:off x="4437063" y="3873500"/>
            <a:ext cx="360362" cy="287338"/>
          </a:xfrm>
          <a:prstGeom prst="rect">
            <a:avLst/>
          </a:prstGeom>
          <a:noFill/>
          <a:ln w="9525">
            <a:solidFill>
              <a:schemeClr val="tx1"/>
            </a:solidFill>
            <a:miter lim="800000"/>
            <a:headEnd/>
            <a:tailEnd/>
          </a:ln>
        </p:spPr>
      </p:pic>
      <p:pic>
        <p:nvPicPr>
          <p:cNvPr id="67280" name="図 50" descr="フォルダーの無料イラスト"/>
          <p:cNvPicPr>
            <a:picLocks noChangeAspect="1" noChangeArrowheads="1"/>
          </p:cNvPicPr>
          <p:nvPr/>
        </p:nvPicPr>
        <p:blipFill>
          <a:blip r:embed="rId2"/>
          <a:srcRect r="46208" b="81381"/>
          <a:stretch>
            <a:fillRect/>
          </a:stretch>
        </p:blipFill>
        <p:spPr bwMode="auto">
          <a:xfrm>
            <a:off x="2060575" y="7689850"/>
            <a:ext cx="360363" cy="287338"/>
          </a:xfrm>
          <a:prstGeom prst="rect">
            <a:avLst/>
          </a:prstGeom>
          <a:noFill/>
          <a:ln w="9525">
            <a:solidFill>
              <a:schemeClr val="tx1"/>
            </a:solidFill>
            <a:miter lim="800000"/>
            <a:headEnd/>
            <a:tailEnd/>
          </a:ln>
        </p:spPr>
      </p:pic>
      <p:pic>
        <p:nvPicPr>
          <p:cNvPr id="67281" name="図 51" descr="フォルダーの無料イラスト"/>
          <p:cNvPicPr>
            <a:picLocks noChangeAspect="1" noChangeArrowheads="1"/>
          </p:cNvPicPr>
          <p:nvPr/>
        </p:nvPicPr>
        <p:blipFill>
          <a:blip r:embed="rId2"/>
          <a:srcRect r="46208" b="81381"/>
          <a:stretch>
            <a:fillRect/>
          </a:stretch>
        </p:blipFill>
        <p:spPr bwMode="auto">
          <a:xfrm>
            <a:off x="5373688" y="2649538"/>
            <a:ext cx="358775" cy="287337"/>
          </a:xfrm>
          <a:prstGeom prst="rect">
            <a:avLst/>
          </a:prstGeom>
          <a:noFill/>
          <a:ln w="9525">
            <a:solidFill>
              <a:schemeClr val="tx1"/>
            </a:solidFill>
            <a:miter lim="800000"/>
            <a:headEnd/>
            <a:tailEnd/>
          </a:ln>
        </p:spPr>
      </p:pic>
      <p:pic>
        <p:nvPicPr>
          <p:cNvPr id="67282" name="図 52" descr="フォルダーの無料イラスト"/>
          <p:cNvPicPr>
            <a:picLocks noChangeAspect="1" noChangeArrowheads="1"/>
          </p:cNvPicPr>
          <p:nvPr/>
        </p:nvPicPr>
        <p:blipFill>
          <a:blip r:embed="rId2"/>
          <a:srcRect r="46208" b="81381"/>
          <a:stretch>
            <a:fillRect/>
          </a:stretch>
        </p:blipFill>
        <p:spPr bwMode="auto">
          <a:xfrm>
            <a:off x="1484313" y="5024438"/>
            <a:ext cx="360362" cy="288925"/>
          </a:xfrm>
          <a:prstGeom prst="rect">
            <a:avLst/>
          </a:prstGeom>
          <a:noFill/>
          <a:ln w="9525">
            <a:solidFill>
              <a:schemeClr val="tx1"/>
            </a:solidFill>
            <a:miter lim="800000"/>
            <a:headEnd/>
            <a:tailEnd/>
          </a:ln>
        </p:spPr>
      </p:pic>
      <p:pic>
        <p:nvPicPr>
          <p:cNvPr id="67283" name="図 53" descr="フォルダーの無料イラスト"/>
          <p:cNvPicPr>
            <a:picLocks noChangeAspect="1" noChangeArrowheads="1"/>
          </p:cNvPicPr>
          <p:nvPr/>
        </p:nvPicPr>
        <p:blipFill>
          <a:blip r:embed="rId2"/>
          <a:srcRect r="46208" b="81381"/>
          <a:stretch>
            <a:fillRect/>
          </a:stretch>
        </p:blipFill>
        <p:spPr bwMode="auto">
          <a:xfrm>
            <a:off x="1484313" y="4521200"/>
            <a:ext cx="360362" cy="287338"/>
          </a:xfrm>
          <a:prstGeom prst="rect">
            <a:avLst/>
          </a:prstGeom>
          <a:noFill/>
          <a:ln w="9525">
            <a:solidFill>
              <a:schemeClr val="tx1"/>
            </a:solidFill>
            <a:miter lim="800000"/>
            <a:headEnd/>
            <a:tailEnd/>
          </a:ln>
        </p:spPr>
      </p:pic>
      <p:pic>
        <p:nvPicPr>
          <p:cNvPr id="67284" name="図 56" descr="フォルダーの無料イラスト"/>
          <p:cNvPicPr>
            <a:picLocks noChangeAspect="1" noChangeArrowheads="1"/>
          </p:cNvPicPr>
          <p:nvPr/>
        </p:nvPicPr>
        <p:blipFill>
          <a:blip r:embed="rId2"/>
          <a:srcRect r="46208" b="81381"/>
          <a:stretch>
            <a:fillRect/>
          </a:stretch>
        </p:blipFill>
        <p:spPr bwMode="auto">
          <a:xfrm>
            <a:off x="5373688" y="2144713"/>
            <a:ext cx="358775" cy="287337"/>
          </a:xfrm>
          <a:prstGeom prst="rect">
            <a:avLst/>
          </a:prstGeom>
          <a:noFill/>
          <a:ln w="9525">
            <a:solidFill>
              <a:schemeClr val="tx1"/>
            </a:solidFill>
            <a:miter lim="800000"/>
            <a:headEnd/>
            <a:tailEnd/>
          </a:ln>
        </p:spPr>
      </p:pic>
      <p:pic>
        <p:nvPicPr>
          <p:cNvPr id="67285" name="図 58" descr="フォルダーの無料イラスト"/>
          <p:cNvPicPr>
            <a:picLocks noChangeAspect="1" noChangeArrowheads="1"/>
          </p:cNvPicPr>
          <p:nvPr/>
        </p:nvPicPr>
        <p:blipFill>
          <a:blip r:embed="rId2"/>
          <a:srcRect r="46208" b="81381"/>
          <a:stretch>
            <a:fillRect/>
          </a:stretch>
        </p:blipFill>
        <p:spPr bwMode="auto">
          <a:xfrm>
            <a:off x="1484313" y="7185025"/>
            <a:ext cx="360362" cy="288925"/>
          </a:xfrm>
          <a:prstGeom prst="rect">
            <a:avLst/>
          </a:prstGeom>
          <a:noFill/>
          <a:ln w="9525">
            <a:solidFill>
              <a:schemeClr val="tx1"/>
            </a:solidFill>
            <a:miter lim="800000"/>
            <a:headEnd/>
            <a:tailEnd/>
          </a:ln>
        </p:spPr>
      </p:pic>
      <p:pic>
        <p:nvPicPr>
          <p:cNvPr id="67286" name="図 59" descr="フォルダーの無料イラスト"/>
          <p:cNvPicPr>
            <a:picLocks noChangeAspect="1" noChangeArrowheads="1"/>
          </p:cNvPicPr>
          <p:nvPr/>
        </p:nvPicPr>
        <p:blipFill>
          <a:blip r:embed="rId2"/>
          <a:srcRect r="46208" b="81381"/>
          <a:stretch>
            <a:fillRect/>
          </a:stretch>
        </p:blipFill>
        <p:spPr bwMode="auto">
          <a:xfrm>
            <a:off x="5373688" y="1639888"/>
            <a:ext cx="358775" cy="288925"/>
          </a:xfrm>
          <a:prstGeom prst="rect">
            <a:avLst/>
          </a:prstGeom>
          <a:noFill/>
          <a:ln w="9525">
            <a:solidFill>
              <a:schemeClr val="tx1"/>
            </a:solidFill>
            <a:miter lim="800000"/>
            <a:headEnd/>
            <a:tailEnd/>
          </a:ln>
        </p:spPr>
      </p:pic>
      <p:pic>
        <p:nvPicPr>
          <p:cNvPr id="67287" name="図 61" descr="フォルダーの無料イラスト"/>
          <p:cNvPicPr>
            <a:picLocks noChangeAspect="1" noChangeArrowheads="1"/>
          </p:cNvPicPr>
          <p:nvPr/>
        </p:nvPicPr>
        <p:blipFill>
          <a:blip r:embed="rId2"/>
          <a:srcRect r="46208" b="81381"/>
          <a:stretch>
            <a:fillRect/>
          </a:stretch>
        </p:blipFill>
        <p:spPr bwMode="auto">
          <a:xfrm>
            <a:off x="549275" y="7689850"/>
            <a:ext cx="358775" cy="287338"/>
          </a:xfrm>
          <a:prstGeom prst="rect">
            <a:avLst/>
          </a:prstGeom>
          <a:noFill/>
          <a:ln w="9525">
            <a:solidFill>
              <a:schemeClr val="tx1"/>
            </a:solidFill>
            <a:miter lim="800000"/>
            <a:headEnd/>
            <a:tailEnd/>
          </a:ln>
        </p:spPr>
      </p:pic>
      <p:pic>
        <p:nvPicPr>
          <p:cNvPr id="67288" name="図 62" descr="フォルダーの無料イラスト"/>
          <p:cNvPicPr>
            <a:picLocks noChangeAspect="1" noChangeArrowheads="1"/>
          </p:cNvPicPr>
          <p:nvPr/>
        </p:nvPicPr>
        <p:blipFill>
          <a:blip r:embed="rId2"/>
          <a:srcRect r="46208" b="81381"/>
          <a:stretch>
            <a:fillRect/>
          </a:stretch>
        </p:blipFill>
        <p:spPr bwMode="auto">
          <a:xfrm>
            <a:off x="549275" y="3513138"/>
            <a:ext cx="358775" cy="287337"/>
          </a:xfrm>
          <a:prstGeom prst="rect">
            <a:avLst/>
          </a:prstGeom>
          <a:noFill/>
          <a:ln w="9525">
            <a:solidFill>
              <a:schemeClr val="tx1"/>
            </a:solidFill>
            <a:miter lim="800000"/>
            <a:headEnd/>
            <a:tailEnd/>
          </a:ln>
        </p:spPr>
      </p:pic>
      <p:pic>
        <p:nvPicPr>
          <p:cNvPr id="67289" name="図 63" descr="フォルダーの無料イラスト"/>
          <p:cNvPicPr>
            <a:picLocks noChangeAspect="1" noChangeArrowheads="1"/>
          </p:cNvPicPr>
          <p:nvPr/>
        </p:nvPicPr>
        <p:blipFill>
          <a:blip r:embed="rId2"/>
          <a:srcRect r="46208" b="81381"/>
          <a:stretch>
            <a:fillRect/>
          </a:stretch>
        </p:blipFill>
        <p:spPr bwMode="auto">
          <a:xfrm>
            <a:off x="1484313" y="6032500"/>
            <a:ext cx="360362" cy="288925"/>
          </a:xfrm>
          <a:prstGeom prst="rect">
            <a:avLst/>
          </a:prstGeom>
          <a:noFill/>
          <a:ln w="9525">
            <a:solidFill>
              <a:schemeClr val="tx1"/>
            </a:solidFill>
            <a:miter lim="800000"/>
            <a:headEnd/>
            <a:tailEnd/>
          </a:ln>
        </p:spPr>
      </p:pic>
      <p:pic>
        <p:nvPicPr>
          <p:cNvPr id="67290" name="図 64" descr="フォルダーの無料イラスト"/>
          <p:cNvPicPr>
            <a:picLocks noChangeAspect="1" noChangeArrowheads="1"/>
          </p:cNvPicPr>
          <p:nvPr/>
        </p:nvPicPr>
        <p:blipFill>
          <a:blip r:embed="rId2"/>
          <a:srcRect r="46208" b="81381"/>
          <a:stretch>
            <a:fillRect/>
          </a:stretch>
        </p:blipFill>
        <p:spPr bwMode="auto">
          <a:xfrm>
            <a:off x="4437063" y="5889625"/>
            <a:ext cx="360362" cy="287338"/>
          </a:xfrm>
          <a:prstGeom prst="rect">
            <a:avLst/>
          </a:prstGeom>
          <a:noFill/>
          <a:ln w="9525">
            <a:solidFill>
              <a:schemeClr val="tx1"/>
            </a:solidFill>
            <a:miter lim="800000"/>
            <a:headEnd/>
            <a:tailEnd/>
          </a:ln>
        </p:spPr>
      </p:pic>
      <p:pic>
        <p:nvPicPr>
          <p:cNvPr id="67291" name="図 65" descr="フォルダーの無料イラスト"/>
          <p:cNvPicPr>
            <a:picLocks noChangeAspect="1" noChangeArrowheads="1"/>
          </p:cNvPicPr>
          <p:nvPr/>
        </p:nvPicPr>
        <p:blipFill>
          <a:blip r:embed="rId2"/>
          <a:srcRect r="46208" b="81381"/>
          <a:stretch>
            <a:fillRect/>
          </a:stretch>
        </p:blipFill>
        <p:spPr bwMode="auto">
          <a:xfrm>
            <a:off x="4437063" y="6465888"/>
            <a:ext cx="360362" cy="287337"/>
          </a:xfrm>
          <a:prstGeom prst="rect">
            <a:avLst/>
          </a:prstGeom>
          <a:noFill/>
          <a:ln w="9525">
            <a:solidFill>
              <a:schemeClr val="tx1"/>
            </a:solidFill>
            <a:miter lim="800000"/>
            <a:headEnd/>
            <a:tailEnd/>
          </a:ln>
        </p:spPr>
      </p:pic>
      <p:pic>
        <p:nvPicPr>
          <p:cNvPr id="67292" name="図 66" descr="フォルダーの無料イラスト"/>
          <p:cNvPicPr>
            <a:picLocks noChangeAspect="1" noChangeArrowheads="1"/>
          </p:cNvPicPr>
          <p:nvPr/>
        </p:nvPicPr>
        <p:blipFill>
          <a:blip r:embed="rId2"/>
          <a:srcRect r="46208" b="81381"/>
          <a:stretch>
            <a:fillRect/>
          </a:stretch>
        </p:blipFill>
        <p:spPr bwMode="auto">
          <a:xfrm>
            <a:off x="2060575" y="8266113"/>
            <a:ext cx="360363" cy="287337"/>
          </a:xfrm>
          <a:prstGeom prst="rect">
            <a:avLst/>
          </a:prstGeom>
          <a:noFill/>
          <a:ln w="9525">
            <a:solidFill>
              <a:schemeClr val="tx1"/>
            </a:solidFill>
            <a:miter lim="800000"/>
            <a:headEnd/>
            <a:tailEnd/>
          </a:ln>
        </p:spPr>
      </p:pic>
      <p:pic>
        <p:nvPicPr>
          <p:cNvPr id="67293" name="図 67" descr="フォルダーの無料イラスト"/>
          <p:cNvPicPr>
            <a:picLocks noChangeAspect="1" noChangeArrowheads="1"/>
          </p:cNvPicPr>
          <p:nvPr/>
        </p:nvPicPr>
        <p:blipFill>
          <a:blip r:embed="rId2"/>
          <a:srcRect r="46208" b="81381"/>
          <a:stretch>
            <a:fillRect/>
          </a:stretch>
        </p:blipFill>
        <p:spPr bwMode="auto">
          <a:xfrm>
            <a:off x="1484313" y="8266113"/>
            <a:ext cx="360362" cy="287337"/>
          </a:xfrm>
          <a:prstGeom prst="rect">
            <a:avLst/>
          </a:prstGeom>
          <a:noFill/>
          <a:ln w="9525">
            <a:solidFill>
              <a:schemeClr val="tx1"/>
            </a:solidFill>
            <a:miter lim="800000"/>
            <a:headEnd/>
            <a:tailEnd/>
          </a:ln>
        </p:spPr>
      </p:pic>
      <p:pic>
        <p:nvPicPr>
          <p:cNvPr id="67294" name="図 68" descr="フォルダーの無料イラスト"/>
          <p:cNvPicPr>
            <a:picLocks noChangeAspect="1" noChangeArrowheads="1"/>
          </p:cNvPicPr>
          <p:nvPr/>
        </p:nvPicPr>
        <p:blipFill>
          <a:blip r:embed="rId2"/>
          <a:srcRect r="46208" b="81381"/>
          <a:stretch>
            <a:fillRect/>
          </a:stretch>
        </p:blipFill>
        <p:spPr bwMode="auto">
          <a:xfrm>
            <a:off x="4437063" y="4376738"/>
            <a:ext cx="360362" cy="288925"/>
          </a:xfrm>
          <a:prstGeom prst="rect">
            <a:avLst/>
          </a:prstGeom>
          <a:noFill/>
          <a:ln w="9525">
            <a:solidFill>
              <a:schemeClr val="tx1"/>
            </a:solidFill>
            <a:miter lim="800000"/>
            <a:headEnd/>
            <a:tailEnd/>
          </a:ln>
        </p:spPr>
      </p:pic>
      <p:pic>
        <p:nvPicPr>
          <p:cNvPr id="67295" name="図 69" descr="フォルダーの無料イラスト"/>
          <p:cNvPicPr>
            <a:picLocks noChangeAspect="1" noChangeArrowheads="1"/>
          </p:cNvPicPr>
          <p:nvPr/>
        </p:nvPicPr>
        <p:blipFill>
          <a:blip r:embed="rId2"/>
          <a:srcRect r="46208" b="81381"/>
          <a:stretch>
            <a:fillRect/>
          </a:stretch>
        </p:blipFill>
        <p:spPr bwMode="auto">
          <a:xfrm>
            <a:off x="4437063" y="4881563"/>
            <a:ext cx="360362" cy="287337"/>
          </a:xfrm>
          <a:prstGeom prst="rect">
            <a:avLst/>
          </a:prstGeom>
          <a:noFill/>
          <a:ln w="9525">
            <a:solidFill>
              <a:schemeClr val="tx1"/>
            </a:solidFill>
            <a:miter lim="800000"/>
            <a:headEnd/>
            <a:tailEnd/>
          </a:ln>
        </p:spPr>
      </p:pic>
      <p:pic>
        <p:nvPicPr>
          <p:cNvPr id="67296" name="図 70" descr="フォルダーの無料イラスト"/>
          <p:cNvPicPr>
            <a:picLocks noChangeAspect="1" noChangeArrowheads="1"/>
          </p:cNvPicPr>
          <p:nvPr/>
        </p:nvPicPr>
        <p:blipFill>
          <a:blip r:embed="rId2"/>
          <a:srcRect r="46208" b="81381"/>
          <a:stretch>
            <a:fillRect/>
          </a:stretch>
        </p:blipFill>
        <p:spPr bwMode="auto">
          <a:xfrm>
            <a:off x="4437063" y="5384800"/>
            <a:ext cx="360362" cy="288925"/>
          </a:xfrm>
          <a:prstGeom prst="rect">
            <a:avLst/>
          </a:prstGeom>
          <a:noFill/>
          <a:ln w="9525">
            <a:solidFill>
              <a:schemeClr val="tx1"/>
            </a:solidFill>
            <a:miter lim="800000"/>
            <a:headEnd/>
            <a:tailEnd/>
          </a:ln>
        </p:spPr>
      </p:pic>
      <p:pic>
        <p:nvPicPr>
          <p:cNvPr id="67297" name="図 71" descr="フォルダーの無料イラスト"/>
          <p:cNvPicPr>
            <a:picLocks noChangeAspect="1" noChangeArrowheads="1"/>
          </p:cNvPicPr>
          <p:nvPr/>
        </p:nvPicPr>
        <p:blipFill>
          <a:blip r:embed="rId2"/>
          <a:srcRect r="46208" b="81381"/>
          <a:stretch>
            <a:fillRect/>
          </a:stretch>
        </p:blipFill>
        <p:spPr bwMode="auto">
          <a:xfrm>
            <a:off x="4437063" y="3440113"/>
            <a:ext cx="360362" cy="288925"/>
          </a:xfrm>
          <a:prstGeom prst="rect">
            <a:avLst/>
          </a:prstGeom>
          <a:noFill/>
          <a:ln w="9525">
            <a:solidFill>
              <a:schemeClr val="tx1"/>
            </a:solidFill>
            <a:miter lim="800000"/>
            <a:headEnd/>
            <a:tailEnd/>
          </a:ln>
        </p:spPr>
      </p:pic>
      <p:sp>
        <p:nvSpPr>
          <p:cNvPr id="67298" name="テキスト ボックス 72"/>
          <p:cNvSpPr txBox="1">
            <a:spLocks noChangeArrowheads="1"/>
          </p:cNvSpPr>
          <p:nvPr/>
        </p:nvSpPr>
        <p:spPr bwMode="auto">
          <a:xfrm>
            <a:off x="3213100" y="9561513"/>
            <a:ext cx="720725" cy="276225"/>
          </a:xfrm>
          <a:prstGeom prst="rect">
            <a:avLst/>
          </a:prstGeom>
          <a:noFill/>
          <a:ln w="9525">
            <a:noFill/>
            <a:miter lim="800000"/>
            <a:headEnd/>
            <a:tailEnd/>
          </a:ln>
        </p:spPr>
        <p:txBody>
          <a:bodyPr>
            <a:spAutoFit/>
          </a:bodyPr>
          <a:lstStyle/>
          <a:p>
            <a:r>
              <a:rPr lang="en-US" altLang="ja-JP" sz="1200">
                <a:latin typeface="Calibri" pitchFamily="34" charset="0"/>
              </a:rPr>
              <a:t>-46-</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5" name="図 2" descr="フォルダーの無料イラスト"/>
          <p:cNvPicPr>
            <a:picLocks noChangeAspect="1" noChangeArrowheads="1"/>
          </p:cNvPicPr>
          <p:nvPr/>
        </p:nvPicPr>
        <p:blipFill>
          <a:blip r:embed="rId2"/>
          <a:srcRect r="46208" b="81381"/>
          <a:stretch>
            <a:fillRect/>
          </a:stretch>
        </p:blipFill>
        <p:spPr bwMode="auto">
          <a:xfrm>
            <a:off x="1762125" y="54521100"/>
            <a:ext cx="323850" cy="247650"/>
          </a:xfrm>
          <a:prstGeom prst="rect">
            <a:avLst/>
          </a:prstGeom>
          <a:noFill/>
          <a:ln w="9525">
            <a:solidFill>
              <a:schemeClr val="tx1"/>
            </a:solidFill>
            <a:miter lim="800000"/>
            <a:headEnd/>
            <a:tailEnd/>
          </a:ln>
        </p:spPr>
      </p:pic>
      <p:pic>
        <p:nvPicPr>
          <p:cNvPr id="67586" name="図 3" descr="フォルダーの無料イラスト"/>
          <p:cNvPicPr>
            <a:picLocks noChangeAspect="1" noChangeArrowheads="1"/>
          </p:cNvPicPr>
          <p:nvPr/>
        </p:nvPicPr>
        <p:blipFill>
          <a:blip r:embed="rId2"/>
          <a:srcRect r="46208" b="81381"/>
          <a:stretch>
            <a:fillRect/>
          </a:stretch>
        </p:blipFill>
        <p:spPr bwMode="auto">
          <a:xfrm>
            <a:off x="5353050" y="54540150"/>
            <a:ext cx="323850" cy="247650"/>
          </a:xfrm>
          <a:prstGeom prst="rect">
            <a:avLst/>
          </a:prstGeom>
          <a:noFill/>
          <a:ln w="9525">
            <a:solidFill>
              <a:schemeClr val="tx1"/>
            </a:solidFill>
            <a:miter lim="800000"/>
            <a:headEnd/>
            <a:tailEnd/>
          </a:ln>
        </p:spPr>
      </p:pic>
      <p:pic>
        <p:nvPicPr>
          <p:cNvPr id="67587" name="図 4" descr="フォルダーの無料イラスト"/>
          <p:cNvPicPr>
            <a:picLocks noChangeAspect="1" noChangeArrowheads="1"/>
          </p:cNvPicPr>
          <p:nvPr/>
        </p:nvPicPr>
        <p:blipFill>
          <a:blip r:embed="rId2"/>
          <a:srcRect r="46208" b="81381"/>
          <a:stretch>
            <a:fillRect/>
          </a:stretch>
        </p:blipFill>
        <p:spPr bwMode="auto">
          <a:xfrm>
            <a:off x="3638550" y="55073550"/>
            <a:ext cx="561975" cy="447675"/>
          </a:xfrm>
          <a:prstGeom prst="rect">
            <a:avLst/>
          </a:prstGeom>
          <a:noFill/>
          <a:ln w="9525">
            <a:solidFill>
              <a:schemeClr val="tx1"/>
            </a:solidFill>
            <a:miter lim="800000"/>
            <a:headEnd/>
            <a:tailEnd/>
          </a:ln>
        </p:spPr>
      </p:pic>
      <p:pic>
        <p:nvPicPr>
          <p:cNvPr id="67588" name="図 5" descr="フォルダーの無料イラスト"/>
          <p:cNvPicPr>
            <a:picLocks noChangeAspect="1" noChangeArrowheads="1"/>
          </p:cNvPicPr>
          <p:nvPr/>
        </p:nvPicPr>
        <p:blipFill>
          <a:blip r:embed="rId2"/>
          <a:srcRect r="46208" b="81381"/>
          <a:stretch>
            <a:fillRect/>
          </a:stretch>
        </p:blipFill>
        <p:spPr bwMode="auto">
          <a:xfrm>
            <a:off x="4695825" y="57178575"/>
            <a:ext cx="561975" cy="447675"/>
          </a:xfrm>
          <a:prstGeom prst="rect">
            <a:avLst/>
          </a:prstGeom>
          <a:noFill/>
          <a:ln w="9525">
            <a:solidFill>
              <a:schemeClr val="tx1"/>
            </a:solidFill>
            <a:miter lim="800000"/>
            <a:headEnd/>
            <a:tailEnd/>
          </a:ln>
        </p:spPr>
      </p:pic>
      <p:pic>
        <p:nvPicPr>
          <p:cNvPr id="67589" name="図 6" descr="フォルダーの無料イラスト"/>
          <p:cNvPicPr>
            <a:picLocks noChangeAspect="1" noChangeArrowheads="1"/>
          </p:cNvPicPr>
          <p:nvPr/>
        </p:nvPicPr>
        <p:blipFill>
          <a:blip r:embed="rId2"/>
          <a:srcRect r="46208" b="81381"/>
          <a:stretch>
            <a:fillRect/>
          </a:stretch>
        </p:blipFill>
        <p:spPr bwMode="auto">
          <a:xfrm>
            <a:off x="4695825" y="56473725"/>
            <a:ext cx="561975" cy="447675"/>
          </a:xfrm>
          <a:prstGeom prst="rect">
            <a:avLst/>
          </a:prstGeom>
          <a:noFill/>
          <a:ln w="9525">
            <a:solidFill>
              <a:schemeClr val="tx1"/>
            </a:solidFill>
            <a:miter lim="800000"/>
            <a:headEnd/>
            <a:tailEnd/>
          </a:ln>
        </p:spPr>
      </p:pic>
      <p:pic>
        <p:nvPicPr>
          <p:cNvPr id="67590" name="図 7" descr="フォルダーの無料イラスト"/>
          <p:cNvPicPr>
            <a:picLocks noChangeAspect="1" noChangeArrowheads="1"/>
          </p:cNvPicPr>
          <p:nvPr/>
        </p:nvPicPr>
        <p:blipFill>
          <a:blip r:embed="rId2"/>
          <a:srcRect r="46208" b="81381"/>
          <a:stretch>
            <a:fillRect/>
          </a:stretch>
        </p:blipFill>
        <p:spPr bwMode="auto">
          <a:xfrm>
            <a:off x="4686300" y="55826025"/>
            <a:ext cx="561975" cy="447675"/>
          </a:xfrm>
          <a:prstGeom prst="rect">
            <a:avLst/>
          </a:prstGeom>
          <a:noFill/>
          <a:ln w="9525">
            <a:solidFill>
              <a:schemeClr val="tx1"/>
            </a:solidFill>
            <a:miter lim="800000"/>
            <a:headEnd/>
            <a:tailEnd/>
          </a:ln>
        </p:spPr>
      </p:pic>
      <p:pic>
        <p:nvPicPr>
          <p:cNvPr id="67591" name="図 8" descr="フォルダーの無料イラスト"/>
          <p:cNvPicPr>
            <a:picLocks noChangeAspect="1" noChangeArrowheads="1"/>
          </p:cNvPicPr>
          <p:nvPr/>
        </p:nvPicPr>
        <p:blipFill>
          <a:blip r:embed="rId2"/>
          <a:srcRect r="46208" b="81381"/>
          <a:stretch>
            <a:fillRect/>
          </a:stretch>
        </p:blipFill>
        <p:spPr bwMode="auto">
          <a:xfrm>
            <a:off x="4705350" y="58550175"/>
            <a:ext cx="561975" cy="447675"/>
          </a:xfrm>
          <a:prstGeom prst="rect">
            <a:avLst/>
          </a:prstGeom>
          <a:noFill/>
          <a:ln w="9525">
            <a:solidFill>
              <a:schemeClr val="tx1"/>
            </a:solidFill>
            <a:miter lim="800000"/>
            <a:headEnd/>
            <a:tailEnd/>
          </a:ln>
        </p:spPr>
      </p:pic>
      <p:pic>
        <p:nvPicPr>
          <p:cNvPr id="67592" name="図 9" descr="フォルダーの無料イラスト"/>
          <p:cNvPicPr>
            <a:picLocks noChangeAspect="1" noChangeArrowheads="1"/>
          </p:cNvPicPr>
          <p:nvPr/>
        </p:nvPicPr>
        <p:blipFill>
          <a:blip r:embed="rId2"/>
          <a:srcRect r="46208" b="81381"/>
          <a:stretch>
            <a:fillRect/>
          </a:stretch>
        </p:blipFill>
        <p:spPr bwMode="auto">
          <a:xfrm>
            <a:off x="4714875" y="57854850"/>
            <a:ext cx="561975" cy="447675"/>
          </a:xfrm>
          <a:prstGeom prst="rect">
            <a:avLst/>
          </a:prstGeom>
          <a:noFill/>
          <a:ln w="9525">
            <a:solidFill>
              <a:schemeClr val="tx1"/>
            </a:solidFill>
            <a:miter lim="800000"/>
            <a:headEnd/>
            <a:tailEnd/>
          </a:ln>
        </p:spPr>
      </p:pic>
      <p:pic>
        <p:nvPicPr>
          <p:cNvPr id="67593" name="図 10" descr="フォルダーの無料イラスト"/>
          <p:cNvPicPr>
            <a:picLocks noChangeAspect="1" noChangeArrowheads="1"/>
          </p:cNvPicPr>
          <p:nvPr/>
        </p:nvPicPr>
        <p:blipFill>
          <a:blip r:embed="rId2"/>
          <a:srcRect r="46208" b="81381"/>
          <a:stretch>
            <a:fillRect/>
          </a:stretch>
        </p:blipFill>
        <p:spPr bwMode="auto">
          <a:xfrm>
            <a:off x="4705350" y="55102125"/>
            <a:ext cx="561975" cy="447675"/>
          </a:xfrm>
          <a:prstGeom prst="rect">
            <a:avLst/>
          </a:prstGeom>
          <a:noFill/>
          <a:ln w="9525">
            <a:solidFill>
              <a:schemeClr val="tx1"/>
            </a:solidFill>
            <a:miter lim="800000"/>
            <a:headEnd/>
            <a:tailEnd/>
          </a:ln>
        </p:spPr>
      </p:pic>
      <p:pic>
        <p:nvPicPr>
          <p:cNvPr id="67594" name="図 11" descr="フォルダーの無料イラスト"/>
          <p:cNvPicPr>
            <a:picLocks noChangeAspect="1" noChangeArrowheads="1"/>
          </p:cNvPicPr>
          <p:nvPr/>
        </p:nvPicPr>
        <p:blipFill>
          <a:blip r:embed="rId2"/>
          <a:srcRect r="46208" b="81381"/>
          <a:stretch>
            <a:fillRect/>
          </a:stretch>
        </p:blipFill>
        <p:spPr bwMode="auto">
          <a:xfrm>
            <a:off x="3657600" y="59226450"/>
            <a:ext cx="523875" cy="447675"/>
          </a:xfrm>
          <a:prstGeom prst="rect">
            <a:avLst/>
          </a:prstGeom>
          <a:noFill/>
          <a:ln w="9525">
            <a:solidFill>
              <a:schemeClr val="tx1"/>
            </a:solidFill>
            <a:miter lim="800000"/>
            <a:headEnd/>
            <a:tailEnd/>
          </a:ln>
        </p:spPr>
      </p:pic>
      <p:pic>
        <p:nvPicPr>
          <p:cNvPr id="67595" name="図 12" descr="フォルダーの無料イラスト"/>
          <p:cNvPicPr>
            <a:picLocks noChangeAspect="1" noChangeArrowheads="1"/>
          </p:cNvPicPr>
          <p:nvPr/>
        </p:nvPicPr>
        <p:blipFill>
          <a:blip r:embed="rId2"/>
          <a:srcRect r="46208" b="81381"/>
          <a:stretch>
            <a:fillRect/>
          </a:stretch>
        </p:blipFill>
        <p:spPr bwMode="auto">
          <a:xfrm>
            <a:off x="4686300" y="59226450"/>
            <a:ext cx="561975" cy="447675"/>
          </a:xfrm>
          <a:prstGeom prst="rect">
            <a:avLst/>
          </a:prstGeom>
          <a:noFill/>
          <a:ln w="9525">
            <a:solidFill>
              <a:schemeClr val="tx1"/>
            </a:solidFill>
            <a:miter lim="800000"/>
            <a:headEnd/>
            <a:tailEnd/>
          </a:ln>
        </p:spPr>
      </p:pic>
      <p:pic>
        <p:nvPicPr>
          <p:cNvPr id="67596" name="図 13" descr="フォルダーの無料イラスト"/>
          <p:cNvPicPr>
            <a:picLocks noChangeAspect="1" noChangeArrowheads="1"/>
          </p:cNvPicPr>
          <p:nvPr/>
        </p:nvPicPr>
        <p:blipFill>
          <a:blip r:embed="rId2"/>
          <a:srcRect r="46208" b="81381"/>
          <a:stretch>
            <a:fillRect/>
          </a:stretch>
        </p:blipFill>
        <p:spPr bwMode="auto">
          <a:xfrm>
            <a:off x="4695825" y="59921775"/>
            <a:ext cx="561975" cy="447675"/>
          </a:xfrm>
          <a:prstGeom prst="rect">
            <a:avLst/>
          </a:prstGeom>
          <a:noFill/>
          <a:ln w="9525">
            <a:solidFill>
              <a:schemeClr val="tx1"/>
            </a:solidFill>
            <a:miter lim="800000"/>
            <a:headEnd/>
            <a:tailEnd/>
          </a:ln>
        </p:spPr>
      </p:pic>
      <p:pic>
        <p:nvPicPr>
          <p:cNvPr id="67597" name="図 14" descr="フォルダーの無料イラスト"/>
          <p:cNvPicPr>
            <a:picLocks noChangeAspect="1" noChangeArrowheads="1"/>
          </p:cNvPicPr>
          <p:nvPr/>
        </p:nvPicPr>
        <p:blipFill>
          <a:blip r:embed="rId2"/>
          <a:srcRect r="46208" b="81381"/>
          <a:stretch>
            <a:fillRect/>
          </a:stretch>
        </p:blipFill>
        <p:spPr bwMode="auto">
          <a:xfrm>
            <a:off x="66675" y="55064025"/>
            <a:ext cx="561975" cy="447675"/>
          </a:xfrm>
          <a:prstGeom prst="rect">
            <a:avLst/>
          </a:prstGeom>
          <a:noFill/>
          <a:ln w="9525">
            <a:solidFill>
              <a:schemeClr val="tx1"/>
            </a:solidFill>
            <a:miter lim="800000"/>
            <a:headEnd/>
            <a:tailEnd/>
          </a:ln>
        </p:spPr>
      </p:pic>
      <p:pic>
        <p:nvPicPr>
          <p:cNvPr id="67598" name="図 15" descr="フォルダーの無料イラスト"/>
          <p:cNvPicPr>
            <a:picLocks noChangeAspect="1" noChangeArrowheads="1"/>
          </p:cNvPicPr>
          <p:nvPr/>
        </p:nvPicPr>
        <p:blipFill>
          <a:blip r:embed="rId2"/>
          <a:srcRect r="46208" b="81381"/>
          <a:stretch>
            <a:fillRect/>
          </a:stretch>
        </p:blipFill>
        <p:spPr bwMode="auto">
          <a:xfrm>
            <a:off x="1133475" y="55054500"/>
            <a:ext cx="561975" cy="447675"/>
          </a:xfrm>
          <a:prstGeom prst="rect">
            <a:avLst/>
          </a:prstGeom>
          <a:noFill/>
          <a:ln w="9525">
            <a:solidFill>
              <a:schemeClr val="tx1"/>
            </a:solidFill>
            <a:miter lim="800000"/>
            <a:headEnd/>
            <a:tailEnd/>
          </a:ln>
        </p:spPr>
      </p:pic>
      <p:pic>
        <p:nvPicPr>
          <p:cNvPr id="67599" name="図 16" descr="フォルダーの無料イラスト"/>
          <p:cNvPicPr>
            <a:picLocks noChangeAspect="1" noChangeArrowheads="1"/>
          </p:cNvPicPr>
          <p:nvPr/>
        </p:nvPicPr>
        <p:blipFill>
          <a:blip r:embed="rId2"/>
          <a:srcRect r="46208" b="81381"/>
          <a:stretch>
            <a:fillRect/>
          </a:stretch>
        </p:blipFill>
        <p:spPr bwMode="auto">
          <a:xfrm>
            <a:off x="1133475" y="55759350"/>
            <a:ext cx="561975" cy="447675"/>
          </a:xfrm>
          <a:prstGeom prst="rect">
            <a:avLst/>
          </a:prstGeom>
          <a:noFill/>
          <a:ln w="9525">
            <a:solidFill>
              <a:schemeClr val="tx1"/>
            </a:solidFill>
            <a:miter lim="800000"/>
            <a:headEnd/>
            <a:tailEnd/>
          </a:ln>
        </p:spPr>
      </p:pic>
      <p:pic>
        <p:nvPicPr>
          <p:cNvPr id="67600" name="図 17" descr="フォルダーの無料イラスト"/>
          <p:cNvPicPr>
            <a:picLocks noChangeAspect="1" noChangeArrowheads="1"/>
          </p:cNvPicPr>
          <p:nvPr/>
        </p:nvPicPr>
        <p:blipFill>
          <a:blip r:embed="rId2"/>
          <a:srcRect r="46208" b="81381"/>
          <a:stretch>
            <a:fillRect/>
          </a:stretch>
        </p:blipFill>
        <p:spPr bwMode="auto">
          <a:xfrm>
            <a:off x="66675" y="56654700"/>
            <a:ext cx="561975" cy="447675"/>
          </a:xfrm>
          <a:prstGeom prst="rect">
            <a:avLst/>
          </a:prstGeom>
          <a:noFill/>
          <a:ln w="9525">
            <a:solidFill>
              <a:schemeClr val="tx1"/>
            </a:solidFill>
            <a:miter lim="800000"/>
            <a:headEnd/>
            <a:tailEnd/>
          </a:ln>
        </p:spPr>
      </p:pic>
      <p:pic>
        <p:nvPicPr>
          <p:cNvPr id="67601" name="図 18" descr="フォルダーの無料イラスト"/>
          <p:cNvPicPr>
            <a:picLocks noChangeAspect="1" noChangeArrowheads="1"/>
          </p:cNvPicPr>
          <p:nvPr/>
        </p:nvPicPr>
        <p:blipFill>
          <a:blip r:embed="rId2"/>
          <a:srcRect r="46208" b="81381"/>
          <a:stretch>
            <a:fillRect/>
          </a:stretch>
        </p:blipFill>
        <p:spPr bwMode="auto">
          <a:xfrm>
            <a:off x="1133475" y="56645175"/>
            <a:ext cx="561975" cy="447675"/>
          </a:xfrm>
          <a:prstGeom prst="rect">
            <a:avLst/>
          </a:prstGeom>
          <a:noFill/>
          <a:ln w="9525">
            <a:solidFill>
              <a:schemeClr val="tx1"/>
            </a:solidFill>
            <a:miter lim="800000"/>
            <a:headEnd/>
            <a:tailEnd/>
          </a:ln>
        </p:spPr>
      </p:pic>
      <p:pic>
        <p:nvPicPr>
          <p:cNvPr id="67602" name="図 19" descr="フォルダーの無料イラスト"/>
          <p:cNvPicPr>
            <a:picLocks noChangeAspect="1" noChangeArrowheads="1"/>
          </p:cNvPicPr>
          <p:nvPr/>
        </p:nvPicPr>
        <p:blipFill>
          <a:blip r:embed="rId2"/>
          <a:srcRect r="46208" b="81381"/>
          <a:stretch>
            <a:fillRect/>
          </a:stretch>
        </p:blipFill>
        <p:spPr bwMode="auto">
          <a:xfrm>
            <a:off x="1133475" y="57350025"/>
            <a:ext cx="561975" cy="447675"/>
          </a:xfrm>
          <a:prstGeom prst="rect">
            <a:avLst/>
          </a:prstGeom>
          <a:noFill/>
          <a:ln w="9525">
            <a:solidFill>
              <a:schemeClr val="tx1"/>
            </a:solidFill>
            <a:miter lim="800000"/>
            <a:headEnd/>
            <a:tailEnd/>
          </a:ln>
        </p:spPr>
      </p:pic>
      <p:pic>
        <p:nvPicPr>
          <p:cNvPr id="67603" name="図 20" descr="フォルダーの無料イラスト"/>
          <p:cNvPicPr>
            <a:picLocks noChangeAspect="1" noChangeArrowheads="1"/>
          </p:cNvPicPr>
          <p:nvPr/>
        </p:nvPicPr>
        <p:blipFill>
          <a:blip r:embed="rId2"/>
          <a:srcRect r="46208" b="81381"/>
          <a:stretch>
            <a:fillRect/>
          </a:stretch>
        </p:blipFill>
        <p:spPr bwMode="auto">
          <a:xfrm>
            <a:off x="66675" y="58197750"/>
            <a:ext cx="561975" cy="447675"/>
          </a:xfrm>
          <a:prstGeom prst="rect">
            <a:avLst/>
          </a:prstGeom>
          <a:noFill/>
          <a:ln w="9525">
            <a:solidFill>
              <a:schemeClr val="tx1"/>
            </a:solidFill>
            <a:miter lim="800000"/>
            <a:headEnd/>
            <a:tailEnd/>
          </a:ln>
        </p:spPr>
      </p:pic>
      <p:pic>
        <p:nvPicPr>
          <p:cNvPr id="67604" name="図 21" descr="フォルダーの無料イラスト"/>
          <p:cNvPicPr>
            <a:picLocks noChangeAspect="1" noChangeArrowheads="1"/>
          </p:cNvPicPr>
          <p:nvPr/>
        </p:nvPicPr>
        <p:blipFill>
          <a:blip r:embed="rId2"/>
          <a:srcRect r="46208" b="81381"/>
          <a:stretch>
            <a:fillRect/>
          </a:stretch>
        </p:blipFill>
        <p:spPr bwMode="auto">
          <a:xfrm>
            <a:off x="1133475" y="58188225"/>
            <a:ext cx="561975" cy="447675"/>
          </a:xfrm>
          <a:prstGeom prst="rect">
            <a:avLst/>
          </a:prstGeom>
          <a:noFill/>
          <a:ln w="9525">
            <a:solidFill>
              <a:schemeClr val="tx1"/>
            </a:solidFill>
            <a:miter lim="800000"/>
            <a:headEnd/>
            <a:tailEnd/>
          </a:ln>
        </p:spPr>
      </p:pic>
      <p:pic>
        <p:nvPicPr>
          <p:cNvPr id="67605" name="図 22" descr="フォルダーの無料イラスト"/>
          <p:cNvPicPr>
            <a:picLocks noChangeAspect="1" noChangeArrowheads="1"/>
          </p:cNvPicPr>
          <p:nvPr/>
        </p:nvPicPr>
        <p:blipFill>
          <a:blip r:embed="rId2"/>
          <a:srcRect r="46208" b="81381"/>
          <a:stretch>
            <a:fillRect/>
          </a:stretch>
        </p:blipFill>
        <p:spPr bwMode="auto">
          <a:xfrm>
            <a:off x="1133475" y="58893075"/>
            <a:ext cx="561975" cy="447675"/>
          </a:xfrm>
          <a:prstGeom prst="rect">
            <a:avLst/>
          </a:prstGeom>
          <a:noFill/>
          <a:ln w="9525">
            <a:solidFill>
              <a:schemeClr val="tx1"/>
            </a:solidFill>
            <a:miter lim="800000"/>
            <a:headEnd/>
            <a:tailEnd/>
          </a:ln>
        </p:spPr>
      </p:pic>
      <p:pic>
        <p:nvPicPr>
          <p:cNvPr id="67606" name="図 23" descr="フォルダーの無料イラスト"/>
          <p:cNvPicPr>
            <a:picLocks noChangeAspect="1" noChangeArrowheads="1"/>
          </p:cNvPicPr>
          <p:nvPr/>
        </p:nvPicPr>
        <p:blipFill>
          <a:blip r:embed="rId2"/>
          <a:srcRect r="46208" b="81381"/>
          <a:stretch>
            <a:fillRect/>
          </a:stretch>
        </p:blipFill>
        <p:spPr bwMode="auto">
          <a:xfrm>
            <a:off x="76200" y="59550300"/>
            <a:ext cx="561975" cy="447675"/>
          </a:xfrm>
          <a:prstGeom prst="rect">
            <a:avLst/>
          </a:prstGeom>
          <a:noFill/>
          <a:ln w="9525">
            <a:solidFill>
              <a:schemeClr val="tx1"/>
            </a:solidFill>
            <a:miter lim="800000"/>
            <a:headEnd/>
            <a:tailEnd/>
          </a:ln>
        </p:spPr>
      </p:pic>
      <p:pic>
        <p:nvPicPr>
          <p:cNvPr id="67607" name="図 24" descr="フォルダーの無料イラスト"/>
          <p:cNvPicPr>
            <a:picLocks noChangeAspect="1" noChangeArrowheads="1"/>
          </p:cNvPicPr>
          <p:nvPr/>
        </p:nvPicPr>
        <p:blipFill>
          <a:blip r:embed="rId2"/>
          <a:srcRect r="46208" b="81381"/>
          <a:stretch>
            <a:fillRect/>
          </a:stretch>
        </p:blipFill>
        <p:spPr bwMode="auto">
          <a:xfrm>
            <a:off x="57150" y="60264675"/>
            <a:ext cx="561975" cy="447675"/>
          </a:xfrm>
          <a:prstGeom prst="rect">
            <a:avLst/>
          </a:prstGeom>
          <a:noFill/>
          <a:ln w="9525">
            <a:solidFill>
              <a:schemeClr val="tx1"/>
            </a:solidFill>
            <a:miter lim="800000"/>
            <a:headEnd/>
            <a:tailEnd/>
          </a:ln>
        </p:spPr>
      </p:pic>
      <p:pic>
        <p:nvPicPr>
          <p:cNvPr id="67608" name="図 25" descr="フォルダーの無料イラスト"/>
          <p:cNvPicPr>
            <a:picLocks noChangeAspect="1" noChangeArrowheads="1"/>
          </p:cNvPicPr>
          <p:nvPr/>
        </p:nvPicPr>
        <p:blipFill>
          <a:blip r:embed="rId2"/>
          <a:srcRect r="46208" b="81381"/>
          <a:stretch>
            <a:fillRect/>
          </a:stretch>
        </p:blipFill>
        <p:spPr bwMode="auto">
          <a:xfrm>
            <a:off x="3648075" y="60598050"/>
            <a:ext cx="561975" cy="447675"/>
          </a:xfrm>
          <a:prstGeom prst="rect">
            <a:avLst/>
          </a:prstGeom>
          <a:noFill/>
          <a:ln w="9525">
            <a:solidFill>
              <a:schemeClr val="tx1"/>
            </a:solidFill>
            <a:miter lim="800000"/>
            <a:headEnd/>
            <a:tailEnd/>
          </a:ln>
        </p:spPr>
      </p:pic>
      <p:pic>
        <p:nvPicPr>
          <p:cNvPr id="67609" name="図 26" descr="フォルダーの無料イラスト"/>
          <p:cNvPicPr>
            <a:picLocks noChangeAspect="1" noChangeArrowheads="1"/>
          </p:cNvPicPr>
          <p:nvPr/>
        </p:nvPicPr>
        <p:blipFill>
          <a:blip r:embed="rId2"/>
          <a:srcRect r="46208" b="81381"/>
          <a:stretch>
            <a:fillRect/>
          </a:stretch>
        </p:blipFill>
        <p:spPr bwMode="auto">
          <a:xfrm>
            <a:off x="4705350" y="60579000"/>
            <a:ext cx="561975" cy="447675"/>
          </a:xfrm>
          <a:prstGeom prst="rect">
            <a:avLst/>
          </a:prstGeom>
          <a:noFill/>
          <a:ln w="9525">
            <a:solidFill>
              <a:schemeClr val="tx1"/>
            </a:solidFill>
            <a:miter lim="800000"/>
            <a:headEnd/>
            <a:tailEnd/>
          </a:ln>
        </p:spPr>
      </p:pic>
      <p:pic>
        <p:nvPicPr>
          <p:cNvPr id="67610" name="図 27" descr="フォルダーの無料イラスト"/>
          <p:cNvPicPr>
            <a:picLocks noChangeAspect="1" noChangeArrowheads="1"/>
          </p:cNvPicPr>
          <p:nvPr/>
        </p:nvPicPr>
        <p:blipFill>
          <a:blip r:embed="rId2"/>
          <a:srcRect r="46208" b="81381"/>
          <a:stretch>
            <a:fillRect/>
          </a:stretch>
        </p:blipFill>
        <p:spPr bwMode="auto">
          <a:xfrm>
            <a:off x="4705350" y="61293375"/>
            <a:ext cx="561975" cy="447675"/>
          </a:xfrm>
          <a:prstGeom prst="rect">
            <a:avLst/>
          </a:prstGeom>
          <a:noFill/>
          <a:ln w="9525">
            <a:solidFill>
              <a:schemeClr val="tx1"/>
            </a:solidFill>
            <a:miter lim="800000"/>
            <a:headEnd/>
            <a:tailEnd/>
          </a:ln>
        </p:spPr>
      </p:pic>
      <p:pic>
        <p:nvPicPr>
          <p:cNvPr id="67611" name="図 28" descr="フォルダーの無料イラスト"/>
          <p:cNvPicPr>
            <a:picLocks noChangeAspect="1" noChangeArrowheads="1"/>
          </p:cNvPicPr>
          <p:nvPr/>
        </p:nvPicPr>
        <p:blipFill>
          <a:blip r:embed="rId2"/>
          <a:srcRect r="46208" b="81381"/>
          <a:stretch>
            <a:fillRect/>
          </a:stretch>
        </p:blipFill>
        <p:spPr bwMode="auto">
          <a:xfrm>
            <a:off x="4695825" y="61950600"/>
            <a:ext cx="561975" cy="447675"/>
          </a:xfrm>
          <a:prstGeom prst="rect">
            <a:avLst/>
          </a:prstGeom>
          <a:noFill/>
          <a:ln w="9525">
            <a:solidFill>
              <a:schemeClr val="tx1"/>
            </a:solidFill>
            <a:miter lim="800000"/>
            <a:headEnd/>
            <a:tailEnd/>
          </a:ln>
        </p:spPr>
      </p:pic>
      <p:pic>
        <p:nvPicPr>
          <p:cNvPr id="67612" name="図 29" descr="フォルダーの無料イラスト"/>
          <p:cNvPicPr>
            <a:picLocks noChangeAspect="1" noChangeArrowheads="1"/>
          </p:cNvPicPr>
          <p:nvPr/>
        </p:nvPicPr>
        <p:blipFill>
          <a:blip r:embed="rId2"/>
          <a:srcRect r="46208" b="81381"/>
          <a:stretch>
            <a:fillRect/>
          </a:stretch>
        </p:blipFill>
        <p:spPr bwMode="auto">
          <a:xfrm>
            <a:off x="4686300" y="62655450"/>
            <a:ext cx="561975" cy="447675"/>
          </a:xfrm>
          <a:prstGeom prst="rect">
            <a:avLst/>
          </a:prstGeom>
          <a:noFill/>
          <a:ln w="9525">
            <a:solidFill>
              <a:schemeClr val="tx1"/>
            </a:solidFill>
            <a:miter lim="800000"/>
            <a:headEnd/>
            <a:tailEnd/>
          </a:ln>
        </p:spPr>
      </p:pic>
      <p:pic>
        <p:nvPicPr>
          <p:cNvPr id="67613" name="図 30" descr="フォルダーの無料イラスト"/>
          <p:cNvPicPr>
            <a:picLocks noChangeAspect="1" noChangeArrowheads="1"/>
          </p:cNvPicPr>
          <p:nvPr/>
        </p:nvPicPr>
        <p:blipFill>
          <a:blip r:embed="rId2"/>
          <a:srcRect r="46208" b="81381"/>
          <a:stretch>
            <a:fillRect/>
          </a:stretch>
        </p:blipFill>
        <p:spPr bwMode="auto">
          <a:xfrm>
            <a:off x="4714875" y="63341250"/>
            <a:ext cx="561975" cy="447675"/>
          </a:xfrm>
          <a:prstGeom prst="rect">
            <a:avLst/>
          </a:prstGeom>
          <a:noFill/>
          <a:ln w="9525">
            <a:solidFill>
              <a:schemeClr val="tx1"/>
            </a:solidFill>
            <a:miter lim="800000"/>
            <a:headEnd/>
            <a:tailEnd/>
          </a:ln>
        </p:spPr>
      </p:pic>
      <p:pic>
        <p:nvPicPr>
          <p:cNvPr id="67614" name="図 31" descr="フォルダーの無料イラスト"/>
          <p:cNvPicPr>
            <a:picLocks noChangeAspect="1" noChangeArrowheads="1"/>
          </p:cNvPicPr>
          <p:nvPr/>
        </p:nvPicPr>
        <p:blipFill>
          <a:blip r:embed="rId2"/>
          <a:srcRect r="46208" b="81381"/>
          <a:stretch>
            <a:fillRect/>
          </a:stretch>
        </p:blipFill>
        <p:spPr bwMode="auto">
          <a:xfrm>
            <a:off x="4695825" y="64008000"/>
            <a:ext cx="561975" cy="447675"/>
          </a:xfrm>
          <a:prstGeom prst="rect">
            <a:avLst/>
          </a:prstGeom>
          <a:noFill/>
          <a:ln w="9525">
            <a:solidFill>
              <a:schemeClr val="tx1"/>
            </a:solidFill>
            <a:miter lim="800000"/>
            <a:headEnd/>
            <a:tailEnd/>
          </a:ln>
        </p:spPr>
      </p:pic>
      <p:sp>
        <p:nvSpPr>
          <p:cNvPr id="33" name="右中かっこ 32"/>
          <p:cNvSpPr/>
          <p:nvPr/>
        </p:nvSpPr>
        <p:spPr>
          <a:xfrm>
            <a:off x="5353050" y="62188725"/>
            <a:ext cx="123825" cy="2238375"/>
          </a:xfrm>
          <a:prstGeom prst="rightBrace">
            <a:avLst/>
          </a:prstGeom>
        </p:spPr>
        <p:style>
          <a:lnRef idx="1">
            <a:schemeClr val="dk1"/>
          </a:lnRef>
          <a:fillRef idx="0">
            <a:schemeClr val="dk1"/>
          </a:fillRef>
          <a:effectRef idx="0">
            <a:schemeClr val="dk1"/>
          </a:effectRef>
          <a:fontRef idx="minor">
            <a:schemeClr val="tx1"/>
          </a:fontRef>
        </p:style>
        <p:txBody>
          <a:bodyPr anchor="ct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fontAlgn="auto">
              <a:spcBef>
                <a:spcPts val="0"/>
              </a:spcBef>
              <a:spcAft>
                <a:spcPts val="0"/>
              </a:spcAft>
              <a:defRPr/>
            </a:pPr>
            <a:endParaRPr lang="ja-JP" altLang="en-US"/>
          </a:p>
        </p:txBody>
      </p:sp>
      <p:pic>
        <p:nvPicPr>
          <p:cNvPr id="67616" name="図 34" descr="フォルダーの無料イラスト"/>
          <p:cNvPicPr>
            <a:picLocks noChangeAspect="1" noChangeArrowheads="1"/>
          </p:cNvPicPr>
          <p:nvPr/>
        </p:nvPicPr>
        <p:blipFill>
          <a:blip r:embed="rId2"/>
          <a:srcRect r="46208" b="81381"/>
          <a:stretch>
            <a:fillRect/>
          </a:stretch>
        </p:blipFill>
        <p:spPr bwMode="auto">
          <a:xfrm>
            <a:off x="1762125" y="54521100"/>
            <a:ext cx="323850" cy="247650"/>
          </a:xfrm>
          <a:prstGeom prst="rect">
            <a:avLst/>
          </a:prstGeom>
          <a:noFill/>
          <a:ln w="9525">
            <a:solidFill>
              <a:schemeClr val="tx1"/>
            </a:solidFill>
            <a:miter lim="800000"/>
            <a:headEnd/>
            <a:tailEnd/>
          </a:ln>
        </p:spPr>
      </p:pic>
      <p:pic>
        <p:nvPicPr>
          <p:cNvPr id="67617" name="図 35" descr="フォルダーの無料イラスト"/>
          <p:cNvPicPr>
            <a:picLocks noChangeAspect="1" noChangeArrowheads="1"/>
          </p:cNvPicPr>
          <p:nvPr/>
        </p:nvPicPr>
        <p:blipFill>
          <a:blip r:embed="rId2"/>
          <a:srcRect r="46208" b="81381"/>
          <a:stretch>
            <a:fillRect/>
          </a:stretch>
        </p:blipFill>
        <p:spPr bwMode="auto">
          <a:xfrm>
            <a:off x="5353050" y="54540150"/>
            <a:ext cx="323850" cy="247650"/>
          </a:xfrm>
          <a:prstGeom prst="rect">
            <a:avLst/>
          </a:prstGeom>
          <a:noFill/>
          <a:ln w="9525">
            <a:solidFill>
              <a:schemeClr val="tx1"/>
            </a:solidFill>
            <a:miter lim="800000"/>
            <a:headEnd/>
            <a:tailEnd/>
          </a:ln>
        </p:spPr>
      </p:pic>
      <p:pic>
        <p:nvPicPr>
          <p:cNvPr id="67618" name="図 36" descr="フォルダーの無料イラスト"/>
          <p:cNvPicPr>
            <a:picLocks noChangeAspect="1" noChangeArrowheads="1"/>
          </p:cNvPicPr>
          <p:nvPr/>
        </p:nvPicPr>
        <p:blipFill>
          <a:blip r:embed="rId2"/>
          <a:srcRect r="46208" b="81381"/>
          <a:stretch>
            <a:fillRect/>
          </a:stretch>
        </p:blipFill>
        <p:spPr bwMode="auto">
          <a:xfrm>
            <a:off x="3638550" y="55073550"/>
            <a:ext cx="561975" cy="447675"/>
          </a:xfrm>
          <a:prstGeom prst="rect">
            <a:avLst/>
          </a:prstGeom>
          <a:noFill/>
          <a:ln w="9525">
            <a:solidFill>
              <a:schemeClr val="tx1"/>
            </a:solidFill>
            <a:miter lim="800000"/>
            <a:headEnd/>
            <a:tailEnd/>
          </a:ln>
        </p:spPr>
      </p:pic>
      <p:pic>
        <p:nvPicPr>
          <p:cNvPr id="67619" name="図 37" descr="フォルダーの無料イラスト"/>
          <p:cNvPicPr>
            <a:picLocks noChangeAspect="1" noChangeArrowheads="1"/>
          </p:cNvPicPr>
          <p:nvPr/>
        </p:nvPicPr>
        <p:blipFill>
          <a:blip r:embed="rId2"/>
          <a:srcRect r="46208" b="81381"/>
          <a:stretch>
            <a:fillRect/>
          </a:stretch>
        </p:blipFill>
        <p:spPr bwMode="auto">
          <a:xfrm>
            <a:off x="4695825" y="57178575"/>
            <a:ext cx="561975" cy="447675"/>
          </a:xfrm>
          <a:prstGeom prst="rect">
            <a:avLst/>
          </a:prstGeom>
          <a:noFill/>
          <a:ln w="9525">
            <a:solidFill>
              <a:schemeClr val="tx1"/>
            </a:solidFill>
            <a:miter lim="800000"/>
            <a:headEnd/>
            <a:tailEnd/>
          </a:ln>
        </p:spPr>
      </p:pic>
      <p:pic>
        <p:nvPicPr>
          <p:cNvPr id="67620" name="図 38" descr="フォルダーの無料イラスト"/>
          <p:cNvPicPr>
            <a:picLocks noChangeAspect="1" noChangeArrowheads="1"/>
          </p:cNvPicPr>
          <p:nvPr/>
        </p:nvPicPr>
        <p:blipFill>
          <a:blip r:embed="rId2"/>
          <a:srcRect r="46208" b="81381"/>
          <a:stretch>
            <a:fillRect/>
          </a:stretch>
        </p:blipFill>
        <p:spPr bwMode="auto">
          <a:xfrm>
            <a:off x="4695825" y="56473725"/>
            <a:ext cx="561975" cy="447675"/>
          </a:xfrm>
          <a:prstGeom prst="rect">
            <a:avLst/>
          </a:prstGeom>
          <a:noFill/>
          <a:ln w="9525">
            <a:solidFill>
              <a:schemeClr val="tx1"/>
            </a:solidFill>
            <a:miter lim="800000"/>
            <a:headEnd/>
            <a:tailEnd/>
          </a:ln>
        </p:spPr>
      </p:pic>
      <p:pic>
        <p:nvPicPr>
          <p:cNvPr id="67621" name="図 39" descr="フォルダーの無料イラスト"/>
          <p:cNvPicPr>
            <a:picLocks noChangeAspect="1" noChangeArrowheads="1"/>
          </p:cNvPicPr>
          <p:nvPr/>
        </p:nvPicPr>
        <p:blipFill>
          <a:blip r:embed="rId2"/>
          <a:srcRect r="46208" b="81381"/>
          <a:stretch>
            <a:fillRect/>
          </a:stretch>
        </p:blipFill>
        <p:spPr bwMode="auto">
          <a:xfrm>
            <a:off x="4686300" y="55826025"/>
            <a:ext cx="561975" cy="447675"/>
          </a:xfrm>
          <a:prstGeom prst="rect">
            <a:avLst/>
          </a:prstGeom>
          <a:noFill/>
          <a:ln w="9525">
            <a:solidFill>
              <a:schemeClr val="tx1"/>
            </a:solidFill>
            <a:miter lim="800000"/>
            <a:headEnd/>
            <a:tailEnd/>
          </a:ln>
        </p:spPr>
      </p:pic>
      <p:pic>
        <p:nvPicPr>
          <p:cNvPr id="67622" name="図 40" descr="フォルダーの無料イラスト"/>
          <p:cNvPicPr>
            <a:picLocks noChangeAspect="1" noChangeArrowheads="1"/>
          </p:cNvPicPr>
          <p:nvPr/>
        </p:nvPicPr>
        <p:blipFill>
          <a:blip r:embed="rId2"/>
          <a:srcRect r="46208" b="81381"/>
          <a:stretch>
            <a:fillRect/>
          </a:stretch>
        </p:blipFill>
        <p:spPr bwMode="auto">
          <a:xfrm>
            <a:off x="4705350" y="58550175"/>
            <a:ext cx="561975" cy="447675"/>
          </a:xfrm>
          <a:prstGeom prst="rect">
            <a:avLst/>
          </a:prstGeom>
          <a:noFill/>
          <a:ln w="9525">
            <a:solidFill>
              <a:schemeClr val="tx1"/>
            </a:solidFill>
            <a:miter lim="800000"/>
            <a:headEnd/>
            <a:tailEnd/>
          </a:ln>
        </p:spPr>
      </p:pic>
      <p:pic>
        <p:nvPicPr>
          <p:cNvPr id="67623" name="図 41" descr="フォルダーの無料イラスト"/>
          <p:cNvPicPr>
            <a:picLocks noChangeAspect="1" noChangeArrowheads="1"/>
          </p:cNvPicPr>
          <p:nvPr/>
        </p:nvPicPr>
        <p:blipFill>
          <a:blip r:embed="rId2"/>
          <a:srcRect r="46208" b="81381"/>
          <a:stretch>
            <a:fillRect/>
          </a:stretch>
        </p:blipFill>
        <p:spPr bwMode="auto">
          <a:xfrm>
            <a:off x="4714875" y="57854850"/>
            <a:ext cx="561975" cy="447675"/>
          </a:xfrm>
          <a:prstGeom prst="rect">
            <a:avLst/>
          </a:prstGeom>
          <a:noFill/>
          <a:ln w="9525">
            <a:solidFill>
              <a:schemeClr val="tx1"/>
            </a:solidFill>
            <a:miter lim="800000"/>
            <a:headEnd/>
            <a:tailEnd/>
          </a:ln>
        </p:spPr>
      </p:pic>
      <p:pic>
        <p:nvPicPr>
          <p:cNvPr id="67624" name="図 42" descr="フォルダーの無料イラスト"/>
          <p:cNvPicPr>
            <a:picLocks noChangeAspect="1" noChangeArrowheads="1"/>
          </p:cNvPicPr>
          <p:nvPr/>
        </p:nvPicPr>
        <p:blipFill>
          <a:blip r:embed="rId2"/>
          <a:srcRect r="46208" b="81381"/>
          <a:stretch>
            <a:fillRect/>
          </a:stretch>
        </p:blipFill>
        <p:spPr bwMode="auto">
          <a:xfrm>
            <a:off x="4705350" y="55102125"/>
            <a:ext cx="561975" cy="447675"/>
          </a:xfrm>
          <a:prstGeom prst="rect">
            <a:avLst/>
          </a:prstGeom>
          <a:noFill/>
          <a:ln w="9525">
            <a:solidFill>
              <a:schemeClr val="tx1"/>
            </a:solidFill>
            <a:miter lim="800000"/>
            <a:headEnd/>
            <a:tailEnd/>
          </a:ln>
        </p:spPr>
      </p:pic>
      <p:pic>
        <p:nvPicPr>
          <p:cNvPr id="67625" name="図 43" descr="フォルダーの無料イラスト"/>
          <p:cNvPicPr>
            <a:picLocks noChangeAspect="1" noChangeArrowheads="1"/>
          </p:cNvPicPr>
          <p:nvPr/>
        </p:nvPicPr>
        <p:blipFill>
          <a:blip r:embed="rId2"/>
          <a:srcRect r="46208" b="81381"/>
          <a:stretch>
            <a:fillRect/>
          </a:stretch>
        </p:blipFill>
        <p:spPr bwMode="auto">
          <a:xfrm>
            <a:off x="3657600" y="59226450"/>
            <a:ext cx="523875" cy="447675"/>
          </a:xfrm>
          <a:prstGeom prst="rect">
            <a:avLst/>
          </a:prstGeom>
          <a:noFill/>
          <a:ln w="9525">
            <a:solidFill>
              <a:schemeClr val="tx1"/>
            </a:solidFill>
            <a:miter lim="800000"/>
            <a:headEnd/>
            <a:tailEnd/>
          </a:ln>
        </p:spPr>
      </p:pic>
      <p:pic>
        <p:nvPicPr>
          <p:cNvPr id="67626" name="図 44" descr="フォルダーの無料イラスト"/>
          <p:cNvPicPr>
            <a:picLocks noChangeAspect="1" noChangeArrowheads="1"/>
          </p:cNvPicPr>
          <p:nvPr/>
        </p:nvPicPr>
        <p:blipFill>
          <a:blip r:embed="rId2"/>
          <a:srcRect r="46208" b="81381"/>
          <a:stretch>
            <a:fillRect/>
          </a:stretch>
        </p:blipFill>
        <p:spPr bwMode="auto">
          <a:xfrm>
            <a:off x="4686300" y="59226450"/>
            <a:ext cx="561975" cy="447675"/>
          </a:xfrm>
          <a:prstGeom prst="rect">
            <a:avLst/>
          </a:prstGeom>
          <a:noFill/>
          <a:ln w="9525">
            <a:solidFill>
              <a:schemeClr val="tx1"/>
            </a:solidFill>
            <a:miter lim="800000"/>
            <a:headEnd/>
            <a:tailEnd/>
          </a:ln>
        </p:spPr>
      </p:pic>
      <p:pic>
        <p:nvPicPr>
          <p:cNvPr id="67627" name="図 45" descr="フォルダーの無料イラスト"/>
          <p:cNvPicPr>
            <a:picLocks noChangeAspect="1" noChangeArrowheads="1"/>
          </p:cNvPicPr>
          <p:nvPr/>
        </p:nvPicPr>
        <p:blipFill>
          <a:blip r:embed="rId2"/>
          <a:srcRect r="46208" b="81381"/>
          <a:stretch>
            <a:fillRect/>
          </a:stretch>
        </p:blipFill>
        <p:spPr bwMode="auto">
          <a:xfrm>
            <a:off x="4695825" y="59921775"/>
            <a:ext cx="561975" cy="447675"/>
          </a:xfrm>
          <a:prstGeom prst="rect">
            <a:avLst/>
          </a:prstGeom>
          <a:noFill/>
          <a:ln w="9525">
            <a:solidFill>
              <a:schemeClr val="tx1"/>
            </a:solidFill>
            <a:miter lim="800000"/>
            <a:headEnd/>
            <a:tailEnd/>
          </a:ln>
        </p:spPr>
      </p:pic>
      <p:pic>
        <p:nvPicPr>
          <p:cNvPr id="67628" name="図 46" descr="フォルダーの無料イラスト"/>
          <p:cNvPicPr>
            <a:picLocks noChangeAspect="1" noChangeArrowheads="1"/>
          </p:cNvPicPr>
          <p:nvPr/>
        </p:nvPicPr>
        <p:blipFill>
          <a:blip r:embed="rId2"/>
          <a:srcRect r="46208" b="81381"/>
          <a:stretch>
            <a:fillRect/>
          </a:stretch>
        </p:blipFill>
        <p:spPr bwMode="auto">
          <a:xfrm>
            <a:off x="66675" y="55064025"/>
            <a:ext cx="561975" cy="447675"/>
          </a:xfrm>
          <a:prstGeom prst="rect">
            <a:avLst/>
          </a:prstGeom>
          <a:noFill/>
          <a:ln w="9525">
            <a:solidFill>
              <a:schemeClr val="tx1"/>
            </a:solidFill>
            <a:miter lim="800000"/>
            <a:headEnd/>
            <a:tailEnd/>
          </a:ln>
        </p:spPr>
      </p:pic>
      <p:pic>
        <p:nvPicPr>
          <p:cNvPr id="67629" name="図 47" descr="フォルダーの無料イラスト"/>
          <p:cNvPicPr>
            <a:picLocks noChangeAspect="1" noChangeArrowheads="1"/>
          </p:cNvPicPr>
          <p:nvPr/>
        </p:nvPicPr>
        <p:blipFill>
          <a:blip r:embed="rId2"/>
          <a:srcRect r="46208" b="81381"/>
          <a:stretch>
            <a:fillRect/>
          </a:stretch>
        </p:blipFill>
        <p:spPr bwMode="auto">
          <a:xfrm>
            <a:off x="1133475" y="55054500"/>
            <a:ext cx="561975" cy="447675"/>
          </a:xfrm>
          <a:prstGeom prst="rect">
            <a:avLst/>
          </a:prstGeom>
          <a:noFill/>
          <a:ln w="9525">
            <a:solidFill>
              <a:schemeClr val="tx1"/>
            </a:solidFill>
            <a:miter lim="800000"/>
            <a:headEnd/>
            <a:tailEnd/>
          </a:ln>
        </p:spPr>
      </p:pic>
      <p:pic>
        <p:nvPicPr>
          <p:cNvPr id="67630" name="図 48" descr="フォルダーの無料イラスト"/>
          <p:cNvPicPr>
            <a:picLocks noChangeAspect="1" noChangeArrowheads="1"/>
          </p:cNvPicPr>
          <p:nvPr/>
        </p:nvPicPr>
        <p:blipFill>
          <a:blip r:embed="rId2"/>
          <a:srcRect r="46208" b="81381"/>
          <a:stretch>
            <a:fillRect/>
          </a:stretch>
        </p:blipFill>
        <p:spPr bwMode="auto">
          <a:xfrm>
            <a:off x="1133475" y="55759350"/>
            <a:ext cx="561975" cy="447675"/>
          </a:xfrm>
          <a:prstGeom prst="rect">
            <a:avLst/>
          </a:prstGeom>
          <a:noFill/>
          <a:ln w="9525">
            <a:solidFill>
              <a:schemeClr val="tx1"/>
            </a:solidFill>
            <a:miter lim="800000"/>
            <a:headEnd/>
            <a:tailEnd/>
          </a:ln>
        </p:spPr>
      </p:pic>
      <p:pic>
        <p:nvPicPr>
          <p:cNvPr id="67631" name="図 49" descr="フォルダーの無料イラスト"/>
          <p:cNvPicPr>
            <a:picLocks noChangeAspect="1" noChangeArrowheads="1"/>
          </p:cNvPicPr>
          <p:nvPr/>
        </p:nvPicPr>
        <p:blipFill>
          <a:blip r:embed="rId2"/>
          <a:srcRect r="46208" b="81381"/>
          <a:stretch>
            <a:fillRect/>
          </a:stretch>
        </p:blipFill>
        <p:spPr bwMode="auto">
          <a:xfrm>
            <a:off x="66675" y="56654700"/>
            <a:ext cx="561975" cy="447675"/>
          </a:xfrm>
          <a:prstGeom prst="rect">
            <a:avLst/>
          </a:prstGeom>
          <a:noFill/>
          <a:ln w="9525">
            <a:solidFill>
              <a:schemeClr val="tx1"/>
            </a:solidFill>
            <a:miter lim="800000"/>
            <a:headEnd/>
            <a:tailEnd/>
          </a:ln>
        </p:spPr>
      </p:pic>
      <p:pic>
        <p:nvPicPr>
          <p:cNvPr id="67632" name="図 50" descr="フォルダーの無料イラスト"/>
          <p:cNvPicPr>
            <a:picLocks noChangeAspect="1" noChangeArrowheads="1"/>
          </p:cNvPicPr>
          <p:nvPr/>
        </p:nvPicPr>
        <p:blipFill>
          <a:blip r:embed="rId2"/>
          <a:srcRect r="46208" b="81381"/>
          <a:stretch>
            <a:fillRect/>
          </a:stretch>
        </p:blipFill>
        <p:spPr bwMode="auto">
          <a:xfrm>
            <a:off x="1133475" y="56645175"/>
            <a:ext cx="561975" cy="447675"/>
          </a:xfrm>
          <a:prstGeom prst="rect">
            <a:avLst/>
          </a:prstGeom>
          <a:noFill/>
          <a:ln w="9525">
            <a:solidFill>
              <a:schemeClr val="tx1"/>
            </a:solidFill>
            <a:miter lim="800000"/>
            <a:headEnd/>
            <a:tailEnd/>
          </a:ln>
        </p:spPr>
      </p:pic>
      <p:pic>
        <p:nvPicPr>
          <p:cNvPr id="67633" name="図 51" descr="フォルダーの無料イラスト"/>
          <p:cNvPicPr>
            <a:picLocks noChangeAspect="1" noChangeArrowheads="1"/>
          </p:cNvPicPr>
          <p:nvPr/>
        </p:nvPicPr>
        <p:blipFill>
          <a:blip r:embed="rId2"/>
          <a:srcRect r="46208" b="81381"/>
          <a:stretch>
            <a:fillRect/>
          </a:stretch>
        </p:blipFill>
        <p:spPr bwMode="auto">
          <a:xfrm>
            <a:off x="1133475" y="57350025"/>
            <a:ext cx="561975" cy="447675"/>
          </a:xfrm>
          <a:prstGeom prst="rect">
            <a:avLst/>
          </a:prstGeom>
          <a:noFill/>
          <a:ln w="9525">
            <a:solidFill>
              <a:schemeClr val="tx1"/>
            </a:solidFill>
            <a:miter lim="800000"/>
            <a:headEnd/>
            <a:tailEnd/>
          </a:ln>
        </p:spPr>
      </p:pic>
      <p:pic>
        <p:nvPicPr>
          <p:cNvPr id="67634" name="図 52" descr="フォルダーの無料イラスト"/>
          <p:cNvPicPr>
            <a:picLocks noChangeAspect="1" noChangeArrowheads="1"/>
          </p:cNvPicPr>
          <p:nvPr/>
        </p:nvPicPr>
        <p:blipFill>
          <a:blip r:embed="rId2"/>
          <a:srcRect r="46208" b="81381"/>
          <a:stretch>
            <a:fillRect/>
          </a:stretch>
        </p:blipFill>
        <p:spPr bwMode="auto">
          <a:xfrm>
            <a:off x="66675" y="58197750"/>
            <a:ext cx="561975" cy="447675"/>
          </a:xfrm>
          <a:prstGeom prst="rect">
            <a:avLst/>
          </a:prstGeom>
          <a:noFill/>
          <a:ln w="9525">
            <a:solidFill>
              <a:schemeClr val="tx1"/>
            </a:solidFill>
            <a:miter lim="800000"/>
            <a:headEnd/>
            <a:tailEnd/>
          </a:ln>
        </p:spPr>
      </p:pic>
      <p:pic>
        <p:nvPicPr>
          <p:cNvPr id="67635" name="図 53" descr="フォルダーの無料イラスト"/>
          <p:cNvPicPr>
            <a:picLocks noChangeAspect="1" noChangeArrowheads="1"/>
          </p:cNvPicPr>
          <p:nvPr/>
        </p:nvPicPr>
        <p:blipFill>
          <a:blip r:embed="rId2"/>
          <a:srcRect r="46208" b="81381"/>
          <a:stretch>
            <a:fillRect/>
          </a:stretch>
        </p:blipFill>
        <p:spPr bwMode="auto">
          <a:xfrm>
            <a:off x="1133475" y="58188225"/>
            <a:ext cx="561975" cy="447675"/>
          </a:xfrm>
          <a:prstGeom prst="rect">
            <a:avLst/>
          </a:prstGeom>
          <a:noFill/>
          <a:ln w="9525">
            <a:solidFill>
              <a:schemeClr val="tx1"/>
            </a:solidFill>
            <a:miter lim="800000"/>
            <a:headEnd/>
            <a:tailEnd/>
          </a:ln>
        </p:spPr>
      </p:pic>
      <p:pic>
        <p:nvPicPr>
          <p:cNvPr id="67636" name="図 54" descr="フォルダーの無料イラスト"/>
          <p:cNvPicPr>
            <a:picLocks noChangeAspect="1" noChangeArrowheads="1"/>
          </p:cNvPicPr>
          <p:nvPr/>
        </p:nvPicPr>
        <p:blipFill>
          <a:blip r:embed="rId2"/>
          <a:srcRect r="46208" b="81381"/>
          <a:stretch>
            <a:fillRect/>
          </a:stretch>
        </p:blipFill>
        <p:spPr bwMode="auto">
          <a:xfrm>
            <a:off x="1133475" y="58893075"/>
            <a:ext cx="561975" cy="447675"/>
          </a:xfrm>
          <a:prstGeom prst="rect">
            <a:avLst/>
          </a:prstGeom>
          <a:noFill/>
          <a:ln w="9525">
            <a:solidFill>
              <a:schemeClr val="tx1"/>
            </a:solidFill>
            <a:miter lim="800000"/>
            <a:headEnd/>
            <a:tailEnd/>
          </a:ln>
        </p:spPr>
      </p:pic>
      <p:pic>
        <p:nvPicPr>
          <p:cNvPr id="67637" name="図 55" descr="フォルダーの無料イラスト"/>
          <p:cNvPicPr>
            <a:picLocks noChangeAspect="1" noChangeArrowheads="1"/>
          </p:cNvPicPr>
          <p:nvPr/>
        </p:nvPicPr>
        <p:blipFill>
          <a:blip r:embed="rId2"/>
          <a:srcRect r="46208" b="81381"/>
          <a:stretch>
            <a:fillRect/>
          </a:stretch>
        </p:blipFill>
        <p:spPr bwMode="auto">
          <a:xfrm>
            <a:off x="76200" y="59550300"/>
            <a:ext cx="561975" cy="447675"/>
          </a:xfrm>
          <a:prstGeom prst="rect">
            <a:avLst/>
          </a:prstGeom>
          <a:noFill/>
          <a:ln w="9525">
            <a:solidFill>
              <a:schemeClr val="tx1"/>
            </a:solidFill>
            <a:miter lim="800000"/>
            <a:headEnd/>
            <a:tailEnd/>
          </a:ln>
        </p:spPr>
      </p:pic>
      <p:pic>
        <p:nvPicPr>
          <p:cNvPr id="67638" name="図 56" descr="フォルダーの無料イラスト"/>
          <p:cNvPicPr>
            <a:picLocks noChangeAspect="1" noChangeArrowheads="1"/>
          </p:cNvPicPr>
          <p:nvPr/>
        </p:nvPicPr>
        <p:blipFill>
          <a:blip r:embed="rId2"/>
          <a:srcRect r="46208" b="81381"/>
          <a:stretch>
            <a:fillRect/>
          </a:stretch>
        </p:blipFill>
        <p:spPr bwMode="auto">
          <a:xfrm>
            <a:off x="57150" y="60264675"/>
            <a:ext cx="561975" cy="447675"/>
          </a:xfrm>
          <a:prstGeom prst="rect">
            <a:avLst/>
          </a:prstGeom>
          <a:noFill/>
          <a:ln w="9525">
            <a:solidFill>
              <a:schemeClr val="tx1"/>
            </a:solidFill>
            <a:miter lim="800000"/>
            <a:headEnd/>
            <a:tailEnd/>
          </a:ln>
        </p:spPr>
      </p:pic>
      <p:pic>
        <p:nvPicPr>
          <p:cNvPr id="67639" name="図 57" descr="フォルダーの無料イラスト"/>
          <p:cNvPicPr>
            <a:picLocks noChangeAspect="1" noChangeArrowheads="1"/>
          </p:cNvPicPr>
          <p:nvPr/>
        </p:nvPicPr>
        <p:blipFill>
          <a:blip r:embed="rId2"/>
          <a:srcRect r="46208" b="81381"/>
          <a:stretch>
            <a:fillRect/>
          </a:stretch>
        </p:blipFill>
        <p:spPr bwMode="auto">
          <a:xfrm>
            <a:off x="3648075" y="60598050"/>
            <a:ext cx="561975" cy="447675"/>
          </a:xfrm>
          <a:prstGeom prst="rect">
            <a:avLst/>
          </a:prstGeom>
          <a:noFill/>
          <a:ln w="9525">
            <a:solidFill>
              <a:schemeClr val="tx1"/>
            </a:solidFill>
            <a:miter lim="800000"/>
            <a:headEnd/>
            <a:tailEnd/>
          </a:ln>
        </p:spPr>
      </p:pic>
      <p:pic>
        <p:nvPicPr>
          <p:cNvPr id="67640" name="図 58" descr="フォルダーの無料イラスト"/>
          <p:cNvPicPr>
            <a:picLocks noChangeAspect="1" noChangeArrowheads="1"/>
          </p:cNvPicPr>
          <p:nvPr/>
        </p:nvPicPr>
        <p:blipFill>
          <a:blip r:embed="rId2"/>
          <a:srcRect r="46208" b="81381"/>
          <a:stretch>
            <a:fillRect/>
          </a:stretch>
        </p:blipFill>
        <p:spPr bwMode="auto">
          <a:xfrm>
            <a:off x="4705350" y="60579000"/>
            <a:ext cx="561975" cy="447675"/>
          </a:xfrm>
          <a:prstGeom prst="rect">
            <a:avLst/>
          </a:prstGeom>
          <a:noFill/>
          <a:ln w="9525">
            <a:solidFill>
              <a:schemeClr val="tx1"/>
            </a:solidFill>
            <a:miter lim="800000"/>
            <a:headEnd/>
            <a:tailEnd/>
          </a:ln>
        </p:spPr>
      </p:pic>
      <p:pic>
        <p:nvPicPr>
          <p:cNvPr id="67641" name="図 59" descr="フォルダーの無料イラスト"/>
          <p:cNvPicPr>
            <a:picLocks noChangeAspect="1" noChangeArrowheads="1"/>
          </p:cNvPicPr>
          <p:nvPr/>
        </p:nvPicPr>
        <p:blipFill>
          <a:blip r:embed="rId2"/>
          <a:srcRect r="46208" b="81381"/>
          <a:stretch>
            <a:fillRect/>
          </a:stretch>
        </p:blipFill>
        <p:spPr bwMode="auto">
          <a:xfrm>
            <a:off x="4705350" y="61293375"/>
            <a:ext cx="561975" cy="447675"/>
          </a:xfrm>
          <a:prstGeom prst="rect">
            <a:avLst/>
          </a:prstGeom>
          <a:noFill/>
          <a:ln w="9525">
            <a:solidFill>
              <a:schemeClr val="tx1"/>
            </a:solidFill>
            <a:miter lim="800000"/>
            <a:headEnd/>
            <a:tailEnd/>
          </a:ln>
        </p:spPr>
      </p:pic>
      <p:pic>
        <p:nvPicPr>
          <p:cNvPr id="67642" name="図 60" descr="フォルダーの無料イラスト"/>
          <p:cNvPicPr>
            <a:picLocks noChangeAspect="1" noChangeArrowheads="1"/>
          </p:cNvPicPr>
          <p:nvPr/>
        </p:nvPicPr>
        <p:blipFill>
          <a:blip r:embed="rId2"/>
          <a:srcRect r="46208" b="81381"/>
          <a:stretch>
            <a:fillRect/>
          </a:stretch>
        </p:blipFill>
        <p:spPr bwMode="auto">
          <a:xfrm>
            <a:off x="4695825" y="61950600"/>
            <a:ext cx="561975" cy="447675"/>
          </a:xfrm>
          <a:prstGeom prst="rect">
            <a:avLst/>
          </a:prstGeom>
          <a:noFill/>
          <a:ln w="9525">
            <a:solidFill>
              <a:schemeClr val="tx1"/>
            </a:solidFill>
            <a:miter lim="800000"/>
            <a:headEnd/>
            <a:tailEnd/>
          </a:ln>
        </p:spPr>
      </p:pic>
      <p:pic>
        <p:nvPicPr>
          <p:cNvPr id="67643" name="図 61" descr="フォルダーの無料イラスト"/>
          <p:cNvPicPr>
            <a:picLocks noChangeAspect="1" noChangeArrowheads="1"/>
          </p:cNvPicPr>
          <p:nvPr/>
        </p:nvPicPr>
        <p:blipFill>
          <a:blip r:embed="rId2"/>
          <a:srcRect r="46208" b="81381"/>
          <a:stretch>
            <a:fillRect/>
          </a:stretch>
        </p:blipFill>
        <p:spPr bwMode="auto">
          <a:xfrm>
            <a:off x="4686300" y="62655450"/>
            <a:ext cx="561975" cy="447675"/>
          </a:xfrm>
          <a:prstGeom prst="rect">
            <a:avLst/>
          </a:prstGeom>
          <a:noFill/>
          <a:ln w="9525">
            <a:solidFill>
              <a:schemeClr val="tx1"/>
            </a:solidFill>
            <a:miter lim="800000"/>
            <a:headEnd/>
            <a:tailEnd/>
          </a:ln>
        </p:spPr>
      </p:pic>
      <p:pic>
        <p:nvPicPr>
          <p:cNvPr id="67644" name="図 62" descr="フォルダーの無料イラスト"/>
          <p:cNvPicPr>
            <a:picLocks noChangeAspect="1" noChangeArrowheads="1"/>
          </p:cNvPicPr>
          <p:nvPr/>
        </p:nvPicPr>
        <p:blipFill>
          <a:blip r:embed="rId2"/>
          <a:srcRect r="46208" b="81381"/>
          <a:stretch>
            <a:fillRect/>
          </a:stretch>
        </p:blipFill>
        <p:spPr bwMode="auto">
          <a:xfrm>
            <a:off x="4714875" y="63341250"/>
            <a:ext cx="561975" cy="447675"/>
          </a:xfrm>
          <a:prstGeom prst="rect">
            <a:avLst/>
          </a:prstGeom>
          <a:noFill/>
          <a:ln w="9525">
            <a:solidFill>
              <a:schemeClr val="tx1"/>
            </a:solidFill>
            <a:miter lim="800000"/>
            <a:headEnd/>
            <a:tailEnd/>
          </a:ln>
        </p:spPr>
      </p:pic>
      <p:pic>
        <p:nvPicPr>
          <p:cNvPr id="67645" name="図 63" descr="フォルダーの無料イラスト"/>
          <p:cNvPicPr>
            <a:picLocks noChangeAspect="1" noChangeArrowheads="1"/>
          </p:cNvPicPr>
          <p:nvPr/>
        </p:nvPicPr>
        <p:blipFill>
          <a:blip r:embed="rId2"/>
          <a:srcRect r="46208" b="81381"/>
          <a:stretch>
            <a:fillRect/>
          </a:stretch>
        </p:blipFill>
        <p:spPr bwMode="auto">
          <a:xfrm>
            <a:off x="4695825" y="64008000"/>
            <a:ext cx="561975" cy="447675"/>
          </a:xfrm>
          <a:prstGeom prst="rect">
            <a:avLst/>
          </a:prstGeom>
          <a:noFill/>
          <a:ln w="9525">
            <a:solidFill>
              <a:schemeClr val="tx1"/>
            </a:solidFill>
            <a:miter lim="800000"/>
            <a:headEnd/>
            <a:tailEnd/>
          </a:ln>
        </p:spPr>
      </p:pic>
      <p:sp>
        <p:nvSpPr>
          <p:cNvPr id="65" name="右中かっこ 64"/>
          <p:cNvSpPr/>
          <p:nvPr/>
        </p:nvSpPr>
        <p:spPr>
          <a:xfrm>
            <a:off x="5353050" y="62188725"/>
            <a:ext cx="123825" cy="2238375"/>
          </a:xfrm>
          <a:prstGeom prst="rightBrace">
            <a:avLst/>
          </a:prstGeom>
        </p:spPr>
        <p:style>
          <a:lnRef idx="1">
            <a:schemeClr val="dk1"/>
          </a:lnRef>
          <a:fillRef idx="0">
            <a:schemeClr val="dk1"/>
          </a:fillRef>
          <a:effectRef idx="0">
            <a:schemeClr val="dk1"/>
          </a:effectRef>
          <a:fontRef idx="minor">
            <a:schemeClr val="tx1"/>
          </a:fontRef>
        </p:style>
        <p:txBody>
          <a:bodyPr anchor="ct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fontAlgn="auto">
              <a:spcBef>
                <a:spcPts val="0"/>
              </a:spcBef>
              <a:spcAft>
                <a:spcPts val="0"/>
              </a:spcAft>
              <a:defRPr/>
            </a:pPr>
            <a:endParaRPr lang="ja-JP" altLang="en-US"/>
          </a:p>
        </p:txBody>
      </p:sp>
      <p:graphicFrame>
        <p:nvGraphicFramePr>
          <p:cNvPr id="66" name="表 65"/>
          <p:cNvGraphicFramePr>
            <a:graphicFrameLocks noGrp="1"/>
          </p:cNvGraphicFramePr>
          <p:nvPr/>
        </p:nvGraphicFramePr>
        <p:xfrm>
          <a:off x="620713" y="776288"/>
          <a:ext cx="5545137" cy="7864475"/>
        </p:xfrm>
        <a:graphic>
          <a:graphicData uri="http://schemas.openxmlformats.org/drawingml/2006/table">
            <a:tbl>
              <a:tblPr/>
              <a:tblGrid>
                <a:gridCol w="534987"/>
                <a:gridCol w="296863"/>
                <a:gridCol w="534987"/>
                <a:gridCol w="357188"/>
                <a:gridCol w="534987"/>
                <a:gridCol w="534988"/>
                <a:gridCol w="534987"/>
                <a:gridCol w="296863"/>
                <a:gridCol w="534987"/>
                <a:gridCol w="385763"/>
                <a:gridCol w="917575"/>
                <a:gridCol w="80962"/>
              </a:tblGrid>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第１階層</a:t>
                      </a:r>
                    </a:p>
                  </a:txBody>
                  <a:tcPr marL="0" marR="0" marT="0" marB="0" anchor="ctr" horzOverflow="overflow">
                    <a:lnL>
                      <a:noFill/>
                    </a:lnL>
                    <a:lnR>
                      <a:noFill/>
                    </a:lnR>
                    <a:lnT>
                      <a:noFill/>
                    </a:lnT>
                    <a:lnB>
                      <a:noFill/>
                    </a:lnB>
                    <a:lnTlToBr>
                      <a:noFill/>
                    </a:lnTlToBr>
                    <a:lnBlToTr>
                      <a:noFill/>
                    </a:lnBlToTr>
                    <a:noFill/>
                  </a:tcPr>
                </a:tc>
                <a:tc rowSpan="2"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７．懇和会</a:t>
                      </a: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a:noFill/>
                    </a:lnR>
                    <a:lnT>
                      <a:noFill/>
                    </a:lnT>
                    <a:lnB>
                      <a:noFill/>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第１階層</a:t>
                      </a:r>
                    </a:p>
                  </a:txBody>
                  <a:tcPr marL="0" marR="0" marT="0" marB="0" anchor="ctr" horzOverflow="overflow">
                    <a:lnL>
                      <a:noFill/>
                    </a:lnL>
                    <a:lnR>
                      <a:noFill/>
                    </a:lnR>
                    <a:lnT>
                      <a:noFill/>
                    </a:lnT>
                    <a:lnB>
                      <a:noFill/>
                    </a:lnB>
                    <a:lnTlToBr>
                      <a:noFill/>
                    </a:lnTlToBr>
                    <a:lnBlToTr>
                      <a:noFill/>
                    </a:lnBlToTr>
                    <a:noFill/>
                  </a:tcPr>
                </a:tc>
                <a:tc rowSpan="2"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800" b="1" i="0" u="none" strike="noStrike" cap="none" normalizeH="0" baseline="0" smtClean="0">
                          <a:ln>
                            <a:noFill/>
                          </a:ln>
                          <a:solidFill>
                            <a:srgbClr val="000000"/>
                          </a:solidFill>
                          <a:effectLst/>
                          <a:latin typeface="HGPｺﾞｼｯｸM"/>
                          <a:ea typeface="HGPｺﾞｼｯｸM"/>
                          <a:cs typeface="HGPｺﾞｼｯｸM"/>
                        </a:rPr>
                        <a:t>８．写　　真</a:t>
                      </a:r>
                      <a:endParaRPr kumimoji="0" lang="zh-CN" altLang="en-US" sz="800" b="0" i="0" u="none" strike="noStrike" cap="none" normalizeH="0" baseline="0" smtClean="0">
                        <a:ln>
                          <a:noFill/>
                        </a:ln>
                        <a:solidFill>
                          <a:srgbClr val="000000"/>
                        </a:solidFill>
                        <a:effectLst/>
                        <a:latin typeface="HGPｺﾞｼｯｸM"/>
                        <a:ea typeface="HGPｺﾞｼｯｸM"/>
                        <a:cs typeface="HGPｺﾞｼｯｸM"/>
                      </a:endParaRPr>
                    </a:p>
                  </a:txBody>
                  <a:tcPr marL="0" marR="0" marT="0" marB="0" horzOverflow="overflow">
                    <a:lnL>
                      <a:noFill/>
                    </a:lnL>
                    <a:lnR>
                      <a:noFill/>
                    </a:lnR>
                    <a:lnT>
                      <a:noFill/>
                    </a:lnT>
                    <a:lnB>
                      <a:noFill/>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38113">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1"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1"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6363">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第２階層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第３階層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第２階層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1" i="0" u="none" strike="noStrike" cap="none" normalizeH="0" baseline="0" smtClean="0">
                          <a:ln>
                            <a:noFill/>
                          </a:ln>
                          <a:solidFill>
                            <a:srgbClr val="000000"/>
                          </a:solidFill>
                          <a:effectLst/>
                          <a:latin typeface="ＭＳ Ｐゴシック" charset="-128"/>
                          <a:ea typeface="ＭＳ Ｐゴシック" charset="-128"/>
                        </a:rPr>
                        <a:t>第３階層</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１学期</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庶務</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学年別</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１年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3652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会計</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２学期</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庶務</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４年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会計</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５年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３学期</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庶務</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６年</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会計</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特別支援</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たんぽぽ</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規約</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ひまわり</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その他</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入学式</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rgbClr val="000000"/>
                          </a:solidFill>
                          <a:effectLst/>
                          <a:latin typeface="ＭＳ Ｐゴシック" charset="-128"/>
                          <a:ea typeface="SimSun" pitchFamily="2" charset="-122"/>
                        </a:rPr>
                        <a:t>（学校行事）</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卒業式</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ja-JP" sz="800" b="0" i="0" u="none" strike="noStrike" cap="none" normalizeH="0" baseline="0" smtClean="0">
                          <a:ln>
                            <a:noFill/>
                          </a:ln>
                          <a:solidFill>
                            <a:srgbClr val="000000"/>
                          </a:solidFill>
                          <a:effectLst/>
                          <a:latin typeface="ＭＳ Ｐゴシック" charset="-128"/>
                          <a:ea typeface="ＭＳ Ｐゴシック" charset="-128"/>
                        </a:rPr>
                        <a:t>2</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8732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209550">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ja-JP" sz="800" b="0" i="0" u="none" strike="noStrike" cap="none" normalizeH="0" baseline="0" smtClean="0">
                          <a:ln>
                            <a:noFill/>
                          </a:ln>
                          <a:solidFill>
                            <a:srgbClr val="000000"/>
                          </a:solidFill>
                          <a:effectLst/>
                          <a:latin typeface="ＭＳ Ｐゴシック" charset="-128"/>
                          <a:ea typeface="ＭＳ Ｐゴシック" charset="-128"/>
                        </a:rPr>
                        <a:t>3</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gridSpan="3">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行事ごとに名前をつけて</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保存</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ja-JP" sz="800" b="0" i="0" u="none" strike="noStrike" cap="none" normalizeH="0" baseline="0" smtClean="0">
                          <a:ln>
                            <a:noFill/>
                          </a:ln>
                          <a:solidFill>
                            <a:srgbClr val="000000"/>
                          </a:solidFill>
                          <a:effectLst/>
                          <a:latin typeface="ＭＳ Ｐゴシック" charset="-128"/>
                          <a:ea typeface="ＭＳ Ｐゴシック" charset="-128"/>
                        </a:rPr>
                        <a:t>4</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ja-JP" sz="800" b="0" i="0" u="none" strike="noStrike" cap="none" normalizeH="0" baseline="0" smtClean="0">
                          <a:ln>
                            <a:noFill/>
                          </a:ln>
                          <a:solidFill>
                            <a:srgbClr val="000000"/>
                          </a:solidFill>
                          <a:effectLst/>
                          <a:latin typeface="ＭＳ Ｐゴシック" charset="-128"/>
                          <a:ea typeface="ＭＳ Ｐゴシック" charset="-128"/>
                        </a:rPr>
                        <a:t>5</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063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dot"/>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68354" name="図 66" descr="フォルダーの無料イラスト"/>
          <p:cNvPicPr>
            <a:picLocks noChangeAspect="1" noChangeArrowheads="1"/>
          </p:cNvPicPr>
          <p:nvPr/>
        </p:nvPicPr>
        <p:blipFill>
          <a:blip r:embed="rId2"/>
          <a:srcRect r="46208" b="81381"/>
          <a:stretch>
            <a:fillRect/>
          </a:stretch>
        </p:blipFill>
        <p:spPr bwMode="auto">
          <a:xfrm>
            <a:off x="1762125" y="54521100"/>
            <a:ext cx="323850" cy="247650"/>
          </a:xfrm>
          <a:prstGeom prst="rect">
            <a:avLst/>
          </a:prstGeom>
          <a:noFill/>
          <a:ln w="9525">
            <a:solidFill>
              <a:schemeClr val="tx1"/>
            </a:solidFill>
            <a:miter lim="800000"/>
            <a:headEnd/>
            <a:tailEnd/>
          </a:ln>
        </p:spPr>
      </p:pic>
      <p:pic>
        <p:nvPicPr>
          <p:cNvPr id="68355" name="図 67" descr="フォルダーの無料イラスト"/>
          <p:cNvPicPr>
            <a:picLocks noChangeAspect="1" noChangeArrowheads="1"/>
          </p:cNvPicPr>
          <p:nvPr/>
        </p:nvPicPr>
        <p:blipFill>
          <a:blip r:embed="rId2"/>
          <a:srcRect r="46208" b="81381"/>
          <a:stretch>
            <a:fillRect/>
          </a:stretch>
        </p:blipFill>
        <p:spPr bwMode="auto">
          <a:xfrm>
            <a:off x="5353050" y="54540150"/>
            <a:ext cx="323850" cy="247650"/>
          </a:xfrm>
          <a:prstGeom prst="rect">
            <a:avLst/>
          </a:prstGeom>
          <a:noFill/>
          <a:ln w="9525">
            <a:solidFill>
              <a:schemeClr val="tx1"/>
            </a:solidFill>
            <a:miter lim="800000"/>
            <a:headEnd/>
            <a:tailEnd/>
          </a:ln>
        </p:spPr>
      </p:pic>
      <p:pic>
        <p:nvPicPr>
          <p:cNvPr id="68356" name="図 68" descr="フォルダーの無料イラスト"/>
          <p:cNvPicPr>
            <a:picLocks noChangeAspect="1" noChangeArrowheads="1"/>
          </p:cNvPicPr>
          <p:nvPr/>
        </p:nvPicPr>
        <p:blipFill>
          <a:blip r:embed="rId2"/>
          <a:srcRect r="46208" b="81381"/>
          <a:stretch>
            <a:fillRect/>
          </a:stretch>
        </p:blipFill>
        <p:spPr bwMode="auto">
          <a:xfrm>
            <a:off x="3638550" y="55073550"/>
            <a:ext cx="561975" cy="447675"/>
          </a:xfrm>
          <a:prstGeom prst="rect">
            <a:avLst/>
          </a:prstGeom>
          <a:noFill/>
          <a:ln w="9525">
            <a:solidFill>
              <a:schemeClr val="tx1"/>
            </a:solidFill>
            <a:miter lim="800000"/>
            <a:headEnd/>
            <a:tailEnd/>
          </a:ln>
        </p:spPr>
      </p:pic>
      <p:pic>
        <p:nvPicPr>
          <p:cNvPr id="68357" name="図 69" descr="フォルダーの無料イラスト"/>
          <p:cNvPicPr>
            <a:picLocks noChangeAspect="1" noChangeArrowheads="1"/>
          </p:cNvPicPr>
          <p:nvPr/>
        </p:nvPicPr>
        <p:blipFill>
          <a:blip r:embed="rId2"/>
          <a:srcRect r="46208" b="81381"/>
          <a:stretch>
            <a:fillRect/>
          </a:stretch>
        </p:blipFill>
        <p:spPr bwMode="auto">
          <a:xfrm>
            <a:off x="4695825" y="57178575"/>
            <a:ext cx="561975" cy="447675"/>
          </a:xfrm>
          <a:prstGeom prst="rect">
            <a:avLst/>
          </a:prstGeom>
          <a:noFill/>
          <a:ln w="9525">
            <a:solidFill>
              <a:schemeClr val="tx1"/>
            </a:solidFill>
            <a:miter lim="800000"/>
            <a:headEnd/>
            <a:tailEnd/>
          </a:ln>
        </p:spPr>
      </p:pic>
      <p:pic>
        <p:nvPicPr>
          <p:cNvPr id="68358" name="図 70" descr="フォルダーの無料イラスト"/>
          <p:cNvPicPr>
            <a:picLocks noChangeAspect="1" noChangeArrowheads="1"/>
          </p:cNvPicPr>
          <p:nvPr/>
        </p:nvPicPr>
        <p:blipFill>
          <a:blip r:embed="rId2"/>
          <a:srcRect r="46208" b="81381"/>
          <a:stretch>
            <a:fillRect/>
          </a:stretch>
        </p:blipFill>
        <p:spPr bwMode="auto">
          <a:xfrm>
            <a:off x="4695825" y="56473725"/>
            <a:ext cx="561975" cy="447675"/>
          </a:xfrm>
          <a:prstGeom prst="rect">
            <a:avLst/>
          </a:prstGeom>
          <a:noFill/>
          <a:ln w="9525">
            <a:solidFill>
              <a:schemeClr val="tx1"/>
            </a:solidFill>
            <a:miter lim="800000"/>
            <a:headEnd/>
            <a:tailEnd/>
          </a:ln>
        </p:spPr>
      </p:pic>
      <p:pic>
        <p:nvPicPr>
          <p:cNvPr id="68359" name="図 71" descr="フォルダーの無料イラスト"/>
          <p:cNvPicPr>
            <a:picLocks noChangeAspect="1" noChangeArrowheads="1"/>
          </p:cNvPicPr>
          <p:nvPr/>
        </p:nvPicPr>
        <p:blipFill>
          <a:blip r:embed="rId2"/>
          <a:srcRect r="46208" b="81381"/>
          <a:stretch>
            <a:fillRect/>
          </a:stretch>
        </p:blipFill>
        <p:spPr bwMode="auto">
          <a:xfrm>
            <a:off x="4686300" y="55826025"/>
            <a:ext cx="561975" cy="447675"/>
          </a:xfrm>
          <a:prstGeom prst="rect">
            <a:avLst/>
          </a:prstGeom>
          <a:noFill/>
          <a:ln w="9525">
            <a:solidFill>
              <a:schemeClr val="tx1"/>
            </a:solidFill>
            <a:miter lim="800000"/>
            <a:headEnd/>
            <a:tailEnd/>
          </a:ln>
        </p:spPr>
      </p:pic>
      <p:pic>
        <p:nvPicPr>
          <p:cNvPr id="68360" name="図 72" descr="フォルダーの無料イラスト"/>
          <p:cNvPicPr>
            <a:picLocks noChangeAspect="1" noChangeArrowheads="1"/>
          </p:cNvPicPr>
          <p:nvPr/>
        </p:nvPicPr>
        <p:blipFill>
          <a:blip r:embed="rId2"/>
          <a:srcRect r="46208" b="81381"/>
          <a:stretch>
            <a:fillRect/>
          </a:stretch>
        </p:blipFill>
        <p:spPr bwMode="auto">
          <a:xfrm>
            <a:off x="4705350" y="58550175"/>
            <a:ext cx="561975" cy="447675"/>
          </a:xfrm>
          <a:prstGeom prst="rect">
            <a:avLst/>
          </a:prstGeom>
          <a:noFill/>
          <a:ln w="9525">
            <a:solidFill>
              <a:schemeClr val="tx1"/>
            </a:solidFill>
            <a:miter lim="800000"/>
            <a:headEnd/>
            <a:tailEnd/>
          </a:ln>
        </p:spPr>
      </p:pic>
      <p:pic>
        <p:nvPicPr>
          <p:cNvPr id="68361" name="図 73" descr="フォルダーの無料イラスト"/>
          <p:cNvPicPr>
            <a:picLocks noChangeAspect="1" noChangeArrowheads="1"/>
          </p:cNvPicPr>
          <p:nvPr/>
        </p:nvPicPr>
        <p:blipFill>
          <a:blip r:embed="rId2"/>
          <a:srcRect r="46208" b="81381"/>
          <a:stretch>
            <a:fillRect/>
          </a:stretch>
        </p:blipFill>
        <p:spPr bwMode="auto">
          <a:xfrm>
            <a:off x="4714875" y="57854850"/>
            <a:ext cx="561975" cy="447675"/>
          </a:xfrm>
          <a:prstGeom prst="rect">
            <a:avLst/>
          </a:prstGeom>
          <a:noFill/>
          <a:ln w="9525">
            <a:solidFill>
              <a:schemeClr val="tx1"/>
            </a:solidFill>
            <a:miter lim="800000"/>
            <a:headEnd/>
            <a:tailEnd/>
          </a:ln>
        </p:spPr>
      </p:pic>
      <p:pic>
        <p:nvPicPr>
          <p:cNvPr id="68362" name="図 74" descr="フォルダーの無料イラスト"/>
          <p:cNvPicPr>
            <a:picLocks noChangeAspect="1" noChangeArrowheads="1"/>
          </p:cNvPicPr>
          <p:nvPr/>
        </p:nvPicPr>
        <p:blipFill>
          <a:blip r:embed="rId2"/>
          <a:srcRect r="46208" b="81381"/>
          <a:stretch>
            <a:fillRect/>
          </a:stretch>
        </p:blipFill>
        <p:spPr bwMode="auto">
          <a:xfrm>
            <a:off x="4705350" y="55102125"/>
            <a:ext cx="561975" cy="447675"/>
          </a:xfrm>
          <a:prstGeom prst="rect">
            <a:avLst/>
          </a:prstGeom>
          <a:noFill/>
          <a:ln w="9525">
            <a:solidFill>
              <a:schemeClr val="tx1"/>
            </a:solidFill>
            <a:miter lim="800000"/>
            <a:headEnd/>
            <a:tailEnd/>
          </a:ln>
        </p:spPr>
      </p:pic>
      <p:pic>
        <p:nvPicPr>
          <p:cNvPr id="68363" name="図 75" descr="フォルダーの無料イラスト"/>
          <p:cNvPicPr>
            <a:picLocks noChangeAspect="1" noChangeArrowheads="1"/>
          </p:cNvPicPr>
          <p:nvPr/>
        </p:nvPicPr>
        <p:blipFill>
          <a:blip r:embed="rId2"/>
          <a:srcRect r="46208" b="81381"/>
          <a:stretch>
            <a:fillRect/>
          </a:stretch>
        </p:blipFill>
        <p:spPr bwMode="auto">
          <a:xfrm>
            <a:off x="3657600" y="59226450"/>
            <a:ext cx="523875" cy="447675"/>
          </a:xfrm>
          <a:prstGeom prst="rect">
            <a:avLst/>
          </a:prstGeom>
          <a:noFill/>
          <a:ln w="9525">
            <a:solidFill>
              <a:schemeClr val="tx1"/>
            </a:solidFill>
            <a:miter lim="800000"/>
            <a:headEnd/>
            <a:tailEnd/>
          </a:ln>
        </p:spPr>
      </p:pic>
      <p:pic>
        <p:nvPicPr>
          <p:cNvPr id="68364" name="図 76" descr="フォルダーの無料イラスト"/>
          <p:cNvPicPr>
            <a:picLocks noChangeAspect="1" noChangeArrowheads="1"/>
          </p:cNvPicPr>
          <p:nvPr/>
        </p:nvPicPr>
        <p:blipFill>
          <a:blip r:embed="rId2"/>
          <a:srcRect r="46208" b="81381"/>
          <a:stretch>
            <a:fillRect/>
          </a:stretch>
        </p:blipFill>
        <p:spPr bwMode="auto">
          <a:xfrm>
            <a:off x="4686300" y="59226450"/>
            <a:ext cx="561975" cy="447675"/>
          </a:xfrm>
          <a:prstGeom prst="rect">
            <a:avLst/>
          </a:prstGeom>
          <a:noFill/>
          <a:ln w="9525">
            <a:solidFill>
              <a:schemeClr val="tx1"/>
            </a:solidFill>
            <a:miter lim="800000"/>
            <a:headEnd/>
            <a:tailEnd/>
          </a:ln>
        </p:spPr>
      </p:pic>
      <p:pic>
        <p:nvPicPr>
          <p:cNvPr id="68365" name="図 77" descr="フォルダーの無料イラスト"/>
          <p:cNvPicPr>
            <a:picLocks noChangeAspect="1" noChangeArrowheads="1"/>
          </p:cNvPicPr>
          <p:nvPr/>
        </p:nvPicPr>
        <p:blipFill>
          <a:blip r:embed="rId2"/>
          <a:srcRect r="46208" b="81381"/>
          <a:stretch>
            <a:fillRect/>
          </a:stretch>
        </p:blipFill>
        <p:spPr bwMode="auto">
          <a:xfrm>
            <a:off x="4695825" y="59921775"/>
            <a:ext cx="561975" cy="447675"/>
          </a:xfrm>
          <a:prstGeom prst="rect">
            <a:avLst/>
          </a:prstGeom>
          <a:noFill/>
          <a:ln w="9525">
            <a:solidFill>
              <a:schemeClr val="tx1"/>
            </a:solidFill>
            <a:miter lim="800000"/>
            <a:headEnd/>
            <a:tailEnd/>
          </a:ln>
        </p:spPr>
      </p:pic>
      <p:pic>
        <p:nvPicPr>
          <p:cNvPr id="68366" name="図 78" descr="フォルダーの無料イラスト"/>
          <p:cNvPicPr>
            <a:picLocks noChangeAspect="1" noChangeArrowheads="1"/>
          </p:cNvPicPr>
          <p:nvPr/>
        </p:nvPicPr>
        <p:blipFill>
          <a:blip r:embed="rId2"/>
          <a:srcRect r="46208" b="81381"/>
          <a:stretch>
            <a:fillRect/>
          </a:stretch>
        </p:blipFill>
        <p:spPr bwMode="auto">
          <a:xfrm>
            <a:off x="66675" y="55064025"/>
            <a:ext cx="561975" cy="447675"/>
          </a:xfrm>
          <a:prstGeom prst="rect">
            <a:avLst/>
          </a:prstGeom>
          <a:noFill/>
          <a:ln w="9525">
            <a:solidFill>
              <a:schemeClr val="tx1"/>
            </a:solidFill>
            <a:miter lim="800000"/>
            <a:headEnd/>
            <a:tailEnd/>
          </a:ln>
        </p:spPr>
      </p:pic>
      <p:pic>
        <p:nvPicPr>
          <p:cNvPr id="68367" name="図 79" descr="フォルダーの無料イラスト"/>
          <p:cNvPicPr>
            <a:picLocks noChangeAspect="1" noChangeArrowheads="1"/>
          </p:cNvPicPr>
          <p:nvPr/>
        </p:nvPicPr>
        <p:blipFill>
          <a:blip r:embed="rId2"/>
          <a:srcRect r="46208" b="81381"/>
          <a:stretch>
            <a:fillRect/>
          </a:stretch>
        </p:blipFill>
        <p:spPr bwMode="auto">
          <a:xfrm>
            <a:off x="1133475" y="55054500"/>
            <a:ext cx="561975" cy="447675"/>
          </a:xfrm>
          <a:prstGeom prst="rect">
            <a:avLst/>
          </a:prstGeom>
          <a:noFill/>
          <a:ln w="9525">
            <a:solidFill>
              <a:schemeClr val="tx1"/>
            </a:solidFill>
            <a:miter lim="800000"/>
            <a:headEnd/>
            <a:tailEnd/>
          </a:ln>
        </p:spPr>
      </p:pic>
      <p:pic>
        <p:nvPicPr>
          <p:cNvPr id="68368" name="図 80" descr="フォルダーの無料イラスト"/>
          <p:cNvPicPr>
            <a:picLocks noChangeAspect="1" noChangeArrowheads="1"/>
          </p:cNvPicPr>
          <p:nvPr/>
        </p:nvPicPr>
        <p:blipFill>
          <a:blip r:embed="rId2"/>
          <a:srcRect r="46208" b="81381"/>
          <a:stretch>
            <a:fillRect/>
          </a:stretch>
        </p:blipFill>
        <p:spPr bwMode="auto">
          <a:xfrm>
            <a:off x="1133475" y="55759350"/>
            <a:ext cx="561975" cy="447675"/>
          </a:xfrm>
          <a:prstGeom prst="rect">
            <a:avLst/>
          </a:prstGeom>
          <a:noFill/>
          <a:ln w="9525">
            <a:solidFill>
              <a:schemeClr val="tx1"/>
            </a:solidFill>
            <a:miter lim="800000"/>
            <a:headEnd/>
            <a:tailEnd/>
          </a:ln>
        </p:spPr>
      </p:pic>
      <p:pic>
        <p:nvPicPr>
          <p:cNvPr id="68369" name="図 81" descr="フォルダーの無料イラスト"/>
          <p:cNvPicPr>
            <a:picLocks noChangeAspect="1" noChangeArrowheads="1"/>
          </p:cNvPicPr>
          <p:nvPr/>
        </p:nvPicPr>
        <p:blipFill>
          <a:blip r:embed="rId2"/>
          <a:srcRect r="46208" b="81381"/>
          <a:stretch>
            <a:fillRect/>
          </a:stretch>
        </p:blipFill>
        <p:spPr bwMode="auto">
          <a:xfrm>
            <a:off x="66675" y="56654700"/>
            <a:ext cx="561975" cy="447675"/>
          </a:xfrm>
          <a:prstGeom prst="rect">
            <a:avLst/>
          </a:prstGeom>
          <a:noFill/>
          <a:ln w="9525">
            <a:solidFill>
              <a:schemeClr val="tx1"/>
            </a:solidFill>
            <a:miter lim="800000"/>
            <a:headEnd/>
            <a:tailEnd/>
          </a:ln>
        </p:spPr>
      </p:pic>
      <p:pic>
        <p:nvPicPr>
          <p:cNvPr id="68370" name="図 82" descr="フォルダーの無料イラスト"/>
          <p:cNvPicPr>
            <a:picLocks noChangeAspect="1" noChangeArrowheads="1"/>
          </p:cNvPicPr>
          <p:nvPr/>
        </p:nvPicPr>
        <p:blipFill>
          <a:blip r:embed="rId2"/>
          <a:srcRect r="46208" b="81381"/>
          <a:stretch>
            <a:fillRect/>
          </a:stretch>
        </p:blipFill>
        <p:spPr bwMode="auto">
          <a:xfrm>
            <a:off x="1133475" y="56645175"/>
            <a:ext cx="561975" cy="447675"/>
          </a:xfrm>
          <a:prstGeom prst="rect">
            <a:avLst/>
          </a:prstGeom>
          <a:noFill/>
          <a:ln w="9525">
            <a:solidFill>
              <a:schemeClr val="tx1"/>
            </a:solidFill>
            <a:miter lim="800000"/>
            <a:headEnd/>
            <a:tailEnd/>
          </a:ln>
        </p:spPr>
      </p:pic>
      <p:pic>
        <p:nvPicPr>
          <p:cNvPr id="68371" name="図 83" descr="フォルダーの無料イラスト"/>
          <p:cNvPicPr>
            <a:picLocks noChangeAspect="1" noChangeArrowheads="1"/>
          </p:cNvPicPr>
          <p:nvPr/>
        </p:nvPicPr>
        <p:blipFill>
          <a:blip r:embed="rId2"/>
          <a:srcRect r="46208" b="81381"/>
          <a:stretch>
            <a:fillRect/>
          </a:stretch>
        </p:blipFill>
        <p:spPr bwMode="auto">
          <a:xfrm>
            <a:off x="1133475" y="57350025"/>
            <a:ext cx="561975" cy="447675"/>
          </a:xfrm>
          <a:prstGeom prst="rect">
            <a:avLst/>
          </a:prstGeom>
          <a:noFill/>
          <a:ln w="9525">
            <a:solidFill>
              <a:schemeClr val="tx1"/>
            </a:solidFill>
            <a:miter lim="800000"/>
            <a:headEnd/>
            <a:tailEnd/>
          </a:ln>
        </p:spPr>
      </p:pic>
      <p:pic>
        <p:nvPicPr>
          <p:cNvPr id="68372" name="図 84" descr="フォルダーの無料イラスト"/>
          <p:cNvPicPr>
            <a:picLocks noChangeAspect="1" noChangeArrowheads="1"/>
          </p:cNvPicPr>
          <p:nvPr/>
        </p:nvPicPr>
        <p:blipFill>
          <a:blip r:embed="rId2"/>
          <a:srcRect r="46208" b="81381"/>
          <a:stretch>
            <a:fillRect/>
          </a:stretch>
        </p:blipFill>
        <p:spPr bwMode="auto">
          <a:xfrm>
            <a:off x="66675" y="58197750"/>
            <a:ext cx="561975" cy="447675"/>
          </a:xfrm>
          <a:prstGeom prst="rect">
            <a:avLst/>
          </a:prstGeom>
          <a:noFill/>
          <a:ln w="9525">
            <a:solidFill>
              <a:schemeClr val="tx1"/>
            </a:solidFill>
            <a:miter lim="800000"/>
            <a:headEnd/>
            <a:tailEnd/>
          </a:ln>
        </p:spPr>
      </p:pic>
      <p:pic>
        <p:nvPicPr>
          <p:cNvPr id="68373" name="図 85" descr="フォルダーの無料イラスト"/>
          <p:cNvPicPr>
            <a:picLocks noChangeAspect="1" noChangeArrowheads="1"/>
          </p:cNvPicPr>
          <p:nvPr/>
        </p:nvPicPr>
        <p:blipFill>
          <a:blip r:embed="rId2"/>
          <a:srcRect r="46208" b="81381"/>
          <a:stretch>
            <a:fillRect/>
          </a:stretch>
        </p:blipFill>
        <p:spPr bwMode="auto">
          <a:xfrm>
            <a:off x="1133475" y="58188225"/>
            <a:ext cx="561975" cy="447675"/>
          </a:xfrm>
          <a:prstGeom prst="rect">
            <a:avLst/>
          </a:prstGeom>
          <a:noFill/>
          <a:ln w="9525">
            <a:solidFill>
              <a:schemeClr val="tx1"/>
            </a:solidFill>
            <a:miter lim="800000"/>
            <a:headEnd/>
            <a:tailEnd/>
          </a:ln>
        </p:spPr>
      </p:pic>
      <p:pic>
        <p:nvPicPr>
          <p:cNvPr id="68374" name="図 86" descr="フォルダーの無料イラスト"/>
          <p:cNvPicPr>
            <a:picLocks noChangeAspect="1" noChangeArrowheads="1"/>
          </p:cNvPicPr>
          <p:nvPr/>
        </p:nvPicPr>
        <p:blipFill>
          <a:blip r:embed="rId2"/>
          <a:srcRect r="46208" b="81381"/>
          <a:stretch>
            <a:fillRect/>
          </a:stretch>
        </p:blipFill>
        <p:spPr bwMode="auto">
          <a:xfrm>
            <a:off x="1133475" y="58893075"/>
            <a:ext cx="561975" cy="447675"/>
          </a:xfrm>
          <a:prstGeom prst="rect">
            <a:avLst/>
          </a:prstGeom>
          <a:noFill/>
          <a:ln w="9525">
            <a:solidFill>
              <a:schemeClr val="tx1"/>
            </a:solidFill>
            <a:miter lim="800000"/>
            <a:headEnd/>
            <a:tailEnd/>
          </a:ln>
        </p:spPr>
      </p:pic>
      <p:pic>
        <p:nvPicPr>
          <p:cNvPr id="68375" name="図 87" descr="フォルダーの無料イラスト"/>
          <p:cNvPicPr>
            <a:picLocks noChangeAspect="1" noChangeArrowheads="1"/>
          </p:cNvPicPr>
          <p:nvPr/>
        </p:nvPicPr>
        <p:blipFill>
          <a:blip r:embed="rId2"/>
          <a:srcRect r="46208" b="81381"/>
          <a:stretch>
            <a:fillRect/>
          </a:stretch>
        </p:blipFill>
        <p:spPr bwMode="auto">
          <a:xfrm>
            <a:off x="76200" y="59550300"/>
            <a:ext cx="561975" cy="447675"/>
          </a:xfrm>
          <a:prstGeom prst="rect">
            <a:avLst/>
          </a:prstGeom>
          <a:noFill/>
          <a:ln w="9525">
            <a:solidFill>
              <a:schemeClr val="tx1"/>
            </a:solidFill>
            <a:miter lim="800000"/>
            <a:headEnd/>
            <a:tailEnd/>
          </a:ln>
        </p:spPr>
      </p:pic>
      <p:pic>
        <p:nvPicPr>
          <p:cNvPr id="68376" name="図 88" descr="フォルダーの無料イラスト"/>
          <p:cNvPicPr>
            <a:picLocks noChangeAspect="1" noChangeArrowheads="1"/>
          </p:cNvPicPr>
          <p:nvPr/>
        </p:nvPicPr>
        <p:blipFill>
          <a:blip r:embed="rId2"/>
          <a:srcRect r="46208" b="81381"/>
          <a:stretch>
            <a:fillRect/>
          </a:stretch>
        </p:blipFill>
        <p:spPr bwMode="auto">
          <a:xfrm>
            <a:off x="57150" y="60264675"/>
            <a:ext cx="561975" cy="447675"/>
          </a:xfrm>
          <a:prstGeom prst="rect">
            <a:avLst/>
          </a:prstGeom>
          <a:noFill/>
          <a:ln w="9525">
            <a:solidFill>
              <a:schemeClr val="tx1"/>
            </a:solidFill>
            <a:miter lim="800000"/>
            <a:headEnd/>
            <a:tailEnd/>
          </a:ln>
        </p:spPr>
      </p:pic>
      <p:pic>
        <p:nvPicPr>
          <p:cNvPr id="68377" name="図 89" descr="フォルダーの無料イラスト"/>
          <p:cNvPicPr>
            <a:picLocks noChangeAspect="1" noChangeArrowheads="1"/>
          </p:cNvPicPr>
          <p:nvPr/>
        </p:nvPicPr>
        <p:blipFill>
          <a:blip r:embed="rId2"/>
          <a:srcRect r="46208" b="81381"/>
          <a:stretch>
            <a:fillRect/>
          </a:stretch>
        </p:blipFill>
        <p:spPr bwMode="auto">
          <a:xfrm>
            <a:off x="3648075" y="60598050"/>
            <a:ext cx="561975" cy="447675"/>
          </a:xfrm>
          <a:prstGeom prst="rect">
            <a:avLst/>
          </a:prstGeom>
          <a:noFill/>
          <a:ln w="9525">
            <a:solidFill>
              <a:schemeClr val="tx1"/>
            </a:solidFill>
            <a:miter lim="800000"/>
            <a:headEnd/>
            <a:tailEnd/>
          </a:ln>
        </p:spPr>
      </p:pic>
      <p:pic>
        <p:nvPicPr>
          <p:cNvPr id="68378" name="図 90" descr="フォルダーの無料イラスト"/>
          <p:cNvPicPr>
            <a:picLocks noChangeAspect="1" noChangeArrowheads="1"/>
          </p:cNvPicPr>
          <p:nvPr/>
        </p:nvPicPr>
        <p:blipFill>
          <a:blip r:embed="rId2"/>
          <a:srcRect r="46208" b="81381"/>
          <a:stretch>
            <a:fillRect/>
          </a:stretch>
        </p:blipFill>
        <p:spPr bwMode="auto">
          <a:xfrm>
            <a:off x="4705350" y="60579000"/>
            <a:ext cx="561975" cy="447675"/>
          </a:xfrm>
          <a:prstGeom prst="rect">
            <a:avLst/>
          </a:prstGeom>
          <a:noFill/>
          <a:ln w="9525">
            <a:solidFill>
              <a:schemeClr val="tx1"/>
            </a:solidFill>
            <a:miter lim="800000"/>
            <a:headEnd/>
            <a:tailEnd/>
          </a:ln>
        </p:spPr>
      </p:pic>
      <p:pic>
        <p:nvPicPr>
          <p:cNvPr id="68379" name="図 91" descr="フォルダーの無料イラスト"/>
          <p:cNvPicPr>
            <a:picLocks noChangeAspect="1" noChangeArrowheads="1"/>
          </p:cNvPicPr>
          <p:nvPr/>
        </p:nvPicPr>
        <p:blipFill>
          <a:blip r:embed="rId2"/>
          <a:srcRect r="46208" b="81381"/>
          <a:stretch>
            <a:fillRect/>
          </a:stretch>
        </p:blipFill>
        <p:spPr bwMode="auto">
          <a:xfrm>
            <a:off x="4705350" y="61293375"/>
            <a:ext cx="561975" cy="447675"/>
          </a:xfrm>
          <a:prstGeom prst="rect">
            <a:avLst/>
          </a:prstGeom>
          <a:noFill/>
          <a:ln w="9525">
            <a:solidFill>
              <a:schemeClr val="tx1"/>
            </a:solidFill>
            <a:miter lim="800000"/>
            <a:headEnd/>
            <a:tailEnd/>
          </a:ln>
        </p:spPr>
      </p:pic>
      <p:pic>
        <p:nvPicPr>
          <p:cNvPr id="68380" name="図 92" descr="フォルダーの無料イラスト"/>
          <p:cNvPicPr>
            <a:picLocks noChangeAspect="1" noChangeArrowheads="1"/>
          </p:cNvPicPr>
          <p:nvPr/>
        </p:nvPicPr>
        <p:blipFill>
          <a:blip r:embed="rId2"/>
          <a:srcRect r="46208" b="81381"/>
          <a:stretch>
            <a:fillRect/>
          </a:stretch>
        </p:blipFill>
        <p:spPr bwMode="auto">
          <a:xfrm>
            <a:off x="4695825" y="61950600"/>
            <a:ext cx="561975" cy="447675"/>
          </a:xfrm>
          <a:prstGeom prst="rect">
            <a:avLst/>
          </a:prstGeom>
          <a:noFill/>
          <a:ln w="9525">
            <a:solidFill>
              <a:schemeClr val="tx1"/>
            </a:solidFill>
            <a:miter lim="800000"/>
            <a:headEnd/>
            <a:tailEnd/>
          </a:ln>
        </p:spPr>
      </p:pic>
      <p:pic>
        <p:nvPicPr>
          <p:cNvPr id="68381" name="図 93" descr="フォルダーの無料イラスト"/>
          <p:cNvPicPr>
            <a:picLocks noChangeAspect="1" noChangeArrowheads="1"/>
          </p:cNvPicPr>
          <p:nvPr/>
        </p:nvPicPr>
        <p:blipFill>
          <a:blip r:embed="rId2"/>
          <a:srcRect r="46208" b="81381"/>
          <a:stretch>
            <a:fillRect/>
          </a:stretch>
        </p:blipFill>
        <p:spPr bwMode="auto">
          <a:xfrm>
            <a:off x="4686300" y="62655450"/>
            <a:ext cx="561975" cy="447675"/>
          </a:xfrm>
          <a:prstGeom prst="rect">
            <a:avLst/>
          </a:prstGeom>
          <a:noFill/>
          <a:ln w="9525">
            <a:solidFill>
              <a:schemeClr val="tx1"/>
            </a:solidFill>
            <a:miter lim="800000"/>
            <a:headEnd/>
            <a:tailEnd/>
          </a:ln>
        </p:spPr>
      </p:pic>
      <p:pic>
        <p:nvPicPr>
          <p:cNvPr id="68382" name="図 94" descr="フォルダーの無料イラスト"/>
          <p:cNvPicPr>
            <a:picLocks noChangeAspect="1" noChangeArrowheads="1"/>
          </p:cNvPicPr>
          <p:nvPr/>
        </p:nvPicPr>
        <p:blipFill>
          <a:blip r:embed="rId2"/>
          <a:srcRect r="46208" b="81381"/>
          <a:stretch>
            <a:fillRect/>
          </a:stretch>
        </p:blipFill>
        <p:spPr bwMode="auto">
          <a:xfrm>
            <a:off x="4714875" y="63341250"/>
            <a:ext cx="561975" cy="447675"/>
          </a:xfrm>
          <a:prstGeom prst="rect">
            <a:avLst/>
          </a:prstGeom>
          <a:noFill/>
          <a:ln w="9525">
            <a:solidFill>
              <a:schemeClr val="tx1"/>
            </a:solidFill>
            <a:miter lim="800000"/>
            <a:headEnd/>
            <a:tailEnd/>
          </a:ln>
        </p:spPr>
      </p:pic>
      <p:pic>
        <p:nvPicPr>
          <p:cNvPr id="68383" name="図 95" descr="フォルダーの無料イラスト"/>
          <p:cNvPicPr>
            <a:picLocks noChangeAspect="1" noChangeArrowheads="1"/>
          </p:cNvPicPr>
          <p:nvPr/>
        </p:nvPicPr>
        <p:blipFill>
          <a:blip r:embed="rId2"/>
          <a:srcRect r="46208" b="81381"/>
          <a:stretch>
            <a:fillRect/>
          </a:stretch>
        </p:blipFill>
        <p:spPr bwMode="auto">
          <a:xfrm>
            <a:off x="4695825" y="64008000"/>
            <a:ext cx="561975" cy="447675"/>
          </a:xfrm>
          <a:prstGeom prst="rect">
            <a:avLst/>
          </a:prstGeom>
          <a:noFill/>
          <a:ln w="9525">
            <a:solidFill>
              <a:schemeClr val="tx1"/>
            </a:solidFill>
            <a:miter lim="800000"/>
            <a:headEnd/>
            <a:tailEnd/>
          </a:ln>
        </p:spPr>
      </p:pic>
      <p:sp>
        <p:nvSpPr>
          <p:cNvPr id="97" name="右中かっこ 96"/>
          <p:cNvSpPr/>
          <p:nvPr/>
        </p:nvSpPr>
        <p:spPr>
          <a:xfrm>
            <a:off x="5353050" y="62188725"/>
            <a:ext cx="123825" cy="2238375"/>
          </a:xfrm>
          <a:prstGeom prst="rightBrace">
            <a:avLst/>
          </a:prstGeom>
        </p:spPr>
        <p:style>
          <a:lnRef idx="1">
            <a:schemeClr val="dk1"/>
          </a:lnRef>
          <a:fillRef idx="0">
            <a:schemeClr val="dk1"/>
          </a:fillRef>
          <a:effectRef idx="0">
            <a:schemeClr val="dk1"/>
          </a:effectRef>
          <a:fontRef idx="minor">
            <a:schemeClr val="tx1"/>
          </a:fontRef>
        </p:style>
        <p:txBody>
          <a:bodyPr anchor="ct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fontAlgn="auto">
              <a:spcBef>
                <a:spcPts val="0"/>
              </a:spcBef>
              <a:spcAft>
                <a:spcPts val="0"/>
              </a:spcAft>
              <a:defRPr/>
            </a:pPr>
            <a:endParaRPr lang="ja-JP" altLang="en-US"/>
          </a:p>
        </p:txBody>
      </p:sp>
      <p:pic>
        <p:nvPicPr>
          <p:cNvPr id="68385" name="図 97" descr="フォルダーの無料イラスト"/>
          <p:cNvPicPr>
            <a:picLocks noChangeAspect="1" noChangeArrowheads="1"/>
          </p:cNvPicPr>
          <p:nvPr/>
        </p:nvPicPr>
        <p:blipFill>
          <a:blip r:embed="rId2"/>
          <a:srcRect r="46208" b="81381"/>
          <a:stretch>
            <a:fillRect/>
          </a:stretch>
        </p:blipFill>
        <p:spPr bwMode="auto">
          <a:xfrm>
            <a:off x="692150" y="1208088"/>
            <a:ext cx="360363" cy="288925"/>
          </a:xfrm>
          <a:prstGeom prst="rect">
            <a:avLst/>
          </a:prstGeom>
          <a:noFill/>
          <a:ln w="9525">
            <a:solidFill>
              <a:schemeClr val="tx1"/>
            </a:solidFill>
            <a:miter lim="800000"/>
            <a:headEnd/>
            <a:tailEnd/>
          </a:ln>
        </p:spPr>
      </p:pic>
      <p:pic>
        <p:nvPicPr>
          <p:cNvPr id="68386" name="図 98" descr="フォルダーの無料イラスト"/>
          <p:cNvPicPr>
            <a:picLocks noChangeAspect="1" noChangeArrowheads="1"/>
          </p:cNvPicPr>
          <p:nvPr/>
        </p:nvPicPr>
        <p:blipFill>
          <a:blip r:embed="rId2"/>
          <a:srcRect r="46208" b="81381"/>
          <a:stretch>
            <a:fillRect/>
          </a:stretch>
        </p:blipFill>
        <p:spPr bwMode="auto">
          <a:xfrm>
            <a:off x="1557338" y="1208088"/>
            <a:ext cx="358775" cy="288925"/>
          </a:xfrm>
          <a:prstGeom prst="rect">
            <a:avLst/>
          </a:prstGeom>
          <a:noFill/>
          <a:ln w="9525">
            <a:solidFill>
              <a:schemeClr val="tx1"/>
            </a:solidFill>
            <a:miter lim="800000"/>
            <a:headEnd/>
            <a:tailEnd/>
          </a:ln>
        </p:spPr>
      </p:pic>
      <p:pic>
        <p:nvPicPr>
          <p:cNvPr id="68387" name="図 99" descr="フォルダーの無料イラスト"/>
          <p:cNvPicPr>
            <a:picLocks noChangeAspect="1" noChangeArrowheads="1"/>
          </p:cNvPicPr>
          <p:nvPr/>
        </p:nvPicPr>
        <p:blipFill>
          <a:blip r:embed="rId2"/>
          <a:srcRect r="46208" b="81381"/>
          <a:stretch>
            <a:fillRect/>
          </a:stretch>
        </p:blipFill>
        <p:spPr bwMode="auto">
          <a:xfrm>
            <a:off x="3500438" y="5097463"/>
            <a:ext cx="360362" cy="287337"/>
          </a:xfrm>
          <a:prstGeom prst="rect">
            <a:avLst/>
          </a:prstGeom>
          <a:noFill/>
          <a:ln w="9525">
            <a:solidFill>
              <a:schemeClr val="tx1"/>
            </a:solidFill>
            <a:miter lim="800000"/>
            <a:headEnd/>
            <a:tailEnd/>
          </a:ln>
        </p:spPr>
      </p:pic>
      <p:pic>
        <p:nvPicPr>
          <p:cNvPr id="68388" name="図 100" descr="フォルダーの無料イラスト"/>
          <p:cNvPicPr>
            <a:picLocks noChangeAspect="1" noChangeArrowheads="1"/>
          </p:cNvPicPr>
          <p:nvPr/>
        </p:nvPicPr>
        <p:blipFill>
          <a:blip r:embed="rId2"/>
          <a:srcRect r="46208" b="81381"/>
          <a:stretch>
            <a:fillRect/>
          </a:stretch>
        </p:blipFill>
        <p:spPr bwMode="auto">
          <a:xfrm>
            <a:off x="4292600" y="5097463"/>
            <a:ext cx="360363" cy="287337"/>
          </a:xfrm>
          <a:prstGeom prst="rect">
            <a:avLst/>
          </a:prstGeom>
          <a:noFill/>
          <a:ln w="9525">
            <a:solidFill>
              <a:schemeClr val="tx1"/>
            </a:solidFill>
            <a:miter lim="800000"/>
            <a:headEnd/>
            <a:tailEnd/>
          </a:ln>
        </p:spPr>
      </p:pic>
      <p:pic>
        <p:nvPicPr>
          <p:cNvPr id="68389" name="図 101" descr="フォルダーの無料イラスト"/>
          <p:cNvPicPr>
            <a:picLocks noChangeAspect="1" noChangeArrowheads="1"/>
          </p:cNvPicPr>
          <p:nvPr/>
        </p:nvPicPr>
        <p:blipFill>
          <a:blip r:embed="rId2"/>
          <a:srcRect r="46208" b="81381"/>
          <a:stretch>
            <a:fillRect/>
          </a:stretch>
        </p:blipFill>
        <p:spPr bwMode="auto">
          <a:xfrm>
            <a:off x="4292600" y="4592638"/>
            <a:ext cx="360363" cy="288925"/>
          </a:xfrm>
          <a:prstGeom prst="rect">
            <a:avLst/>
          </a:prstGeom>
          <a:noFill/>
          <a:ln w="9525">
            <a:solidFill>
              <a:schemeClr val="tx1"/>
            </a:solidFill>
            <a:miter lim="800000"/>
            <a:headEnd/>
            <a:tailEnd/>
          </a:ln>
        </p:spPr>
      </p:pic>
      <p:pic>
        <p:nvPicPr>
          <p:cNvPr id="68390" name="図 102" descr="フォルダーの無料イラスト"/>
          <p:cNvPicPr>
            <a:picLocks noChangeAspect="1" noChangeArrowheads="1"/>
          </p:cNvPicPr>
          <p:nvPr/>
        </p:nvPicPr>
        <p:blipFill>
          <a:blip r:embed="rId2"/>
          <a:srcRect r="46208" b="81381"/>
          <a:stretch>
            <a:fillRect/>
          </a:stretch>
        </p:blipFill>
        <p:spPr bwMode="auto">
          <a:xfrm>
            <a:off x="4292600" y="4089400"/>
            <a:ext cx="360363" cy="287338"/>
          </a:xfrm>
          <a:prstGeom prst="rect">
            <a:avLst/>
          </a:prstGeom>
          <a:noFill/>
          <a:ln w="9525">
            <a:solidFill>
              <a:schemeClr val="tx1"/>
            </a:solidFill>
            <a:miter lim="800000"/>
            <a:headEnd/>
            <a:tailEnd/>
          </a:ln>
        </p:spPr>
      </p:pic>
      <p:pic>
        <p:nvPicPr>
          <p:cNvPr id="68391" name="図 103" descr="フォルダーの無料イラスト"/>
          <p:cNvPicPr>
            <a:picLocks noChangeAspect="1" noChangeArrowheads="1"/>
          </p:cNvPicPr>
          <p:nvPr/>
        </p:nvPicPr>
        <p:blipFill>
          <a:blip r:embed="rId2"/>
          <a:srcRect r="46208" b="81381"/>
          <a:stretch>
            <a:fillRect/>
          </a:stretch>
        </p:blipFill>
        <p:spPr bwMode="auto">
          <a:xfrm>
            <a:off x="4292600" y="3584575"/>
            <a:ext cx="360363" cy="288925"/>
          </a:xfrm>
          <a:prstGeom prst="rect">
            <a:avLst/>
          </a:prstGeom>
          <a:noFill/>
          <a:ln w="9525">
            <a:solidFill>
              <a:schemeClr val="tx1"/>
            </a:solidFill>
            <a:miter lim="800000"/>
            <a:headEnd/>
            <a:tailEnd/>
          </a:ln>
        </p:spPr>
      </p:pic>
      <p:pic>
        <p:nvPicPr>
          <p:cNvPr id="68392" name="図 104" descr="フォルダーの無料イラスト"/>
          <p:cNvPicPr>
            <a:picLocks noChangeAspect="1" noChangeArrowheads="1"/>
          </p:cNvPicPr>
          <p:nvPr/>
        </p:nvPicPr>
        <p:blipFill>
          <a:blip r:embed="rId2"/>
          <a:srcRect r="46208" b="81381"/>
          <a:stretch>
            <a:fillRect/>
          </a:stretch>
        </p:blipFill>
        <p:spPr bwMode="auto">
          <a:xfrm>
            <a:off x="3500438" y="1208088"/>
            <a:ext cx="360362" cy="288925"/>
          </a:xfrm>
          <a:prstGeom prst="rect">
            <a:avLst/>
          </a:prstGeom>
          <a:noFill/>
          <a:ln w="9525">
            <a:solidFill>
              <a:schemeClr val="tx1"/>
            </a:solidFill>
            <a:miter lim="800000"/>
            <a:headEnd/>
            <a:tailEnd/>
          </a:ln>
        </p:spPr>
      </p:pic>
      <p:pic>
        <p:nvPicPr>
          <p:cNvPr id="68393" name="図 105" descr="フォルダーの無料イラスト"/>
          <p:cNvPicPr>
            <a:picLocks noChangeAspect="1" noChangeArrowheads="1"/>
          </p:cNvPicPr>
          <p:nvPr/>
        </p:nvPicPr>
        <p:blipFill>
          <a:blip r:embed="rId2"/>
          <a:srcRect r="46208" b="81381"/>
          <a:stretch>
            <a:fillRect/>
          </a:stretch>
        </p:blipFill>
        <p:spPr bwMode="auto">
          <a:xfrm>
            <a:off x="4292600" y="1208088"/>
            <a:ext cx="360363" cy="288925"/>
          </a:xfrm>
          <a:prstGeom prst="rect">
            <a:avLst/>
          </a:prstGeom>
          <a:noFill/>
          <a:ln w="9525">
            <a:solidFill>
              <a:schemeClr val="tx1"/>
            </a:solidFill>
            <a:miter lim="800000"/>
            <a:headEnd/>
            <a:tailEnd/>
          </a:ln>
        </p:spPr>
      </p:pic>
      <p:pic>
        <p:nvPicPr>
          <p:cNvPr id="68394" name="図 106" descr="フォルダーの無料イラスト"/>
          <p:cNvPicPr>
            <a:picLocks noChangeAspect="1" noChangeArrowheads="1"/>
          </p:cNvPicPr>
          <p:nvPr/>
        </p:nvPicPr>
        <p:blipFill>
          <a:blip r:embed="rId2"/>
          <a:srcRect r="46208" b="81381"/>
          <a:stretch>
            <a:fillRect/>
          </a:stretch>
        </p:blipFill>
        <p:spPr bwMode="auto">
          <a:xfrm>
            <a:off x="4292600" y="1639888"/>
            <a:ext cx="357188" cy="285750"/>
          </a:xfrm>
          <a:prstGeom prst="rect">
            <a:avLst/>
          </a:prstGeom>
          <a:noFill/>
          <a:ln w="9525">
            <a:solidFill>
              <a:schemeClr val="tx1"/>
            </a:solidFill>
            <a:miter lim="800000"/>
            <a:headEnd/>
            <a:tailEnd/>
          </a:ln>
        </p:spPr>
      </p:pic>
      <p:pic>
        <p:nvPicPr>
          <p:cNvPr id="68395" name="図 107" descr="フォルダーの無料イラスト"/>
          <p:cNvPicPr>
            <a:picLocks noChangeAspect="1" noChangeArrowheads="1"/>
          </p:cNvPicPr>
          <p:nvPr/>
        </p:nvPicPr>
        <p:blipFill>
          <a:blip r:embed="rId2"/>
          <a:srcRect r="46208" b="81381"/>
          <a:stretch>
            <a:fillRect/>
          </a:stretch>
        </p:blipFill>
        <p:spPr bwMode="auto">
          <a:xfrm>
            <a:off x="4292600" y="2144713"/>
            <a:ext cx="360363" cy="287337"/>
          </a:xfrm>
          <a:prstGeom prst="rect">
            <a:avLst/>
          </a:prstGeom>
          <a:noFill/>
          <a:ln w="9525">
            <a:solidFill>
              <a:schemeClr val="tx1"/>
            </a:solidFill>
            <a:miter lim="800000"/>
            <a:headEnd/>
            <a:tailEnd/>
          </a:ln>
        </p:spPr>
      </p:pic>
      <p:pic>
        <p:nvPicPr>
          <p:cNvPr id="68396" name="図 108" descr="フォルダーの無料イラスト"/>
          <p:cNvPicPr>
            <a:picLocks noChangeAspect="1" noChangeArrowheads="1"/>
          </p:cNvPicPr>
          <p:nvPr/>
        </p:nvPicPr>
        <p:blipFill>
          <a:blip r:embed="rId2"/>
          <a:srcRect r="46208" b="81381"/>
          <a:stretch>
            <a:fillRect/>
          </a:stretch>
        </p:blipFill>
        <p:spPr bwMode="auto">
          <a:xfrm>
            <a:off x="4292600" y="2649538"/>
            <a:ext cx="360363" cy="287337"/>
          </a:xfrm>
          <a:prstGeom prst="rect">
            <a:avLst/>
          </a:prstGeom>
          <a:noFill/>
          <a:ln w="9525">
            <a:solidFill>
              <a:schemeClr val="tx1"/>
            </a:solidFill>
            <a:miter lim="800000"/>
            <a:headEnd/>
            <a:tailEnd/>
          </a:ln>
        </p:spPr>
      </p:pic>
      <p:pic>
        <p:nvPicPr>
          <p:cNvPr id="68397" name="図 109" descr="フォルダーの無料イラスト"/>
          <p:cNvPicPr>
            <a:picLocks noChangeAspect="1" noChangeArrowheads="1"/>
          </p:cNvPicPr>
          <p:nvPr/>
        </p:nvPicPr>
        <p:blipFill>
          <a:blip r:embed="rId2"/>
          <a:srcRect r="46208" b="81381"/>
          <a:stretch>
            <a:fillRect/>
          </a:stretch>
        </p:blipFill>
        <p:spPr bwMode="auto">
          <a:xfrm>
            <a:off x="3500438" y="4089400"/>
            <a:ext cx="360362" cy="287338"/>
          </a:xfrm>
          <a:prstGeom prst="rect">
            <a:avLst/>
          </a:prstGeom>
          <a:noFill/>
          <a:ln w="9525">
            <a:solidFill>
              <a:schemeClr val="tx1"/>
            </a:solidFill>
            <a:miter lim="800000"/>
            <a:headEnd/>
            <a:tailEnd/>
          </a:ln>
        </p:spPr>
      </p:pic>
      <p:pic>
        <p:nvPicPr>
          <p:cNvPr id="68398" name="図 110" descr="フォルダーの無料イラスト"/>
          <p:cNvPicPr>
            <a:picLocks noChangeAspect="1" noChangeArrowheads="1"/>
          </p:cNvPicPr>
          <p:nvPr/>
        </p:nvPicPr>
        <p:blipFill>
          <a:blip r:embed="rId2"/>
          <a:srcRect r="46208" b="81381"/>
          <a:stretch>
            <a:fillRect/>
          </a:stretch>
        </p:blipFill>
        <p:spPr bwMode="auto">
          <a:xfrm>
            <a:off x="4292600" y="3152775"/>
            <a:ext cx="360363" cy="287338"/>
          </a:xfrm>
          <a:prstGeom prst="rect">
            <a:avLst/>
          </a:prstGeom>
          <a:noFill/>
          <a:ln w="9525">
            <a:solidFill>
              <a:schemeClr val="tx1"/>
            </a:solidFill>
            <a:miter lim="800000"/>
            <a:headEnd/>
            <a:tailEnd/>
          </a:ln>
        </p:spPr>
      </p:pic>
      <p:pic>
        <p:nvPicPr>
          <p:cNvPr id="68399" name="図 111" descr="フォルダーの無料イラスト"/>
          <p:cNvPicPr>
            <a:picLocks noChangeAspect="1" noChangeArrowheads="1"/>
          </p:cNvPicPr>
          <p:nvPr/>
        </p:nvPicPr>
        <p:blipFill>
          <a:blip r:embed="rId2"/>
          <a:srcRect r="46208" b="81381"/>
          <a:stretch>
            <a:fillRect/>
          </a:stretch>
        </p:blipFill>
        <p:spPr bwMode="auto">
          <a:xfrm>
            <a:off x="1557338" y="2289175"/>
            <a:ext cx="358775" cy="287338"/>
          </a:xfrm>
          <a:prstGeom prst="rect">
            <a:avLst/>
          </a:prstGeom>
          <a:noFill/>
          <a:ln w="9525">
            <a:solidFill>
              <a:schemeClr val="tx1"/>
            </a:solidFill>
            <a:miter lim="800000"/>
            <a:headEnd/>
            <a:tailEnd/>
          </a:ln>
        </p:spPr>
      </p:pic>
      <p:pic>
        <p:nvPicPr>
          <p:cNvPr id="68400" name="図 112" descr="フォルダーの無料イラスト"/>
          <p:cNvPicPr>
            <a:picLocks noChangeAspect="1" noChangeArrowheads="1"/>
          </p:cNvPicPr>
          <p:nvPr/>
        </p:nvPicPr>
        <p:blipFill>
          <a:blip r:embed="rId2"/>
          <a:srcRect r="46208" b="81381"/>
          <a:stretch>
            <a:fillRect/>
          </a:stretch>
        </p:blipFill>
        <p:spPr bwMode="auto">
          <a:xfrm>
            <a:off x="1557338" y="2792413"/>
            <a:ext cx="358775" cy="288925"/>
          </a:xfrm>
          <a:prstGeom prst="rect">
            <a:avLst/>
          </a:prstGeom>
          <a:noFill/>
          <a:ln w="9525">
            <a:solidFill>
              <a:schemeClr val="tx1"/>
            </a:solidFill>
            <a:miter lim="800000"/>
            <a:headEnd/>
            <a:tailEnd/>
          </a:ln>
        </p:spPr>
      </p:pic>
      <p:pic>
        <p:nvPicPr>
          <p:cNvPr id="68401" name="図 113" descr="フォルダーの無料イラスト"/>
          <p:cNvPicPr>
            <a:picLocks noChangeAspect="1" noChangeArrowheads="1"/>
          </p:cNvPicPr>
          <p:nvPr/>
        </p:nvPicPr>
        <p:blipFill>
          <a:blip r:embed="rId2"/>
          <a:srcRect r="46208" b="81381"/>
          <a:stretch>
            <a:fillRect/>
          </a:stretch>
        </p:blipFill>
        <p:spPr bwMode="auto">
          <a:xfrm>
            <a:off x="1557338" y="3368675"/>
            <a:ext cx="358775" cy="288925"/>
          </a:xfrm>
          <a:prstGeom prst="rect">
            <a:avLst/>
          </a:prstGeom>
          <a:noFill/>
          <a:ln w="9525">
            <a:solidFill>
              <a:schemeClr val="tx1"/>
            </a:solidFill>
            <a:miter lim="800000"/>
            <a:headEnd/>
            <a:tailEnd/>
          </a:ln>
        </p:spPr>
      </p:pic>
      <p:pic>
        <p:nvPicPr>
          <p:cNvPr id="68402" name="図 114" descr="フォルダーの無料イラスト"/>
          <p:cNvPicPr>
            <a:picLocks noChangeAspect="1" noChangeArrowheads="1"/>
          </p:cNvPicPr>
          <p:nvPr/>
        </p:nvPicPr>
        <p:blipFill>
          <a:blip r:embed="rId2"/>
          <a:srcRect r="46208" b="81381"/>
          <a:stretch>
            <a:fillRect/>
          </a:stretch>
        </p:blipFill>
        <p:spPr bwMode="auto">
          <a:xfrm>
            <a:off x="1557338" y="3873500"/>
            <a:ext cx="358775" cy="287338"/>
          </a:xfrm>
          <a:prstGeom prst="rect">
            <a:avLst/>
          </a:prstGeom>
          <a:noFill/>
          <a:ln w="9525">
            <a:solidFill>
              <a:schemeClr val="tx1"/>
            </a:solidFill>
            <a:miter lim="800000"/>
            <a:headEnd/>
            <a:tailEnd/>
          </a:ln>
        </p:spPr>
      </p:pic>
      <p:pic>
        <p:nvPicPr>
          <p:cNvPr id="68403" name="図 115" descr="フォルダーの無料イラスト"/>
          <p:cNvPicPr>
            <a:picLocks noChangeAspect="1" noChangeArrowheads="1"/>
          </p:cNvPicPr>
          <p:nvPr/>
        </p:nvPicPr>
        <p:blipFill>
          <a:blip r:embed="rId2"/>
          <a:srcRect r="46208" b="81381"/>
          <a:stretch>
            <a:fillRect/>
          </a:stretch>
        </p:blipFill>
        <p:spPr bwMode="auto">
          <a:xfrm>
            <a:off x="692150" y="4305300"/>
            <a:ext cx="360363" cy="287338"/>
          </a:xfrm>
          <a:prstGeom prst="rect">
            <a:avLst/>
          </a:prstGeom>
          <a:noFill/>
          <a:ln w="9525">
            <a:solidFill>
              <a:schemeClr val="tx1"/>
            </a:solidFill>
            <a:miter lim="800000"/>
            <a:headEnd/>
            <a:tailEnd/>
          </a:ln>
        </p:spPr>
      </p:pic>
      <p:pic>
        <p:nvPicPr>
          <p:cNvPr id="68404" name="図 116" descr="フォルダーの無料イラスト"/>
          <p:cNvPicPr>
            <a:picLocks noChangeAspect="1" noChangeArrowheads="1"/>
          </p:cNvPicPr>
          <p:nvPr/>
        </p:nvPicPr>
        <p:blipFill>
          <a:blip r:embed="rId2"/>
          <a:srcRect r="46208" b="81381"/>
          <a:stretch>
            <a:fillRect/>
          </a:stretch>
        </p:blipFill>
        <p:spPr bwMode="auto">
          <a:xfrm>
            <a:off x="692150" y="3297238"/>
            <a:ext cx="360363" cy="287337"/>
          </a:xfrm>
          <a:prstGeom prst="rect">
            <a:avLst/>
          </a:prstGeom>
          <a:noFill/>
          <a:ln w="9525">
            <a:solidFill>
              <a:schemeClr val="tx1"/>
            </a:solidFill>
            <a:miter lim="800000"/>
            <a:headEnd/>
            <a:tailEnd/>
          </a:ln>
        </p:spPr>
      </p:pic>
      <p:pic>
        <p:nvPicPr>
          <p:cNvPr id="68405" name="図 117" descr="フォルダーの無料イラスト"/>
          <p:cNvPicPr>
            <a:picLocks noChangeAspect="1" noChangeArrowheads="1"/>
          </p:cNvPicPr>
          <p:nvPr/>
        </p:nvPicPr>
        <p:blipFill>
          <a:blip r:embed="rId2"/>
          <a:srcRect r="46208" b="81381"/>
          <a:stretch>
            <a:fillRect/>
          </a:stretch>
        </p:blipFill>
        <p:spPr bwMode="auto">
          <a:xfrm>
            <a:off x="692150" y="2289175"/>
            <a:ext cx="360363" cy="287338"/>
          </a:xfrm>
          <a:prstGeom prst="rect">
            <a:avLst/>
          </a:prstGeom>
          <a:noFill/>
          <a:ln w="9525">
            <a:solidFill>
              <a:schemeClr val="tx1"/>
            </a:solidFill>
            <a:miter lim="800000"/>
            <a:headEnd/>
            <a:tailEnd/>
          </a:ln>
        </p:spPr>
      </p:pic>
      <p:pic>
        <p:nvPicPr>
          <p:cNvPr id="68406" name="図 118" descr="フォルダーの無料イラスト"/>
          <p:cNvPicPr>
            <a:picLocks noChangeAspect="1" noChangeArrowheads="1"/>
          </p:cNvPicPr>
          <p:nvPr/>
        </p:nvPicPr>
        <p:blipFill>
          <a:blip r:embed="rId2"/>
          <a:srcRect r="46208" b="81381"/>
          <a:stretch>
            <a:fillRect/>
          </a:stretch>
        </p:blipFill>
        <p:spPr bwMode="auto">
          <a:xfrm>
            <a:off x="1557338" y="1712913"/>
            <a:ext cx="358775" cy="287337"/>
          </a:xfrm>
          <a:prstGeom prst="rect">
            <a:avLst/>
          </a:prstGeom>
          <a:noFill/>
          <a:ln w="9525">
            <a:solidFill>
              <a:schemeClr val="tx1"/>
            </a:solidFill>
            <a:miter lim="800000"/>
            <a:headEnd/>
            <a:tailEnd/>
          </a:ln>
        </p:spPr>
      </p:pic>
      <p:pic>
        <p:nvPicPr>
          <p:cNvPr id="68407" name="図 119" descr="フォルダーの無料イラスト"/>
          <p:cNvPicPr>
            <a:picLocks noChangeAspect="1" noChangeArrowheads="1"/>
          </p:cNvPicPr>
          <p:nvPr/>
        </p:nvPicPr>
        <p:blipFill>
          <a:blip r:embed="rId2"/>
          <a:srcRect r="46208" b="81381"/>
          <a:stretch>
            <a:fillRect/>
          </a:stretch>
        </p:blipFill>
        <p:spPr bwMode="auto">
          <a:xfrm>
            <a:off x="4292600" y="5600700"/>
            <a:ext cx="360363" cy="288925"/>
          </a:xfrm>
          <a:prstGeom prst="rect">
            <a:avLst/>
          </a:prstGeom>
          <a:noFill/>
          <a:ln w="9525">
            <a:solidFill>
              <a:schemeClr val="tx1"/>
            </a:solidFill>
            <a:miter lim="800000"/>
            <a:headEnd/>
            <a:tailEnd/>
          </a:ln>
        </p:spPr>
      </p:pic>
      <p:pic>
        <p:nvPicPr>
          <p:cNvPr id="68408" name="図 120" descr="フォルダーの無料イラスト"/>
          <p:cNvPicPr>
            <a:picLocks noChangeAspect="1" noChangeArrowheads="1"/>
          </p:cNvPicPr>
          <p:nvPr/>
        </p:nvPicPr>
        <p:blipFill>
          <a:blip r:embed="rId2"/>
          <a:srcRect r="46208" b="81381"/>
          <a:stretch>
            <a:fillRect/>
          </a:stretch>
        </p:blipFill>
        <p:spPr bwMode="auto">
          <a:xfrm>
            <a:off x="4292600" y="6105525"/>
            <a:ext cx="360363" cy="287338"/>
          </a:xfrm>
          <a:prstGeom prst="rect">
            <a:avLst/>
          </a:prstGeom>
          <a:noFill/>
          <a:ln w="9525">
            <a:solidFill>
              <a:schemeClr val="tx1"/>
            </a:solidFill>
            <a:miter lim="800000"/>
            <a:headEnd/>
            <a:tailEnd/>
          </a:ln>
        </p:spPr>
      </p:pic>
      <p:pic>
        <p:nvPicPr>
          <p:cNvPr id="68409" name="図 121" descr="フォルダーの無料イラスト"/>
          <p:cNvPicPr>
            <a:picLocks noChangeAspect="1" noChangeArrowheads="1"/>
          </p:cNvPicPr>
          <p:nvPr/>
        </p:nvPicPr>
        <p:blipFill>
          <a:blip r:embed="rId2"/>
          <a:srcRect r="46208" b="81381"/>
          <a:stretch>
            <a:fillRect/>
          </a:stretch>
        </p:blipFill>
        <p:spPr bwMode="auto">
          <a:xfrm>
            <a:off x="4292600" y="6608763"/>
            <a:ext cx="360363" cy="288925"/>
          </a:xfrm>
          <a:prstGeom prst="rect">
            <a:avLst/>
          </a:prstGeom>
          <a:noFill/>
          <a:ln w="9525">
            <a:solidFill>
              <a:schemeClr val="tx1"/>
            </a:solidFill>
            <a:miter lim="800000"/>
            <a:headEnd/>
            <a:tailEnd/>
          </a:ln>
        </p:spPr>
      </p:pic>
      <p:pic>
        <p:nvPicPr>
          <p:cNvPr id="68410" name="図 122" descr="フォルダーの無料イラスト"/>
          <p:cNvPicPr>
            <a:picLocks noChangeAspect="1" noChangeArrowheads="1"/>
          </p:cNvPicPr>
          <p:nvPr/>
        </p:nvPicPr>
        <p:blipFill>
          <a:blip r:embed="rId2"/>
          <a:srcRect r="46208" b="81381"/>
          <a:stretch>
            <a:fillRect/>
          </a:stretch>
        </p:blipFill>
        <p:spPr bwMode="auto">
          <a:xfrm>
            <a:off x="4292600" y="7185025"/>
            <a:ext cx="360363" cy="288925"/>
          </a:xfrm>
          <a:prstGeom prst="rect">
            <a:avLst/>
          </a:prstGeom>
          <a:noFill/>
          <a:ln w="9525">
            <a:solidFill>
              <a:schemeClr val="tx1"/>
            </a:solidFill>
            <a:miter lim="800000"/>
            <a:headEnd/>
            <a:tailEnd/>
          </a:ln>
        </p:spPr>
      </p:pic>
      <p:pic>
        <p:nvPicPr>
          <p:cNvPr id="68411" name="図 123" descr="フォルダーの無料イラスト"/>
          <p:cNvPicPr>
            <a:picLocks noChangeAspect="1" noChangeArrowheads="1"/>
          </p:cNvPicPr>
          <p:nvPr/>
        </p:nvPicPr>
        <p:blipFill>
          <a:blip r:embed="rId2"/>
          <a:srcRect r="46208" b="81381"/>
          <a:stretch>
            <a:fillRect/>
          </a:stretch>
        </p:blipFill>
        <p:spPr bwMode="auto">
          <a:xfrm>
            <a:off x="4292600" y="7689850"/>
            <a:ext cx="360363" cy="287338"/>
          </a:xfrm>
          <a:prstGeom prst="rect">
            <a:avLst/>
          </a:prstGeom>
          <a:noFill/>
          <a:ln w="9525">
            <a:solidFill>
              <a:schemeClr val="tx1"/>
            </a:solidFill>
            <a:miter lim="800000"/>
            <a:headEnd/>
            <a:tailEnd/>
          </a:ln>
        </p:spPr>
      </p:pic>
      <p:sp>
        <p:nvSpPr>
          <p:cNvPr id="131" name="右中かっこ 130"/>
          <p:cNvSpPr/>
          <p:nvPr/>
        </p:nvSpPr>
        <p:spPr>
          <a:xfrm>
            <a:off x="4797425" y="6248400"/>
            <a:ext cx="190500" cy="1676400"/>
          </a:xfrm>
          <a:prstGeom prst="rightBrace">
            <a:avLst/>
          </a:prstGeom>
        </p:spPr>
        <p:style>
          <a:lnRef idx="1">
            <a:schemeClr val="dk1"/>
          </a:lnRef>
          <a:fillRef idx="0">
            <a:schemeClr val="dk1"/>
          </a:fillRef>
          <a:effectRef idx="0">
            <a:schemeClr val="dk1"/>
          </a:effectRef>
          <a:fontRef idx="minor">
            <a:schemeClr val="tx1"/>
          </a:fontRef>
        </p:style>
        <p:txBody>
          <a:bodyPr anchor="ct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fontAlgn="auto">
              <a:spcBef>
                <a:spcPts val="0"/>
              </a:spcBef>
              <a:spcAft>
                <a:spcPts val="0"/>
              </a:spcAft>
              <a:defRPr/>
            </a:pPr>
            <a:endParaRPr lang="ja-JP" altLang="en-US"/>
          </a:p>
        </p:txBody>
      </p:sp>
      <p:sp>
        <p:nvSpPr>
          <p:cNvPr id="68413" name="テキスト ボックス 129"/>
          <p:cNvSpPr txBox="1">
            <a:spLocks noChangeArrowheads="1"/>
          </p:cNvSpPr>
          <p:nvPr/>
        </p:nvSpPr>
        <p:spPr bwMode="auto">
          <a:xfrm>
            <a:off x="3213100" y="9561513"/>
            <a:ext cx="720725" cy="276225"/>
          </a:xfrm>
          <a:prstGeom prst="rect">
            <a:avLst/>
          </a:prstGeom>
          <a:noFill/>
          <a:ln w="9525">
            <a:noFill/>
            <a:miter lim="800000"/>
            <a:headEnd/>
            <a:tailEnd/>
          </a:ln>
        </p:spPr>
        <p:txBody>
          <a:bodyPr>
            <a:spAutoFit/>
          </a:bodyPr>
          <a:lstStyle/>
          <a:p>
            <a:r>
              <a:rPr lang="en-US" altLang="ja-JP" sz="1200">
                <a:latin typeface="Calibri" pitchFamily="34" charset="0"/>
              </a:rPr>
              <a:t>-47-</a:t>
            </a:r>
            <a:endParaRPr lang="ja-JP" altLang="en-US" sz="1200">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1341438" y="6753225"/>
            <a:ext cx="3816350" cy="863600"/>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角丸四角形 18"/>
          <p:cNvSpPr/>
          <p:nvPr/>
        </p:nvSpPr>
        <p:spPr>
          <a:xfrm>
            <a:off x="1196975" y="2144713"/>
            <a:ext cx="4679950" cy="936625"/>
          </a:xfrm>
          <a:prstGeom prst="roundRect">
            <a:avLst/>
          </a:prstGeom>
          <a:solidFill>
            <a:schemeClr val="bg1"/>
          </a:solid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 name="タイトル 6"/>
          <p:cNvSpPr>
            <a:spLocks noGrp="1"/>
          </p:cNvSpPr>
          <p:nvPr>
            <p:ph type="title"/>
          </p:nvPr>
        </p:nvSpPr>
        <p:spPr>
          <a:xfrm>
            <a:off x="908050" y="0"/>
            <a:ext cx="5949950" cy="344488"/>
          </a:xfrm>
          <a:solidFill>
            <a:schemeClr val="accent6">
              <a:lumMod val="40000"/>
              <a:lumOff val="60000"/>
            </a:schemeClr>
          </a:solidFill>
        </p:spPr>
        <p:txBody>
          <a:bodyPr rtlCol="0">
            <a:normAutofit/>
          </a:bodyPr>
          <a:lstStyle/>
          <a:p>
            <a:pPr algn="l" eaLnBrk="1" fontAlgn="auto" hangingPunct="1">
              <a:spcAft>
                <a:spcPts val="0"/>
              </a:spcAft>
              <a:defRPr/>
            </a:pPr>
            <a:r>
              <a:rPr lang="ja-JP" altLang="en-US" sz="1600" b="1" dirty="0" smtClean="0">
                <a:latin typeface="HGP創英ﾌﾟﾚｾﾞﾝｽEB" pitchFamily="18" charset="-128"/>
                <a:ea typeface="HGP創英ﾌﾟﾚｾﾞﾝｽEB" pitchFamily="18" charset="-128"/>
              </a:rPr>
              <a:t>３．　集　団　登　校</a:t>
            </a:r>
            <a:endParaRPr lang="ja-JP" altLang="en-US" sz="1600" b="1" dirty="0">
              <a:latin typeface="HGP創英ﾌﾟﾚｾﾞﾝｽEB" pitchFamily="18" charset="-128"/>
              <a:ea typeface="HGP創英ﾌﾟﾚｾﾞﾝｽEB" pitchFamily="18" charset="-128"/>
            </a:endParaRPr>
          </a:p>
        </p:txBody>
      </p:sp>
      <p:sp>
        <p:nvSpPr>
          <p:cNvPr id="22532" name="テキスト ボックス 4"/>
          <p:cNvSpPr txBox="1">
            <a:spLocks noChangeArrowheads="1"/>
          </p:cNvSpPr>
          <p:nvPr/>
        </p:nvSpPr>
        <p:spPr bwMode="auto">
          <a:xfrm>
            <a:off x="836613" y="488950"/>
            <a:ext cx="2952750" cy="276225"/>
          </a:xfrm>
          <a:prstGeom prst="rect">
            <a:avLst/>
          </a:prstGeom>
          <a:noFill/>
          <a:ln w="9525">
            <a:noFill/>
            <a:miter lim="800000"/>
            <a:headEnd/>
            <a:tailEnd/>
          </a:ln>
        </p:spPr>
        <p:txBody>
          <a:bodyPr>
            <a:spAutoFit/>
          </a:bodyPr>
          <a:lstStyle/>
          <a:p>
            <a:r>
              <a:rPr lang="ja-JP" altLang="en-US" sz="1200" b="1">
                <a:latin typeface="HGPｺﾞｼｯｸE" pitchFamily="50" charset="-128"/>
                <a:ea typeface="HGPｺﾞｼｯｸE" pitchFamily="50" charset="-128"/>
              </a:rPr>
              <a:t>◎　あいさつ立ち番・登校指導をおこなう。</a:t>
            </a:r>
          </a:p>
        </p:txBody>
      </p:sp>
      <p:sp>
        <p:nvSpPr>
          <p:cNvPr id="22533" name="テキスト ボックス 9"/>
          <p:cNvSpPr txBox="1">
            <a:spLocks noChangeArrowheads="1"/>
          </p:cNvSpPr>
          <p:nvPr/>
        </p:nvSpPr>
        <p:spPr bwMode="auto">
          <a:xfrm>
            <a:off x="1052513" y="920750"/>
            <a:ext cx="5256212" cy="830263"/>
          </a:xfrm>
          <a:prstGeom prst="rect">
            <a:avLst/>
          </a:prstGeom>
          <a:noFill/>
          <a:ln w="9525">
            <a:noFill/>
            <a:miter lim="800000"/>
            <a:headEnd/>
            <a:tailEnd/>
          </a:ln>
        </p:spPr>
        <p:txBody>
          <a:bodyPr>
            <a:spAutoFit/>
          </a:bodyPr>
          <a:lstStyle/>
          <a:p>
            <a:r>
              <a:rPr lang="ja-JP" altLang="en-US" sz="1200">
                <a:latin typeface="ＭＳ ゴシック" pitchFamily="49" charset="-128"/>
                <a:ea typeface="ＭＳ ゴシック" pitchFamily="49" charset="-128"/>
              </a:rPr>
              <a:t>毎朝三ヵ所（信楽寺横・ナンキンハゼ・五荘坂分岐）に職員が立ち、</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あいさつ指導等、登校指導をおこないます。</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全校児童の様子を知りコミュニケーションをとる良い機会です。</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進んで声をかけていきましょう。</a:t>
            </a:r>
          </a:p>
        </p:txBody>
      </p:sp>
      <p:sp>
        <p:nvSpPr>
          <p:cNvPr id="22534" name="テキスト ボックス 8"/>
          <p:cNvSpPr txBox="1">
            <a:spLocks noChangeArrowheads="1"/>
          </p:cNvSpPr>
          <p:nvPr/>
        </p:nvSpPr>
        <p:spPr bwMode="auto">
          <a:xfrm>
            <a:off x="692150" y="1857375"/>
            <a:ext cx="1512888" cy="306388"/>
          </a:xfrm>
          <a:prstGeom prst="rect">
            <a:avLst/>
          </a:prstGeom>
          <a:noFill/>
          <a:ln w="9525">
            <a:noFill/>
            <a:miter lim="800000"/>
            <a:headEnd/>
            <a:tailEnd/>
          </a:ln>
        </p:spPr>
        <p:txBody>
          <a:bodyPr>
            <a:spAutoFit/>
          </a:bodyPr>
          <a:lstStyle/>
          <a:p>
            <a:r>
              <a:rPr lang="ja-JP" altLang="en-US" sz="1400" b="1" i="1">
                <a:latin typeface="HGP創英角ﾎﾟｯﾌﾟ体" pitchFamily="50" charset="-128"/>
                <a:ea typeface="HGP創英角ﾎﾟｯﾌﾟ体" pitchFamily="50" charset="-128"/>
              </a:rPr>
              <a:t>チェックポイント</a:t>
            </a:r>
          </a:p>
        </p:txBody>
      </p:sp>
      <p:sp>
        <p:nvSpPr>
          <p:cNvPr id="22535" name="テキスト ボックス 10"/>
          <p:cNvSpPr txBox="1">
            <a:spLocks noChangeArrowheads="1"/>
          </p:cNvSpPr>
          <p:nvPr/>
        </p:nvSpPr>
        <p:spPr bwMode="auto">
          <a:xfrm>
            <a:off x="1196975" y="2216150"/>
            <a:ext cx="4679950" cy="1016000"/>
          </a:xfrm>
          <a:prstGeom prst="rect">
            <a:avLst/>
          </a:prstGeom>
          <a:noFill/>
          <a:ln w="9525">
            <a:noFill/>
            <a:miter lim="800000"/>
            <a:headEnd/>
            <a:tailEnd/>
          </a:ln>
        </p:spPr>
        <p:txBody>
          <a:bodyPr>
            <a:spAutoFit/>
          </a:bodyPr>
          <a:lstStyle/>
          <a:p>
            <a:r>
              <a:rPr lang="ja-JP" altLang="en-US" sz="1200">
                <a:latin typeface="HGP創英ﾌﾟﾚｾﾞﾝｽEB" pitchFamily="18" charset="-128"/>
                <a:ea typeface="HGP創英ﾌﾟﾚｾﾞﾝｽEB" pitchFamily="18" charset="-128"/>
              </a:rPr>
              <a:t>○　列を乱している児童はいませんか。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地区リーダーは登校旗を持ち、リーダーとしての仕事をしていますか。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何か気にかかる児童はいませんか。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（普段の様子と、どこか違っていると感じる等）</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a:t>
            </a:r>
          </a:p>
        </p:txBody>
      </p:sp>
      <p:sp>
        <p:nvSpPr>
          <p:cNvPr id="22536" name="テキスト ボックス 11"/>
          <p:cNvSpPr txBox="1">
            <a:spLocks noChangeArrowheads="1"/>
          </p:cNvSpPr>
          <p:nvPr/>
        </p:nvSpPr>
        <p:spPr bwMode="auto">
          <a:xfrm>
            <a:off x="836613" y="4160838"/>
            <a:ext cx="2808287" cy="277812"/>
          </a:xfrm>
          <a:prstGeom prst="rect">
            <a:avLst/>
          </a:prstGeom>
          <a:noFill/>
          <a:ln w="9525">
            <a:noFill/>
            <a:miter lim="800000"/>
            <a:headEnd/>
            <a:tailEnd/>
          </a:ln>
        </p:spPr>
        <p:txBody>
          <a:bodyPr>
            <a:spAutoFit/>
          </a:bodyPr>
          <a:lstStyle/>
          <a:p>
            <a:r>
              <a:rPr lang="ja-JP" altLang="en-US" sz="1200" b="1">
                <a:latin typeface="HGPｺﾞｼｯｸE" pitchFamily="50" charset="-128"/>
                <a:ea typeface="HGPｺﾞｼｯｸE" pitchFamily="50" charset="-128"/>
              </a:rPr>
              <a:t>◎　チャレンジタイム（８：１５～８：３０）</a:t>
            </a:r>
          </a:p>
        </p:txBody>
      </p:sp>
      <p:sp>
        <p:nvSpPr>
          <p:cNvPr id="22537" name="テキスト ボックス 13"/>
          <p:cNvSpPr txBox="1">
            <a:spLocks noChangeArrowheads="1"/>
          </p:cNvSpPr>
          <p:nvPr/>
        </p:nvSpPr>
        <p:spPr bwMode="auto">
          <a:xfrm>
            <a:off x="1268413" y="4521200"/>
            <a:ext cx="4105275" cy="1970088"/>
          </a:xfrm>
          <a:prstGeom prst="rect">
            <a:avLst/>
          </a:prstGeom>
          <a:noFill/>
          <a:ln w="9525">
            <a:noFill/>
            <a:miter lim="800000"/>
            <a:headEnd/>
            <a:tailEnd/>
          </a:ln>
        </p:spPr>
        <p:txBody>
          <a:bodyPr>
            <a:spAutoFit/>
          </a:bodyPr>
          <a:lstStyle/>
          <a:p>
            <a:r>
              <a:rPr lang="ja-JP" altLang="en-US" sz="1200">
                <a:latin typeface="ＭＳ ゴシック" pitchFamily="49" charset="-128"/>
                <a:ea typeface="ＭＳ ゴシック" pitchFamily="49" charset="-128"/>
              </a:rPr>
              <a:t>一週間、曜日を決めて取り組みます。</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苦手教科・・・苦手の克服</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得意教科・・・更なる実力強化</a:t>
            </a:r>
            <a:endParaRPr lang="en-US" altLang="ja-JP" sz="1200">
              <a:latin typeface="ＭＳ ゴシック" pitchFamily="49" charset="-128"/>
              <a:ea typeface="ＭＳ ゴシック" pitchFamily="49" charset="-128"/>
            </a:endParaRPr>
          </a:p>
          <a:p>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月曜日　読書タイム</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火曜日　計算タイム</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水曜日　歌声タイム</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木曜日　国語タイム・集会（全校集会・児童集会）</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金曜日　大縄跳び</a:t>
            </a:r>
            <a:endParaRPr lang="en-US" altLang="ja-JP" sz="1200">
              <a:latin typeface="ＭＳ ゴシック" pitchFamily="49" charset="-128"/>
              <a:ea typeface="ＭＳ ゴシック" pitchFamily="49" charset="-128"/>
            </a:endParaRPr>
          </a:p>
          <a:p>
            <a:endParaRPr lang="ja-JP" altLang="en-US" sz="1400">
              <a:latin typeface="ＭＳ ゴシック" pitchFamily="49" charset="-128"/>
              <a:ea typeface="ＭＳ ゴシック" pitchFamily="49" charset="-128"/>
            </a:endParaRPr>
          </a:p>
        </p:txBody>
      </p:sp>
      <p:sp>
        <p:nvSpPr>
          <p:cNvPr id="22538" name="テキスト ボックス 14"/>
          <p:cNvSpPr txBox="1">
            <a:spLocks noChangeArrowheads="1"/>
          </p:cNvSpPr>
          <p:nvPr/>
        </p:nvSpPr>
        <p:spPr bwMode="auto">
          <a:xfrm>
            <a:off x="1268413" y="6465888"/>
            <a:ext cx="1512887" cy="306387"/>
          </a:xfrm>
          <a:prstGeom prst="rect">
            <a:avLst/>
          </a:prstGeom>
          <a:noFill/>
          <a:ln w="9525">
            <a:noFill/>
            <a:miter lim="800000"/>
            <a:headEnd/>
            <a:tailEnd/>
          </a:ln>
        </p:spPr>
        <p:txBody>
          <a:bodyPr>
            <a:spAutoFit/>
          </a:bodyPr>
          <a:lstStyle/>
          <a:p>
            <a:r>
              <a:rPr lang="ja-JP" altLang="en-US" sz="1400" b="1" i="1">
                <a:latin typeface="HGP創英角ﾎﾟｯﾌﾟ体" pitchFamily="50" charset="-128"/>
                <a:ea typeface="HGP創英角ﾎﾟｯﾌﾟ体" pitchFamily="50" charset="-128"/>
              </a:rPr>
              <a:t>チェックポイント</a:t>
            </a:r>
          </a:p>
        </p:txBody>
      </p:sp>
      <p:sp>
        <p:nvSpPr>
          <p:cNvPr id="22539" name="テキスト ボックス 17"/>
          <p:cNvSpPr txBox="1">
            <a:spLocks noChangeArrowheads="1"/>
          </p:cNvSpPr>
          <p:nvPr/>
        </p:nvSpPr>
        <p:spPr bwMode="auto">
          <a:xfrm>
            <a:off x="1484313" y="6824663"/>
            <a:ext cx="3816350" cy="862012"/>
          </a:xfrm>
          <a:prstGeom prst="rect">
            <a:avLst/>
          </a:prstGeom>
          <a:noFill/>
          <a:ln w="9525">
            <a:noFill/>
            <a:miter lim="800000"/>
            <a:headEnd/>
            <a:tailEnd/>
          </a:ln>
        </p:spPr>
        <p:txBody>
          <a:bodyPr>
            <a:spAutoFit/>
          </a:bodyPr>
          <a:lstStyle/>
          <a:p>
            <a:r>
              <a:rPr lang="ja-JP" altLang="en-US" sz="1200">
                <a:latin typeface="HGP創英ﾌﾟﾚｾﾞﾝｽEB" pitchFamily="18" charset="-128"/>
                <a:ea typeface="HGP創英ﾌﾟﾚｾﾞﾝｽEB" pitchFamily="18" charset="-128"/>
              </a:rPr>
              <a:t>○　一生懸命取り組んでいますか。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子どもたちは今、自分のすることが解っていますか。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他の子どもに、迷惑をかけている児童はいませんか。</a:t>
            </a:r>
            <a:endParaRPr lang="en-US" altLang="ja-JP" sz="1200">
              <a:latin typeface="HGP創英ﾌﾟﾚｾﾞﾝｽEB" pitchFamily="18" charset="-128"/>
              <a:ea typeface="HGP創英ﾌﾟﾚｾﾞﾝｽEB" pitchFamily="18" charset="-128"/>
            </a:endParaRPr>
          </a:p>
          <a:p>
            <a:endParaRPr lang="ja-JP" altLang="en-US" sz="1400">
              <a:latin typeface="HGSｺﾞｼｯｸE" pitchFamily="50" charset="-128"/>
              <a:ea typeface="HGSｺﾞｼｯｸE" pitchFamily="50" charset="-128"/>
            </a:endParaRPr>
          </a:p>
        </p:txBody>
      </p:sp>
      <p:sp>
        <p:nvSpPr>
          <p:cNvPr id="22540" name="テキスト ボックス 20"/>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-3-</a:t>
            </a:r>
            <a:endParaRPr lang="ja-JP" altLang="en-US" sz="1200">
              <a:latin typeface="Calibri"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09" name="Picture 5" descr="C:\Program Files\Microsoft Office\MEDIA\CAGCAT10\j0158007.wmf"/>
          <p:cNvPicPr>
            <a:picLocks noChangeAspect="1" noChangeArrowheads="1"/>
          </p:cNvPicPr>
          <p:nvPr/>
        </p:nvPicPr>
        <p:blipFill>
          <a:blip r:embed="rId2"/>
          <a:srcRect/>
          <a:stretch>
            <a:fillRect/>
          </a:stretch>
        </p:blipFill>
        <p:spPr bwMode="auto">
          <a:xfrm>
            <a:off x="620713" y="849313"/>
            <a:ext cx="1800225" cy="122237"/>
          </a:xfrm>
          <a:prstGeom prst="rect">
            <a:avLst/>
          </a:prstGeom>
          <a:noFill/>
          <a:ln w="9525">
            <a:noFill/>
            <a:miter lim="800000"/>
            <a:headEnd/>
            <a:tailEnd/>
          </a:ln>
        </p:spPr>
      </p:pic>
      <p:sp>
        <p:nvSpPr>
          <p:cNvPr id="3" name="正方形/長方形 2"/>
          <p:cNvSpPr/>
          <p:nvPr/>
        </p:nvSpPr>
        <p:spPr>
          <a:xfrm>
            <a:off x="692150" y="415925"/>
            <a:ext cx="1800225" cy="523875"/>
          </a:xfrm>
          <a:prstGeom prst="rect">
            <a:avLst/>
          </a:prstGeom>
        </p:spPr>
        <p:txBody>
          <a:bodyPr>
            <a:spAutoFit/>
          </a:bodyPr>
          <a:lstStyle/>
          <a:p>
            <a:pPr fontAlgn="auto">
              <a:spcBef>
                <a:spcPts val="0"/>
              </a:spcBef>
              <a:spcAft>
                <a:spcPts val="0"/>
              </a:spcAft>
              <a:defRPr/>
            </a:pPr>
            <a:r>
              <a:rPr lang="ja-JP" altLang="en-US" sz="2800" b="1" dirty="0">
                <a:latin typeface="+mn-ea"/>
                <a:ea typeface="+mn-ea"/>
              </a:rPr>
              <a:t>諸　会　計</a:t>
            </a:r>
            <a:endParaRPr lang="en-US" altLang="ja-JP" sz="2800" b="1" dirty="0">
              <a:latin typeface="+mn-ea"/>
              <a:ea typeface="+mn-ea"/>
            </a:endParaRPr>
          </a:p>
        </p:txBody>
      </p:sp>
      <p:sp>
        <p:nvSpPr>
          <p:cNvPr id="68611" name="テキスト ボックス 4"/>
          <p:cNvSpPr txBox="1">
            <a:spLocks noChangeArrowheads="1"/>
          </p:cNvSpPr>
          <p:nvPr/>
        </p:nvSpPr>
        <p:spPr bwMode="auto">
          <a:xfrm>
            <a:off x="836613" y="1497013"/>
            <a:ext cx="5761037" cy="4338637"/>
          </a:xfrm>
          <a:prstGeom prst="rect">
            <a:avLst/>
          </a:prstGeom>
          <a:noFill/>
          <a:ln w="9525">
            <a:noFill/>
            <a:miter lim="800000"/>
            <a:headEnd/>
            <a:tailEnd/>
          </a:ln>
        </p:spPr>
        <p:txBody>
          <a:bodyPr>
            <a:spAutoFit/>
          </a:bodyPr>
          <a:lstStyle/>
          <a:p>
            <a:r>
              <a:rPr lang="ja-JP" altLang="en-US" sz="1200" b="1">
                <a:latin typeface="ＭＳ Ｐ明朝" pitchFamily="18" charset="-128"/>
                <a:ea typeface="ＭＳ Ｐ明朝" pitchFamily="18" charset="-128"/>
              </a:rPr>
              <a:t>（１）学期ごとに「起案」をする。</a:t>
            </a:r>
            <a:endParaRPr lang="en-US" altLang="ja-JP" sz="1200" b="1">
              <a:latin typeface="ＭＳ Ｐ明朝" pitchFamily="18" charset="-128"/>
              <a:ea typeface="ＭＳ Ｐ明朝" pitchFamily="18" charset="-128"/>
            </a:endParaRPr>
          </a:p>
          <a:p>
            <a:endParaRPr lang="en-US" altLang="ja-JP" sz="1200" b="1">
              <a:latin typeface="ＭＳ Ｐ明朝" pitchFamily="18" charset="-128"/>
              <a:ea typeface="ＭＳ Ｐ明朝" pitchFamily="18" charset="-128"/>
            </a:endParaRPr>
          </a:p>
          <a:p>
            <a:r>
              <a:rPr lang="ja-JP" altLang="en-US" sz="1200" b="1">
                <a:latin typeface="ＭＳ Ｐ明朝" pitchFamily="18" charset="-128"/>
                <a:ea typeface="ＭＳ Ｐ明朝" pitchFamily="18" charset="-128"/>
              </a:rPr>
              <a:t>（２）年度末に学年委員長の監査を受ける。 </a:t>
            </a:r>
            <a:r>
              <a:rPr lang="ja-JP" altLang="en-US" sz="1200">
                <a:latin typeface="Calibri" pitchFamily="34" charset="0"/>
              </a:rPr>
              <a:t>　　</a:t>
            </a:r>
            <a:endParaRPr lang="en-US" altLang="ja-JP" sz="1200">
              <a:latin typeface="Calibri" pitchFamily="34" charset="0"/>
            </a:endParaRPr>
          </a:p>
          <a:p>
            <a:r>
              <a:rPr lang="ja-JP" altLang="en-US" sz="1200">
                <a:latin typeface="Calibri" pitchFamily="34" charset="0"/>
              </a:rPr>
              <a:t>　　①出納帳・集金帳・支払帳・請求書・領収書・通帳をもつて、監査を受ける。      </a:t>
            </a:r>
            <a:endParaRPr lang="en-US" altLang="ja-JP" sz="1200">
              <a:latin typeface="Calibri" pitchFamily="34" charset="0"/>
            </a:endParaRPr>
          </a:p>
          <a:p>
            <a:r>
              <a:rPr lang="ja-JP" altLang="en-US" sz="1200">
                <a:latin typeface="Calibri" pitchFamily="34" charset="0"/>
              </a:rPr>
              <a:t>　　 　・ 請求書・領収書は、様式に添付する。      </a:t>
            </a:r>
            <a:endParaRPr lang="en-US" altLang="ja-JP" sz="1200">
              <a:latin typeface="Calibri" pitchFamily="34" charset="0"/>
            </a:endParaRPr>
          </a:p>
          <a:p>
            <a:r>
              <a:rPr lang="ja-JP" altLang="en-US" sz="1200">
                <a:latin typeface="Calibri" pitchFamily="34" charset="0"/>
              </a:rPr>
              <a:t> 　　　・請求書は、品名・数量・単価・金額を記載したもの。      </a:t>
            </a:r>
            <a:endParaRPr lang="en-US" altLang="ja-JP" sz="1200">
              <a:latin typeface="Calibri" pitchFamily="34" charset="0"/>
            </a:endParaRPr>
          </a:p>
          <a:p>
            <a:r>
              <a:rPr lang="ja-JP" altLang="en-US" sz="1200">
                <a:latin typeface="Calibri" pitchFamily="34" charset="0"/>
              </a:rPr>
              <a:t> 　　　・レシートは、品名等を転記し貼付する。 　</a:t>
            </a:r>
            <a:endParaRPr lang="en-US" altLang="ja-JP" sz="1200">
              <a:latin typeface="Calibri" pitchFamily="34" charset="0"/>
            </a:endParaRPr>
          </a:p>
          <a:p>
            <a:r>
              <a:rPr lang="ja-JP" altLang="en-US" sz="1200">
                <a:latin typeface="Calibri" pitchFamily="34" charset="0"/>
              </a:rPr>
              <a:t>　   ②年度末の残高は、次年度学年に繰り越す。  </a:t>
            </a:r>
            <a:r>
              <a:rPr lang="en-US" altLang="ja-JP" sz="1200">
                <a:latin typeface="Calibri" pitchFamily="34" charset="0"/>
              </a:rPr>
              <a:t>(</a:t>
            </a:r>
            <a:r>
              <a:rPr lang="ja-JP" altLang="en-US" sz="1200">
                <a:latin typeface="Calibri" pitchFamily="34" charset="0"/>
              </a:rPr>
              <a:t>但し、６学年は、残高０円とする。</a:t>
            </a:r>
            <a:r>
              <a:rPr lang="en-US" altLang="ja-JP" sz="1200">
                <a:latin typeface="Calibri" pitchFamily="34" charset="0"/>
              </a:rPr>
              <a:t>)</a:t>
            </a:r>
            <a:r>
              <a:rPr lang="ja-JP" altLang="en-US" sz="1200">
                <a:latin typeface="Calibri" pitchFamily="34" charset="0"/>
              </a:rPr>
              <a:t> 　　</a:t>
            </a:r>
            <a:endParaRPr lang="en-US" altLang="ja-JP" sz="1200">
              <a:latin typeface="Calibri" pitchFamily="34" charset="0"/>
            </a:endParaRPr>
          </a:p>
          <a:p>
            <a:r>
              <a:rPr lang="ja-JP" altLang="en-US" sz="1200">
                <a:latin typeface="Calibri" pitchFamily="34" charset="0"/>
              </a:rPr>
              <a:t>      ③繰越金は、最大預金利息と集金端数とする。</a:t>
            </a:r>
            <a:endParaRPr lang="en-US" altLang="ja-JP" sz="1200">
              <a:latin typeface="Calibri" pitchFamily="34" charset="0"/>
            </a:endParaRPr>
          </a:p>
          <a:p>
            <a:endParaRPr lang="en-US" altLang="ja-JP" sz="1200">
              <a:latin typeface="Calibri" pitchFamily="34" charset="0"/>
            </a:endParaRPr>
          </a:p>
          <a:p>
            <a:r>
              <a:rPr lang="ja-JP" altLang="en-US" sz="1200" b="1">
                <a:latin typeface="ＭＳ Ｐ明朝" pitchFamily="18" charset="-128"/>
                <a:ea typeface="ＭＳ Ｐ明朝" pitchFamily="18" charset="-128"/>
              </a:rPr>
              <a:t> （３）年度末、会計報告後の預金利息は、出納簿に記載し翌年度繰越金に加算する。</a:t>
            </a:r>
            <a:endParaRPr lang="en-US" altLang="ja-JP" sz="1200" b="1">
              <a:latin typeface="ＭＳ Ｐ明朝" pitchFamily="18" charset="-128"/>
              <a:ea typeface="ＭＳ Ｐ明朝" pitchFamily="18" charset="-128"/>
            </a:endParaRPr>
          </a:p>
          <a:p>
            <a:endParaRPr lang="en-US" altLang="ja-JP" sz="1200" b="1">
              <a:latin typeface="ＭＳ Ｐ明朝" pitchFamily="18" charset="-128"/>
              <a:ea typeface="ＭＳ Ｐ明朝" pitchFamily="18" charset="-128"/>
            </a:endParaRPr>
          </a:p>
          <a:p>
            <a:r>
              <a:rPr lang="ja-JP" altLang="en-US" sz="1200" b="1">
                <a:latin typeface="ＭＳ Ｐ明朝" pitchFamily="18" charset="-128"/>
                <a:ea typeface="ＭＳ Ｐ明朝" pitchFamily="18" charset="-128"/>
              </a:rPr>
              <a:t> （４）集金後の現金管理 　</a:t>
            </a:r>
            <a:r>
              <a:rPr lang="ja-JP" altLang="en-US" sz="1200">
                <a:latin typeface="Calibri" pitchFamily="34" charset="0"/>
              </a:rPr>
              <a:t>　　</a:t>
            </a:r>
            <a:endParaRPr lang="en-US" altLang="ja-JP" sz="1200">
              <a:latin typeface="Calibri" pitchFamily="34" charset="0"/>
            </a:endParaRPr>
          </a:p>
          <a:p>
            <a:r>
              <a:rPr lang="ja-JP" altLang="en-US" sz="1200">
                <a:latin typeface="Calibri" pitchFamily="34" charset="0"/>
              </a:rPr>
              <a:t>　　　金庫保管（クラス単位で入金） 　　</a:t>
            </a:r>
            <a:endParaRPr lang="en-US" altLang="ja-JP" sz="1200">
              <a:latin typeface="Calibri" pitchFamily="34" charset="0"/>
            </a:endParaRPr>
          </a:p>
          <a:p>
            <a:endParaRPr lang="en-US" altLang="ja-JP" sz="1200">
              <a:latin typeface="Calibri" pitchFamily="34" charset="0"/>
            </a:endParaRPr>
          </a:p>
          <a:p>
            <a:r>
              <a:rPr lang="ja-JP" altLang="en-US" sz="1200" b="1">
                <a:latin typeface="ＭＳ Ｐ明朝" pitchFamily="18" charset="-128"/>
                <a:ea typeface="ＭＳ Ｐ明朝" pitchFamily="18" charset="-128"/>
              </a:rPr>
              <a:t> （５）未納者の取り扱い</a:t>
            </a:r>
            <a:endParaRPr lang="en-US" altLang="ja-JP" sz="1200">
              <a:latin typeface="Calibri" pitchFamily="34" charset="0"/>
            </a:endParaRPr>
          </a:p>
          <a:p>
            <a:r>
              <a:rPr lang="en-US" altLang="ja-JP" sz="1200">
                <a:latin typeface="Calibri" pitchFamily="34" charset="0"/>
              </a:rPr>
              <a:t>         </a:t>
            </a:r>
            <a:r>
              <a:rPr lang="ja-JP" altLang="en-US" sz="1200">
                <a:latin typeface="Calibri" pitchFamily="34" charset="0"/>
              </a:rPr>
              <a:t>集金に努力する。</a:t>
            </a:r>
            <a:endParaRPr lang="en-US" altLang="ja-JP" sz="1200">
              <a:latin typeface="Calibri" pitchFamily="34" charset="0"/>
            </a:endParaRPr>
          </a:p>
          <a:p>
            <a:endParaRPr lang="en-US" altLang="ja-JP" sz="1200">
              <a:latin typeface="Calibri" pitchFamily="34" charset="0"/>
            </a:endParaRPr>
          </a:p>
          <a:p>
            <a:r>
              <a:rPr lang="ja-JP" altLang="en-US" sz="1200" b="1">
                <a:latin typeface="ＭＳ Ｐ明朝" pitchFamily="18" charset="-128"/>
                <a:ea typeface="ＭＳ Ｐ明朝" pitchFamily="18" charset="-128"/>
              </a:rPr>
              <a:t> （６）特別支援学級「たんぽぽ」「ひまわり」児童の集金 　</a:t>
            </a:r>
            <a:endParaRPr lang="en-US" altLang="ja-JP" sz="1200" b="1">
              <a:latin typeface="ＭＳ Ｐ明朝" pitchFamily="18" charset="-128"/>
              <a:ea typeface="ＭＳ Ｐ明朝" pitchFamily="18" charset="-128"/>
            </a:endParaRPr>
          </a:p>
          <a:p>
            <a:r>
              <a:rPr lang="ja-JP" altLang="en-US" sz="1200">
                <a:latin typeface="Calibri" pitchFamily="34" charset="0"/>
              </a:rPr>
              <a:t>　　①個人集金分・・・「たんぽぽ」「ひまわり」学級で支払。 　　　　　　　　　　　　</a:t>
            </a:r>
            <a:endParaRPr lang="en-US" altLang="ja-JP" sz="1200">
              <a:latin typeface="Calibri" pitchFamily="34" charset="0"/>
            </a:endParaRPr>
          </a:p>
          <a:p>
            <a:r>
              <a:rPr lang="ja-JP" altLang="en-US" sz="1200">
                <a:latin typeface="Calibri" pitchFamily="34" charset="0"/>
              </a:rPr>
              <a:t>　　　　　　　　　　　　　　　　　　（請求書を別にする・学年会計には含めない） 　　</a:t>
            </a:r>
            <a:endParaRPr lang="en-US" altLang="ja-JP" sz="1200">
              <a:latin typeface="Calibri" pitchFamily="34" charset="0"/>
            </a:endParaRPr>
          </a:p>
          <a:p>
            <a:r>
              <a:rPr lang="ja-JP" altLang="en-US" sz="1200">
                <a:latin typeface="Calibri" pitchFamily="34" charset="0"/>
              </a:rPr>
              <a:t>　　②一括購入分・・・学年会計で集金 　　　　　　　　　　　　　</a:t>
            </a:r>
            <a:endParaRPr lang="en-US" altLang="ja-JP" sz="1200">
              <a:latin typeface="Calibri" pitchFamily="34" charset="0"/>
            </a:endParaRPr>
          </a:p>
          <a:p>
            <a:r>
              <a:rPr lang="ja-JP" altLang="en-US" sz="1200">
                <a:latin typeface="Calibri" pitchFamily="34" charset="0"/>
              </a:rPr>
              <a:t>　　　　　　　　　　　　　　　　　　（集金帳に明記）</a:t>
            </a:r>
          </a:p>
        </p:txBody>
      </p:sp>
      <p:sp>
        <p:nvSpPr>
          <p:cNvPr id="68612" name="テキスト ボックス 7"/>
          <p:cNvSpPr txBox="1">
            <a:spLocks noChangeArrowheads="1"/>
          </p:cNvSpPr>
          <p:nvPr/>
        </p:nvSpPr>
        <p:spPr bwMode="auto">
          <a:xfrm>
            <a:off x="2636838" y="8266113"/>
            <a:ext cx="3744912" cy="830262"/>
          </a:xfrm>
          <a:prstGeom prst="rect">
            <a:avLst/>
          </a:prstGeom>
          <a:noFill/>
          <a:ln w="9525">
            <a:noFill/>
            <a:miter lim="800000"/>
            <a:headEnd/>
            <a:tailEnd/>
          </a:ln>
        </p:spPr>
        <p:txBody>
          <a:bodyPr>
            <a:spAutoFit/>
          </a:bodyPr>
          <a:lstStyle/>
          <a:p>
            <a:r>
              <a:rPr lang="en-US" altLang="ja-JP" sz="1200" b="1">
                <a:latin typeface="ＭＳ Ｐ明朝" pitchFamily="18" charset="-128"/>
                <a:ea typeface="ＭＳ Ｐ明朝" pitchFamily="18" charset="-128"/>
              </a:rPr>
              <a:t>(1)</a:t>
            </a:r>
            <a:r>
              <a:rPr lang="ja-JP" altLang="en-US" sz="1200" b="1">
                <a:latin typeface="ＭＳ Ｐ明朝" pitchFamily="18" charset="-128"/>
                <a:ea typeface="ＭＳ Ｐ明朝" pitchFamily="18" charset="-128"/>
              </a:rPr>
              <a:t>代表者の名義変更をして６学年まで継続する。</a:t>
            </a:r>
            <a:endParaRPr lang="en-US" altLang="ja-JP" sz="1200" b="1">
              <a:latin typeface="ＭＳ Ｐ明朝" pitchFamily="18" charset="-128"/>
              <a:ea typeface="ＭＳ Ｐ明朝" pitchFamily="18" charset="-128"/>
            </a:endParaRPr>
          </a:p>
          <a:p>
            <a:r>
              <a:rPr lang="en-US" altLang="ja-JP" sz="1200" b="1">
                <a:latin typeface="ＭＳ Ｐ明朝" pitchFamily="18" charset="-128"/>
                <a:ea typeface="ＭＳ Ｐ明朝" pitchFamily="18" charset="-128"/>
              </a:rPr>
              <a:t>        </a:t>
            </a:r>
            <a:r>
              <a:rPr lang="en-US" altLang="ja-JP" sz="1200">
                <a:latin typeface="ＭＳ Ｐ明朝" pitchFamily="18" charset="-128"/>
                <a:ea typeface="ＭＳ Ｐ明朝" pitchFamily="18" charset="-128"/>
              </a:rPr>
              <a:t>(</a:t>
            </a:r>
            <a:r>
              <a:rPr lang="ja-JP" altLang="en-US" sz="1200">
                <a:latin typeface="ＭＳ Ｐ明朝" pitchFamily="18" charset="-128"/>
                <a:ea typeface="ＭＳ Ｐ明朝" pitchFamily="18" charset="-128"/>
              </a:rPr>
              <a:t> 卒業時は、解約とする。</a:t>
            </a:r>
            <a:r>
              <a:rPr lang="en-US" altLang="ja-JP" sz="1200">
                <a:latin typeface="ＭＳ Ｐ明朝" pitchFamily="18" charset="-128"/>
                <a:ea typeface="ＭＳ Ｐ明朝" pitchFamily="18" charset="-128"/>
              </a:rPr>
              <a:t>)</a:t>
            </a:r>
          </a:p>
          <a:p>
            <a:endParaRPr lang="en-US" altLang="ja-JP" sz="1200" b="1">
              <a:latin typeface="ＭＳ Ｐ明朝" pitchFamily="18" charset="-128"/>
              <a:ea typeface="ＭＳ Ｐ明朝" pitchFamily="18" charset="-128"/>
            </a:endParaRPr>
          </a:p>
          <a:p>
            <a:r>
              <a:rPr lang="ja-JP" altLang="en-US" sz="1200" b="1">
                <a:latin typeface="ＭＳ Ｐ明朝" pitchFamily="18" charset="-128"/>
                <a:ea typeface="ＭＳ Ｐ明朝" pitchFamily="18" charset="-128"/>
              </a:rPr>
              <a:t> </a:t>
            </a:r>
            <a:r>
              <a:rPr lang="en-US" altLang="ja-JP" sz="1200" b="1">
                <a:latin typeface="ＭＳ Ｐ明朝" pitchFamily="18" charset="-128"/>
                <a:ea typeface="ＭＳ Ｐ明朝" pitchFamily="18" charset="-128"/>
              </a:rPr>
              <a:t>(2)</a:t>
            </a:r>
            <a:r>
              <a:rPr lang="ja-JP" altLang="en-US" sz="1200" b="1">
                <a:latin typeface="ＭＳ Ｐ明朝" pitchFamily="18" charset="-128"/>
                <a:ea typeface="ＭＳ Ｐ明朝" pitchFamily="18" charset="-128"/>
              </a:rPr>
              <a:t>通帳の作成、現在取引の金融機関とする。 </a:t>
            </a:r>
            <a:endParaRPr lang="en-US" altLang="ja-JP" sz="1200" b="1">
              <a:latin typeface="ＭＳ Ｐ明朝" pitchFamily="18" charset="-128"/>
              <a:ea typeface="ＭＳ Ｐ明朝" pitchFamily="18" charset="-128"/>
            </a:endParaRPr>
          </a:p>
        </p:txBody>
      </p:sp>
      <p:graphicFrame>
        <p:nvGraphicFramePr>
          <p:cNvPr id="11" name="表 10"/>
          <p:cNvGraphicFramePr>
            <a:graphicFrameLocks noGrp="1"/>
          </p:cNvGraphicFramePr>
          <p:nvPr/>
        </p:nvGraphicFramePr>
        <p:xfrm>
          <a:off x="620713" y="1136650"/>
          <a:ext cx="1512887" cy="287338"/>
        </p:xfrm>
        <a:graphic>
          <a:graphicData uri="http://schemas.openxmlformats.org/drawingml/2006/table">
            <a:tbl>
              <a:tblPr/>
              <a:tblGrid>
                <a:gridCol w="1512168"/>
              </a:tblGrid>
              <a:tr h="288032">
                <a:tc>
                  <a:txBody>
                    <a:bodyPr/>
                    <a:lstStyle/>
                    <a:p>
                      <a:pPr algn="l" fontAlgn="ctr"/>
                      <a:r>
                        <a:rPr lang="ja-JP" altLang="en-US" sz="1800" b="1" i="0" u="none" strike="noStrike" dirty="0" smtClean="0">
                          <a:solidFill>
                            <a:srgbClr val="000000"/>
                          </a:solidFill>
                          <a:latin typeface="+mn-ea"/>
                          <a:ea typeface="+mn-ea"/>
                        </a:rPr>
                        <a:t>学　年　会　計</a:t>
                      </a:r>
                      <a:endParaRPr lang="ja-JP" altLang="en-US" sz="1800" b="1" i="0" u="none" strike="noStrike" dirty="0">
                        <a:solidFill>
                          <a:srgbClr val="000000"/>
                        </a:solidFill>
                        <a:latin typeface="+mn-ea"/>
                        <a:ea typeface="+mn-ea"/>
                      </a:endParaRPr>
                    </a:p>
                  </a:txBody>
                  <a:tcPr marL="9525" marR="9525" marT="9525" marB="0" anchor="ctr">
                    <a:lnL>
                      <a:noFill/>
                    </a:lnL>
                    <a:lnR>
                      <a:noFill/>
                    </a:lnR>
                    <a:lnT>
                      <a:noFill/>
                    </a:lnT>
                    <a:lnB>
                      <a:noFill/>
                    </a:lnB>
                  </a:tcPr>
                </a:tc>
              </a:tr>
            </a:tbl>
          </a:graphicData>
        </a:graphic>
      </p:graphicFrame>
      <p:sp>
        <p:nvSpPr>
          <p:cNvPr id="12" name="角丸四角形 11"/>
          <p:cNvSpPr/>
          <p:nvPr/>
        </p:nvSpPr>
        <p:spPr>
          <a:xfrm>
            <a:off x="620713" y="1423988"/>
            <a:ext cx="1439862" cy="73025"/>
          </a:xfrm>
          <a:prstGeom prst="roundRect">
            <a:avLst/>
          </a:prstGeom>
          <a:solidFill>
            <a:schemeClr val="accent2">
              <a:lumMod val="60000"/>
              <a:lumOff val="4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 typeface="Arial" pitchFamily="34" charset="0"/>
              <a:buChar char="•"/>
              <a:defRPr/>
            </a:pPr>
            <a:endParaRPr lang="ja-JP" altLang="en-US"/>
          </a:p>
        </p:txBody>
      </p:sp>
      <p:graphicFrame>
        <p:nvGraphicFramePr>
          <p:cNvPr id="13" name="表 12"/>
          <p:cNvGraphicFramePr>
            <a:graphicFrameLocks noGrp="1"/>
          </p:cNvGraphicFramePr>
          <p:nvPr/>
        </p:nvGraphicFramePr>
        <p:xfrm>
          <a:off x="836613" y="5816600"/>
          <a:ext cx="2305050" cy="284163"/>
        </p:xfrm>
        <a:graphic>
          <a:graphicData uri="http://schemas.openxmlformats.org/drawingml/2006/table">
            <a:tbl>
              <a:tblPr/>
              <a:tblGrid>
                <a:gridCol w="2304256"/>
              </a:tblGrid>
              <a:tr h="217170">
                <a:tc>
                  <a:txBody>
                    <a:bodyPr/>
                    <a:lstStyle/>
                    <a:p>
                      <a:pPr algn="l" fontAlgn="ctr"/>
                      <a:r>
                        <a:rPr lang="zh-TW" altLang="en-US" sz="1800" b="1" i="0" u="none" strike="noStrike" dirty="0">
                          <a:solidFill>
                            <a:srgbClr val="000000"/>
                          </a:solidFill>
                          <a:latin typeface="ＭＳ Ｐゴシック" pitchFamily="50" charset="-128"/>
                          <a:ea typeface="ＭＳ Ｐゴシック" pitchFamily="50" charset="-128"/>
                        </a:rPr>
                        <a:t>校外活動</a:t>
                      </a:r>
                      <a:r>
                        <a:rPr lang="zh-TW" altLang="en-US" sz="1800" b="1" i="0" u="none" strike="noStrike" dirty="0" smtClean="0">
                          <a:solidFill>
                            <a:srgbClr val="000000"/>
                          </a:solidFill>
                          <a:latin typeface="ＭＳ Ｐゴシック" pitchFamily="50" charset="-128"/>
                          <a:ea typeface="ＭＳ Ｐゴシック" pitchFamily="50" charset="-128"/>
                        </a:rPr>
                        <a:t>経費</a:t>
                      </a:r>
                      <a:r>
                        <a:rPr lang="ja-JP" altLang="en-US" sz="1800" b="1" i="0" u="none" strike="noStrike" dirty="0" smtClean="0">
                          <a:solidFill>
                            <a:srgbClr val="000000"/>
                          </a:solidFill>
                          <a:latin typeface="ＭＳ Ｐゴシック" pitchFamily="50" charset="-128"/>
                          <a:ea typeface="ＭＳ Ｐゴシック" pitchFamily="50" charset="-128"/>
                        </a:rPr>
                        <a:t>の精算</a:t>
                      </a:r>
                      <a:endParaRPr lang="zh-TW" altLang="en-US" sz="1800" b="1" i="0" u="none" strike="noStrike" dirty="0">
                        <a:solidFill>
                          <a:srgbClr val="000000"/>
                        </a:solidFill>
                        <a:latin typeface="ＭＳ Ｐゴシック" pitchFamily="50" charset="-128"/>
                        <a:ea typeface="ＭＳ Ｐゴシック" pitchFamily="50" charset="-128"/>
                      </a:endParaRPr>
                    </a:p>
                  </a:txBody>
                  <a:tcPr marL="9525" marR="9525" marT="9525" marB="0" anchor="ctr">
                    <a:lnL>
                      <a:noFill/>
                    </a:lnL>
                    <a:lnR>
                      <a:noFill/>
                    </a:lnR>
                    <a:lnT>
                      <a:noFill/>
                    </a:lnT>
                    <a:lnB>
                      <a:noFill/>
                    </a:lnB>
                  </a:tcPr>
                </a:tc>
              </a:tr>
            </a:tbl>
          </a:graphicData>
        </a:graphic>
      </p:graphicFrame>
      <p:sp>
        <p:nvSpPr>
          <p:cNvPr id="14" name="角丸四角形 13"/>
          <p:cNvSpPr/>
          <p:nvPr/>
        </p:nvSpPr>
        <p:spPr>
          <a:xfrm>
            <a:off x="765175" y="6105525"/>
            <a:ext cx="2303463" cy="71438"/>
          </a:xfrm>
          <a:prstGeom prst="roundRect">
            <a:avLst/>
          </a:prstGeom>
          <a:solidFill>
            <a:schemeClr val="accent3">
              <a:lumMod val="75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aphicFrame>
        <p:nvGraphicFramePr>
          <p:cNvPr id="15" name="表 14"/>
          <p:cNvGraphicFramePr>
            <a:graphicFrameLocks noGrp="1"/>
          </p:cNvGraphicFramePr>
          <p:nvPr/>
        </p:nvGraphicFramePr>
        <p:xfrm>
          <a:off x="836613" y="6248400"/>
          <a:ext cx="5113337" cy="1744663"/>
        </p:xfrm>
        <a:graphic>
          <a:graphicData uri="http://schemas.openxmlformats.org/drawingml/2006/table">
            <a:tbl>
              <a:tblPr/>
              <a:tblGrid>
                <a:gridCol w="261240"/>
                <a:gridCol w="808554"/>
                <a:gridCol w="808554"/>
                <a:gridCol w="808554"/>
                <a:gridCol w="808554"/>
                <a:gridCol w="808554"/>
                <a:gridCol w="808554"/>
              </a:tblGrid>
              <a:tr h="144016">
                <a:tc gridSpan="3">
                  <a:txBody>
                    <a:bodyPr/>
                    <a:lstStyle/>
                    <a:p>
                      <a:pPr algn="l" fontAlgn="ctr"/>
                      <a:r>
                        <a:rPr lang="ja-JP" altLang="en-US" sz="1200" b="0" i="0" u="none" strike="noStrike" dirty="0" smtClean="0">
                          <a:solidFill>
                            <a:srgbClr val="000000"/>
                          </a:solidFill>
                          <a:latin typeface="ＭＳ Ｐ明朝" pitchFamily="18" charset="-128"/>
                          <a:ea typeface="ＭＳ Ｐ明朝" pitchFamily="18" charset="-128"/>
                        </a:rPr>
                        <a:t>　 </a:t>
                      </a:r>
                      <a:r>
                        <a:rPr lang="ja-JP" altLang="en-US" sz="1200" b="1" i="0" u="none" strike="noStrike" dirty="0" smtClean="0">
                          <a:solidFill>
                            <a:srgbClr val="000000"/>
                          </a:solidFill>
                          <a:latin typeface="ＭＳ Ｐ明朝" pitchFamily="18" charset="-128"/>
                          <a:ea typeface="ＭＳ Ｐ明朝" pitchFamily="18" charset="-128"/>
                        </a:rPr>
                        <a:t>（１）行事</a:t>
                      </a:r>
                      <a:r>
                        <a:rPr lang="ja-JP" altLang="en-US" sz="1200" b="1" i="0" u="none" strike="noStrike" dirty="0">
                          <a:solidFill>
                            <a:srgbClr val="000000"/>
                          </a:solidFill>
                          <a:latin typeface="ＭＳ Ｐ明朝" pitchFamily="18" charset="-128"/>
                          <a:ea typeface="ＭＳ Ｐ明朝" pitchFamily="18" charset="-128"/>
                        </a:rPr>
                        <a:t>ごと</a:t>
                      </a:r>
                      <a:r>
                        <a:rPr lang="ja-JP" altLang="en-US" sz="1200" b="1" i="0" u="none" strike="noStrike" dirty="0" smtClean="0">
                          <a:solidFill>
                            <a:srgbClr val="000000"/>
                          </a:solidFill>
                          <a:latin typeface="ＭＳ Ｐ明朝" pitchFamily="18" charset="-128"/>
                          <a:ea typeface="ＭＳ Ｐ明朝" pitchFamily="18" charset="-128"/>
                        </a:rPr>
                        <a:t>に精算をする</a:t>
                      </a:r>
                      <a:r>
                        <a:rPr lang="ja-JP" altLang="en-US" sz="1200" b="0" i="0" u="none" strike="noStrike" dirty="0" smtClean="0">
                          <a:solidFill>
                            <a:srgbClr val="000000"/>
                          </a:solidFill>
                          <a:latin typeface="ＭＳ Ｐ明朝" pitchFamily="18" charset="-128"/>
                          <a:ea typeface="ＭＳ Ｐ明朝" pitchFamily="18" charset="-128"/>
                        </a:rPr>
                        <a:t>。　</a:t>
                      </a:r>
                      <a:endParaRPr lang="ja-JP" altLang="en-US" sz="1200" b="0" i="0" u="none" strike="noStrike" dirty="0">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dirty="0">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dirty="0">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r>
              <a:tr h="206829">
                <a:tc gridSpan="3">
                  <a:txBody>
                    <a:bodyPr/>
                    <a:lstStyle/>
                    <a:p>
                      <a:pPr algn="l" fontAlgn="ctr"/>
                      <a:r>
                        <a:rPr lang="ja-JP" altLang="en-US" sz="1200" b="0" i="0" u="none" strike="noStrike" baseline="0" dirty="0" smtClean="0">
                          <a:solidFill>
                            <a:srgbClr val="000000"/>
                          </a:solidFill>
                          <a:latin typeface="ＭＳ Ｐ明朝" pitchFamily="18" charset="-128"/>
                          <a:ea typeface="ＭＳ Ｐ明朝" pitchFamily="18" charset="-128"/>
                        </a:rPr>
                        <a:t>       </a:t>
                      </a:r>
                      <a:r>
                        <a:rPr lang="ja-JP" altLang="en-US" sz="1200" b="0" i="0" u="none" strike="noStrike" dirty="0" smtClean="0">
                          <a:solidFill>
                            <a:srgbClr val="000000"/>
                          </a:solidFill>
                          <a:latin typeface="ＭＳ Ｐ明朝" pitchFamily="18" charset="-128"/>
                          <a:ea typeface="ＭＳ Ｐ明朝" pitchFamily="18" charset="-128"/>
                        </a:rPr>
                        <a:t>その</a:t>
                      </a:r>
                      <a:r>
                        <a:rPr lang="ja-JP" altLang="en-US" sz="1200" b="0" i="0" u="none" strike="noStrike" dirty="0">
                          <a:solidFill>
                            <a:srgbClr val="000000"/>
                          </a:solidFill>
                          <a:latin typeface="ＭＳ Ｐ明朝" pitchFamily="18" charset="-128"/>
                          <a:ea typeface="ＭＳ Ｐ明朝" pitchFamily="18" charset="-128"/>
                        </a:rPr>
                        <a:t>都度「起案」をする。</a:t>
                      </a:r>
                    </a:p>
                  </a:txBody>
                  <a:tcPr marL="9071" marR="9071" marT="9071"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200" b="0" i="0" u="none" strike="noStrike" dirty="0">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dirty="0">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r>
              <a:tr h="206829">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dirty="0">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r>
              <a:tr h="206829">
                <a:tc gridSpan="6">
                  <a:txBody>
                    <a:bodyPr/>
                    <a:lstStyle/>
                    <a:p>
                      <a:pPr algn="l" fontAlgn="ctr"/>
                      <a:r>
                        <a:rPr lang="ja-JP" altLang="en-US" sz="1200" b="0" i="0" u="none" strike="noStrike" dirty="0" smtClean="0">
                          <a:solidFill>
                            <a:srgbClr val="000000"/>
                          </a:solidFill>
                          <a:latin typeface="ＭＳ Ｐ明朝" pitchFamily="18" charset="-128"/>
                          <a:ea typeface="ＭＳ Ｐ明朝" pitchFamily="18" charset="-128"/>
                        </a:rPr>
                        <a:t>　 </a:t>
                      </a:r>
                      <a:r>
                        <a:rPr lang="ja-JP" altLang="en-US" sz="1200" b="1" i="0" u="none" strike="noStrike" dirty="0" smtClean="0">
                          <a:solidFill>
                            <a:srgbClr val="000000"/>
                          </a:solidFill>
                          <a:latin typeface="ＭＳ Ｐ明朝" pitchFamily="18" charset="-128"/>
                          <a:ea typeface="ＭＳ Ｐ明朝" pitchFamily="18" charset="-128"/>
                        </a:rPr>
                        <a:t>（２）交通費</a:t>
                      </a:r>
                      <a:r>
                        <a:rPr lang="ja-JP" altLang="en-US" sz="1200" b="1" i="0" u="none" strike="noStrike" dirty="0">
                          <a:solidFill>
                            <a:srgbClr val="000000"/>
                          </a:solidFill>
                          <a:latin typeface="ＭＳ Ｐ明朝" pitchFamily="18" charset="-128"/>
                          <a:ea typeface="ＭＳ Ｐ明朝" pitchFamily="18" charset="-128"/>
                        </a:rPr>
                        <a:t>は、残高がでないよう</a:t>
                      </a:r>
                      <a:r>
                        <a:rPr lang="ja-JP" altLang="en-US" sz="1200" b="1" i="0" u="none" strike="noStrike" dirty="0" smtClean="0">
                          <a:solidFill>
                            <a:srgbClr val="000000"/>
                          </a:solidFill>
                          <a:latin typeface="ＭＳ Ｐ明朝" pitchFamily="18" charset="-128"/>
                          <a:ea typeface="ＭＳ Ｐ明朝" pitchFamily="18" charset="-128"/>
                        </a:rPr>
                        <a:t>に集金</a:t>
                      </a:r>
                      <a:r>
                        <a:rPr lang="ja-JP" altLang="en-US" sz="1200" b="1" i="0" u="none" strike="noStrike" dirty="0">
                          <a:solidFill>
                            <a:srgbClr val="000000"/>
                          </a:solidFill>
                          <a:latin typeface="ＭＳ Ｐ明朝" pitchFamily="18" charset="-128"/>
                          <a:ea typeface="ＭＳ Ｐ明朝" pitchFamily="18" charset="-128"/>
                        </a:rPr>
                        <a:t>する。</a:t>
                      </a:r>
                    </a:p>
                  </a:txBody>
                  <a:tcPr marL="9071" marR="9071" marT="9071"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r>
              <a:tr h="206829">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dirty="0">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dirty="0">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c>
                  <a:txBody>
                    <a:bodyPr/>
                    <a:lstStyle/>
                    <a:p>
                      <a:pPr algn="l" fontAlgn="ctr"/>
                      <a:endParaRPr lang="ja-JP" altLang="en-US" sz="1200" b="0" i="0" u="none" strike="noStrike" dirty="0">
                        <a:solidFill>
                          <a:srgbClr val="000000"/>
                        </a:solidFill>
                        <a:latin typeface="ＭＳ Ｐ明朝" pitchFamily="18" charset="-128"/>
                        <a:ea typeface="ＭＳ Ｐ明朝" pitchFamily="18" charset="-128"/>
                      </a:endParaRPr>
                    </a:p>
                  </a:txBody>
                  <a:tcPr marL="9071" marR="9071" marT="9071" marB="0" anchor="ctr">
                    <a:lnL>
                      <a:noFill/>
                    </a:lnL>
                    <a:lnR>
                      <a:noFill/>
                    </a:lnR>
                    <a:lnT>
                      <a:noFill/>
                    </a:lnT>
                    <a:lnB>
                      <a:noFill/>
                    </a:lnB>
                  </a:tcPr>
                </a:tc>
              </a:tr>
              <a:tr h="206829">
                <a:tc gridSpan="7">
                  <a:txBody>
                    <a:bodyPr/>
                    <a:lstStyle/>
                    <a:p>
                      <a:pPr algn="l" fontAlgn="ctr"/>
                      <a:r>
                        <a:rPr lang="ja-JP" altLang="en-US" sz="1200" b="0" i="0" u="none" strike="noStrike" dirty="0" smtClean="0">
                          <a:solidFill>
                            <a:srgbClr val="000000"/>
                          </a:solidFill>
                          <a:latin typeface="ＭＳ Ｐ明朝" pitchFamily="18" charset="-128"/>
                          <a:ea typeface="ＭＳ Ｐ明朝" pitchFamily="18" charset="-128"/>
                        </a:rPr>
                        <a:t>　 </a:t>
                      </a:r>
                      <a:r>
                        <a:rPr lang="ja-JP" altLang="en-US" sz="1200" b="1" i="0" u="none" strike="noStrike" dirty="0" smtClean="0">
                          <a:solidFill>
                            <a:srgbClr val="000000"/>
                          </a:solidFill>
                          <a:latin typeface="ＭＳ Ｐ明朝" pitchFamily="18" charset="-128"/>
                          <a:ea typeface="ＭＳ Ｐ明朝" pitchFamily="18" charset="-128"/>
                        </a:rPr>
                        <a:t>（３）端数</a:t>
                      </a:r>
                      <a:r>
                        <a:rPr lang="ja-JP" altLang="en-US" sz="1200" b="1" i="0" u="none" strike="noStrike" dirty="0">
                          <a:solidFill>
                            <a:srgbClr val="000000"/>
                          </a:solidFill>
                          <a:latin typeface="ＭＳ Ｐ明朝" pitchFamily="18" charset="-128"/>
                          <a:ea typeface="ＭＳ Ｐ明朝" pitchFamily="18" charset="-128"/>
                        </a:rPr>
                        <a:t>処理でやむを得ず残高が</a:t>
                      </a:r>
                      <a:r>
                        <a:rPr lang="ja-JP" altLang="en-US" sz="1200" b="1" i="0" u="none" strike="noStrike" dirty="0" smtClean="0">
                          <a:solidFill>
                            <a:srgbClr val="000000"/>
                          </a:solidFill>
                          <a:latin typeface="ＭＳ Ｐ明朝" pitchFamily="18" charset="-128"/>
                          <a:ea typeface="ＭＳ Ｐ明朝" pitchFamily="18" charset="-128"/>
                        </a:rPr>
                        <a:t>でた</a:t>
                      </a:r>
                      <a:endParaRPr lang="en-US" altLang="ja-JP" sz="1200" b="1" i="0" u="none" strike="noStrike" dirty="0" smtClean="0">
                        <a:solidFill>
                          <a:srgbClr val="000000"/>
                        </a:solidFill>
                        <a:latin typeface="ＭＳ Ｐ明朝" pitchFamily="18" charset="-128"/>
                        <a:ea typeface="ＭＳ Ｐ明朝" pitchFamily="18" charset="-128"/>
                      </a:endParaRPr>
                    </a:p>
                    <a:p>
                      <a:pPr algn="l" fontAlgn="ctr"/>
                      <a:r>
                        <a:rPr lang="ja-JP" altLang="en-US" sz="1200" b="1" i="0" u="none" strike="noStrike" dirty="0" smtClean="0">
                          <a:solidFill>
                            <a:srgbClr val="000000"/>
                          </a:solidFill>
                          <a:latin typeface="ＭＳ Ｐ明朝" pitchFamily="18" charset="-128"/>
                          <a:ea typeface="ＭＳ Ｐ明朝" pitchFamily="18" charset="-128"/>
                        </a:rPr>
                        <a:t>　　　　場合</a:t>
                      </a:r>
                      <a:r>
                        <a:rPr lang="ja-JP" altLang="en-US" sz="1200" b="1" i="0" u="none" strike="noStrike" dirty="0">
                          <a:solidFill>
                            <a:srgbClr val="000000"/>
                          </a:solidFill>
                          <a:latin typeface="ＭＳ Ｐ明朝" pitchFamily="18" charset="-128"/>
                          <a:ea typeface="ＭＳ Ｐ明朝" pitchFamily="18" charset="-128"/>
                        </a:rPr>
                        <a:t>は</a:t>
                      </a:r>
                      <a:r>
                        <a:rPr lang="ja-JP" altLang="en-US" sz="1200" b="1" i="0" u="none" strike="noStrike" dirty="0" smtClean="0">
                          <a:solidFill>
                            <a:srgbClr val="000000"/>
                          </a:solidFill>
                          <a:latin typeface="ＭＳ Ｐ明朝" pitchFamily="18" charset="-128"/>
                          <a:ea typeface="ＭＳ Ｐ明朝" pitchFamily="18" charset="-128"/>
                        </a:rPr>
                        <a:t>、学年</a:t>
                      </a:r>
                      <a:r>
                        <a:rPr lang="ja-JP" altLang="en-US" sz="1200" b="1" i="0" u="none" strike="noStrike" dirty="0">
                          <a:solidFill>
                            <a:srgbClr val="000000"/>
                          </a:solidFill>
                          <a:latin typeface="ＭＳ Ｐ明朝" pitchFamily="18" charset="-128"/>
                          <a:ea typeface="ＭＳ Ｐ明朝" pitchFamily="18" charset="-128"/>
                        </a:rPr>
                        <a:t>会計に繰り入れる。</a:t>
                      </a:r>
                    </a:p>
                  </a:txBody>
                  <a:tcPr marL="9071" marR="9071" marT="9071"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16" name="表 15"/>
          <p:cNvGraphicFramePr>
            <a:graphicFrameLocks noGrp="1"/>
          </p:cNvGraphicFramePr>
          <p:nvPr/>
        </p:nvGraphicFramePr>
        <p:xfrm>
          <a:off x="2708275" y="7832725"/>
          <a:ext cx="1944688" cy="284163"/>
        </p:xfrm>
        <a:graphic>
          <a:graphicData uri="http://schemas.openxmlformats.org/drawingml/2006/table">
            <a:tbl>
              <a:tblPr/>
              <a:tblGrid>
                <a:gridCol w="1944216"/>
              </a:tblGrid>
              <a:tr h="216024">
                <a:tc>
                  <a:txBody>
                    <a:bodyPr/>
                    <a:lstStyle/>
                    <a:p>
                      <a:pPr algn="l" fontAlgn="ctr"/>
                      <a:r>
                        <a:rPr lang="ja-JP" altLang="en-US" sz="1800" b="1" i="0" u="none" strike="noStrike" dirty="0">
                          <a:solidFill>
                            <a:srgbClr val="000000"/>
                          </a:solidFill>
                          <a:latin typeface="+mn-ea"/>
                          <a:ea typeface="+mn-ea"/>
                        </a:rPr>
                        <a:t>通帳の取り扱い</a:t>
                      </a:r>
                    </a:p>
                  </a:txBody>
                  <a:tcPr marL="9525" marR="9525" marT="9525" marB="0" anchor="ctr">
                    <a:lnL>
                      <a:noFill/>
                    </a:lnL>
                    <a:lnR>
                      <a:noFill/>
                    </a:lnR>
                    <a:lnT>
                      <a:noFill/>
                    </a:lnT>
                    <a:lnB>
                      <a:noFill/>
                    </a:lnB>
                  </a:tcPr>
                </a:tc>
              </a:tr>
            </a:tbl>
          </a:graphicData>
        </a:graphic>
      </p:graphicFrame>
      <p:sp>
        <p:nvSpPr>
          <p:cNvPr id="17" name="角丸四角形 16"/>
          <p:cNvSpPr/>
          <p:nvPr/>
        </p:nvSpPr>
        <p:spPr>
          <a:xfrm>
            <a:off x="2708275" y="8121650"/>
            <a:ext cx="1584325" cy="71438"/>
          </a:xfrm>
          <a:prstGeom prst="roundRect">
            <a:avLst/>
          </a:prstGeom>
          <a:solidFill>
            <a:srgbClr val="FFC000"/>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pic>
        <p:nvPicPr>
          <p:cNvPr id="68650" name="図 18" descr="C:\Users\masako-takegaki\Pictures\新しいフォルダー (2)\imageCA34CNNO.jpg"/>
          <p:cNvPicPr>
            <a:picLocks noChangeAspect="1" noChangeArrowheads="1"/>
          </p:cNvPicPr>
          <p:nvPr/>
        </p:nvPicPr>
        <p:blipFill>
          <a:blip r:embed="rId3"/>
          <a:srcRect/>
          <a:stretch>
            <a:fillRect/>
          </a:stretch>
        </p:blipFill>
        <p:spPr bwMode="auto">
          <a:xfrm>
            <a:off x="4221163" y="6681788"/>
            <a:ext cx="762000" cy="762000"/>
          </a:xfrm>
          <a:prstGeom prst="rect">
            <a:avLst/>
          </a:prstGeom>
          <a:noFill/>
          <a:ln w="9525">
            <a:noFill/>
            <a:miter lim="800000"/>
            <a:headEnd/>
            <a:tailEnd/>
          </a:ln>
        </p:spPr>
      </p:pic>
      <p:pic>
        <p:nvPicPr>
          <p:cNvPr id="68651" name="図 19" descr="C:\Users\masako-takegaki\Pictures\2011-06-15\imageCAA63O5G.jpg"/>
          <p:cNvPicPr>
            <a:picLocks noChangeAspect="1" noChangeArrowheads="1"/>
          </p:cNvPicPr>
          <p:nvPr/>
        </p:nvPicPr>
        <p:blipFill>
          <a:blip r:embed="rId4"/>
          <a:srcRect/>
          <a:stretch>
            <a:fillRect/>
          </a:stretch>
        </p:blipFill>
        <p:spPr bwMode="auto">
          <a:xfrm>
            <a:off x="4437063" y="849313"/>
            <a:ext cx="990600" cy="857250"/>
          </a:xfrm>
          <a:prstGeom prst="rect">
            <a:avLst/>
          </a:prstGeom>
          <a:noFill/>
          <a:ln w="9525">
            <a:noFill/>
            <a:miter lim="800000"/>
            <a:headEnd/>
            <a:tailEnd/>
          </a:ln>
        </p:spPr>
      </p:pic>
      <p:sp>
        <p:nvSpPr>
          <p:cNvPr id="68652" name="テキスト ボックス 17"/>
          <p:cNvSpPr txBox="1">
            <a:spLocks noChangeArrowheads="1"/>
          </p:cNvSpPr>
          <p:nvPr/>
        </p:nvSpPr>
        <p:spPr bwMode="auto">
          <a:xfrm>
            <a:off x="3213100" y="9561513"/>
            <a:ext cx="720725" cy="276225"/>
          </a:xfrm>
          <a:prstGeom prst="rect">
            <a:avLst/>
          </a:prstGeom>
          <a:noFill/>
          <a:ln w="9525">
            <a:noFill/>
            <a:miter lim="800000"/>
            <a:headEnd/>
            <a:tailEnd/>
          </a:ln>
        </p:spPr>
        <p:txBody>
          <a:bodyPr>
            <a:spAutoFit/>
          </a:bodyPr>
          <a:lstStyle/>
          <a:p>
            <a:r>
              <a:rPr lang="en-US" altLang="ja-JP" sz="1200">
                <a:latin typeface="Calibri" pitchFamily="34" charset="0"/>
              </a:rPr>
              <a:t>-48-</a:t>
            </a:r>
            <a:endParaRPr lang="ja-JP" altLang="en-US" sz="1200">
              <a:latin typeface="Calibri"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表 26"/>
          <p:cNvGraphicFramePr>
            <a:graphicFrameLocks noGrp="1"/>
          </p:cNvGraphicFramePr>
          <p:nvPr/>
        </p:nvGraphicFramePr>
        <p:xfrm>
          <a:off x="836613" y="5600700"/>
          <a:ext cx="5400675" cy="3384550"/>
        </p:xfrm>
        <a:graphic>
          <a:graphicData uri="http://schemas.openxmlformats.org/drawingml/2006/table">
            <a:tbl>
              <a:tblPr/>
              <a:tblGrid>
                <a:gridCol w="297033"/>
                <a:gridCol w="819090"/>
                <a:gridCol w="1584176"/>
                <a:gridCol w="900100"/>
                <a:gridCol w="900100"/>
                <a:gridCol w="900100"/>
              </a:tblGrid>
              <a:tr h="185685">
                <a:tc gridSpan="3">
                  <a:txBody>
                    <a:bodyPr/>
                    <a:lstStyle/>
                    <a:p>
                      <a:pPr algn="l" fontAlgn="ctr"/>
                      <a:r>
                        <a:rPr lang="ja-JP" altLang="en-US" sz="1100" b="1" i="0" u="none" strike="noStrike" dirty="0">
                          <a:solidFill>
                            <a:srgbClr val="000000"/>
                          </a:solidFill>
                          <a:latin typeface="ＭＳ Ｐゴシック"/>
                        </a:rPr>
                        <a:t>集金分</a:t>
                      </a:r>
                    </a:p>
                  </a:txBody>
                  <a:tcPr marL="0" marR="0" marT="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100" b="1"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r>
              <a:tr h="242535">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dirty="0">
                        <a:solidFill>
                          <a:srgbClr val="000000"/>
                        </a:solidFill>
                        <a:latin typeface="ＭＳ Ｐゴシック"/>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r>
              <a:tr h="27025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700" b="1" i="0" u="none" strike="noStrike">
                          <a:solidFill>
                            <a:srgbClr val="000000"/>
                          </a:solidFill>
                          <a:latin typeface="ＭＳ Ｐゴシック"/>
                        </a:rPr>
                        <a:t>月日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1" i="0" u="none" strike="noStrike">
                          <a:solidFill>
                            <a:srgbClr val="000000"/>
                          </a:solidFill>
                          <a:latin typeface="ＭＳ Ｐゴシック"/>
                        </a:rPr>
                        <a:t>　　 　摘　　　　　　　要</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700" b="1" i="0" u="none" strike="noStrike">
                          <a:solidFill>
                            <a:srgbClr val="000000"/>
                          </a:solidFill>
                          <a:latin typeface="ＭＳ Ｐゴシック"/>
                        </a:rPr>
                        <a:t>金額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700" b="1" i="0" u="none" strike="noStrike">
                          <a:solidFill>
                            <a:srgbClr val="000000"/>
                          </a:solidFill>
                          <a:latin typeface="ＭＳ Ｐゴシック"/>
                        </a:rPr>
                        <a:t>人数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700" b="1" i="0" u="none" strike="noStrike">
                          <a:solidFill>
                            <a:srgbClr val="000000"/>
                          </a:solidFill>
                          <a:latin typeface="ＭＳ Ｐゴシック"/>
                        </a:rPr>
                        <a:t>差引残高</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700" b="0" i="0" u="none" strike="noStrike">
                          <a:solidFill>
                            <a:srgbClr val="000000"/>
                          </a:solidFill>
                          <a:latin typeface="ＭＳ Ｐゴシック"/>
                        </a:rPr>
                        <a:t>4</a:t>
                      </a:r>
                      <a:r>
                        <a:rPr lang="ja-JP" altLang="en-US" sz="700" b="0" i="0" u="none" strike="noStrike">
                          <a:solidFill>
                            <a:srgbClr val="000000"/>
                          </a:solidFill>
                          <a:latin typeface="ＭＳ Ｐゴシック"/>
                        </a:rPr>
                        <a:t>月</a:t>
                      </a:r>
                      <a:r>
                        <a:rPr lang="en-US" altLang="ja-JP" sz="700" b="0" i="0" u="none" strike="noStrike">
                          <a:solidFill>
                            <a:srgbClr val="000000"/>
                          </a:solidFill>
                          <a:latin typeface="ＭＳ Ｐゴシック"/>
                        </a:rPr>
                        <a:t>10</a:t>
                      </a:r>
                      <a:r>
                        <a:rPr lang="ja-JP" altLang="en-US" sz="700" b="0" i="0" u="none" strike="noStrike">
                          <a:solidFill>
                            <a:srgbClr val="000000"/>
                          </a:solidFill>
                          <a:latin typeface="ＭＳ Ｐゴシック"/>
                        </a:rPr>
                        <a:t>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４月集金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¥130,000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５月集金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dirty="0">
                          <a:solidFill>
                            <a:srgbClr val="000000"/>
                          </a:solidFill>
                          <a:latin typeface="ＭＳ Ｐゴシック"/>
                        </a:rPr>
                        <a:t>130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¥130,000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６月集金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７月集金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１学期合計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1" i="0" u="none" strike="noStrike">
                          <a:solidFill>
                            <a:srgbClr val="000000"/>
                          </a:solidFill>
                          <a:latin typeface="ＭＳ Ｐゴシック"/>
                        </a:rPr>
                        <a:t>¥260,000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９月集金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１０月集金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１１月集金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１２月集金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２学期合計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1" i="0" u="none" strike="noStrike">
                          <a:solidFill>
                            <a:srgbClr val="000000"/>
                          </a:solidFill>
                          <a:latin typeface="ＭＳ Ｐゴシック"/>
                        </a:rPr>
                        <a:t>¥0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１月集金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２月集金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３月集金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３学期合計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1" i="0" u="none" strike="noStrike">
                          <a:solidFill>
                            <a:srgbClr val="000000"/>
                          </a:solidFill>
                          <a:latin typeface="ＭＳ Ｐゴシック"/>
                        </a:rPr>
                        <a:t>¥0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1"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157994">
                <a:tc>
                  <a:txBody>
                    <a:bodyPr/>
                    <a:lstStyle/>
                    <a:p>
                      <a:pPr algn="l" fontAlgn="ctr"/>
                      <a:endParaRPr lang="ja-JP" altLang="en-US" sz="700" b="0" i="0" u="none" strike="noStrike">
                        <a:solidFill>
                          <a:srgbClr val="000000"/>
                        </a:solidFill>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dirty="0">
                          <a:solidFill>
                            <a:srgbClr val="000000"/>
                          </a:solidFill>
                          <a:latin typeface="ＭＳ Ｐゴシック"/>
                        </a:rPr>
                        <a:t>¥260,000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6" name="表 25"/>
          <p:cNvGraphicFramePr>
            <a:graphicFrameLocks noGrp="1"/>
          </p:cNvGraphicFramePr>
          <p:nvPr/>
        </p:nvGraphicFramePr>
        <p:xfrm>
          <a:off x="836613" y="1136650"/>
          <a:ext cx="5400675" cy="4011613"/>
        </p:xfrm>
        <a:graphic>
          <a:graphicData uri="http://schemas.openxmlformats.org/drawingml/2006/table">
            <a:tbl>
              <a:tblPr/>
              <a:tblGrid>
                <a:gridCol w="600075"/>
                <a:gridCol w="280987"/>
                <a:gridCol w="280988"/>
                <a:gridCol w="1370012"/>
                <a:gridCol w="265113"/>
                <a:gridCol w="265112"/>
                <a:gridCol w="779463"/>
                <a:gridCol w="779462"/>
                <a:gridCol w="779463"/>
              </a:tblGrid>
              <a:tr h="268288">
                <a:tc gridSpan="7">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900" b="1" i="0" u="none" strike="noStrike" cap="none" normalizeH="0" baseline="0" smtClean="0">
                          <a:ln>
                            <a:noFill/>
                          </a:ln>
                          <a:solidFill>
                            <a:srgbClr val="000000"/>
                          </a:solidFill>
                          <a:effectLst/>
                          <a:latin typeface="ＭＳ Ｐゴシック" charset="-128"/>
                          <a:ea typeface="PMingLiU" pitchFamily="18" charset="-120"/>
                        </a:rPr>
                        <a:t>２０１１年度  出納帳</a:t>
                      </a:r>
                    </a:p>
                  </a:txBody>
                  <a:tcPr marL="5203" marR="5203" marT="5203"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600" b="0" i="0" u="none" strike="noStrike" cap="none" normalizeH="0" baseline="0" smtClean="0">
                        <a:ln>
                          <a:noFill/>
                        </a:ln>
                        <a:solidFill>
                          <a:srgbClr val="000000"/>
                        </a:solidFill>
                        <a:effectLst/>
                        <a:latin typeface="ＭＳ Ｐゴシック" charset="-128"/>
                        <a:ea typeface="ＭＳ Ｐゴシック" charset="-128"/>
                      </a:endParaRPr>
                    </a:p>
                  </a:txBody>
                  <a:tcPr marL="5203" marR="5203" marT="5203"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600" b="0" i="0" u="none" strike="noStrike" cap="none" normalizeH="0" baseline="0" smtClean="0">
                        <a:ln>
                          <a:noFill/>
                        </a:ln>
                        <a:solidFill>
                          <a:srgbClr val="000000"/>
                        </a:solidFill>
                        <a:effectLst/>
                        <a:latin typeface="ＭＳ Ｐゴシック" charset="-128"/>
                        <a:ea typeface="ＭＳ Ｐゴシック" charset="-128"/>
                      </a:endParaRPr>
                    </a:p>
                  </a:txBody>
                  <a:tcPr marL="5203" marR="5203" marT="5203" marB="0" anchor="ctr" horzOverflow="overflow">
                    <a:lnL>
                      <a:noFill/>
                    </a:lnL>
                    <a:lnR>
                      <a:noFill/>
                    </a:lnR>
                    <a:lnT>
                      <a:noFill/>
                    </a:lnT>
                    <a:lnB>
                      <a:noFill/>
                    </a:lnB>
                    <a:lnTlToBr>
                      <a:noFill/>
                    </a:lnTlToBr>
                    <a:lnBlToTr>
                      <a:noFill/>
                    </a:lnBlToTr>
                    <a:noFill/>
                  </a:tcPr>
                </a:tc>
              </a:tr>
              <a:tr h="1301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600" b="0" i="0" u="none" strike="noStrike" cap="none" normalizeH="0" baseline="0" smtClean="0">
                        <a:ln>
                          <a:noFill/>
                        </a:ln>
                        <a:solidFill>
                          <a:srgbClr val="000000"/>
                        </a:solidFill>
                        <a:effectLst/>
                        <a:latin typeface="ＭＳ Ｐゴシック" charset="-128"/>
                        <a:ea typeface="ＭＳ Ｐゴシック" charset="-128"/>
                      </a:endParaRPr>
                    </a:p>
                  </a:txBody>
                  <a:tcPr marL="5203" marR="5203" marT="5203"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600" b="0" i="0" u="none" strike="noStrike" cap="none" normalizeH="0" baseline="0" smtClean="0">
                        <a:ln>
                          <a:noFill/>
                        </a:ln>
                        <a:solidFill>
                          <a:srgbClr val="000000"/>
                        </a:solidFill>
                        <a:effectLst/>
                        <a:latin typeface="ＭＳ Ｐゴシック" charset="-128"/>
                        <a:ea typeface="ＭＳ Ｐゴシック" charset="-128"/>
                      </a:endParaRPr>
                    </a:p>
                  </a:txBody>
                  <a:tcPr marL="5203" marR="5203" marT="5203"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600" b="0" i="0" u="none" strike="noStrike" cap="none" normalizeH="0" baseline="0" smtClean="0">
                        <a:ln>
                          <a:noFill/>
                        </a:ln>
                        <a:solidFill>
                          <a:srgbClr val="000000"/>
                        </a:solidFill>
                        <a:effectLst/>
                        <a:latin typeface="ＭＳ Ｐゴシック" charset="-128"/>
                        <a:ea typeface="ＭＳ Ｐゴシック" charset="-128"/>
                      </a:endParaRPr>
                    </a:p>
                  </a:txBody>
                  <a:tcPr marL="5203" marR="5203" marT="5203"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600" b="0" i="0" u="none" strike="noStrike" cap="none" normalizeH="0" baseline="0" smtClean="0">
                        <a:ln>
                          <a:noFill/>
                        </a:ln>
                        <a:solidFill>
                          <a:srgbClr val="000000"/>
                        </a:solidFill>
                        <a:effectLst/>
                        <a:latin typeface="ＭＳ Ｐゴシック" charset="-128"/>
                        <a:ea typeface="ＭＳ Ｐゴシック" charset="-128"/>
                      </a:endParaRPr>
                    </a:p>
                  </a:txBody>
                  <a:tcPr marL="5203" marR="5203" marT="5203"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600" b="0" i="0" u="none" strike="noStrike" cap="none" normalizeH="0" baseline="0" smtClean="0">
                        <a:ln>
                          <a:noFill/>
                        </a:ln>
                        <a:solidFill>
                          <a:srgbClr val="000000"/>
                        </a:solidFill>
                        <a:effectLst/>
                        <a:latin typeface="ＭＳ Ｐゴシック" charset="-128"/>
                        <a:ea typeface="ＭＳ Ｐゴシック" charset="-128"/>
                      </a:endParaRPr>
                    </a:p>
                  </a:txBody>
                  <a:tcPr marL="5203" marR="5203" marT="5203"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600" b="0" i="0" u="none" strike="noStrike" cap="none" normalizeH="0" baseline="0" smtClean="0">
                        <a:ln>
                          <a:noFill/>
                        </a:ln>
                        <a:solidFill>
                          <a:srgbClr val="000000"/>
                        </a:solidFill>
                        <a:effectLst/>
                        <a:latin typeface="ＭＳ Ｐゴシック" charset="-128"/>
                        <a:ea typeface="ＭＳ Ｐゴシック" charset="-128"/>
                      </a:endParaRPr>
                    </a:p>
                  </a:txBody>
                  <a:tcPr marL="5203" marR="5203" marT="5203"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600" b="0" i="0" u="none" strike="noStrike" cap="none" normalizeH="0" baseline="0" smtClean="0">
                        <a:ln>
                          <a:noFill/>
                        </a:ln>
                        <a:solidFill>
                          <a:srgbClr val="000000"/>
                        </a:solidFill>
                        <a:effectLst/>
                        <a:latin typeface="ＭＳ Ｐゴシック" charset="-128"/>
                        <a:ea typeface="ＭＳ Ｐゴシック" charset="-128"/>
                      </a:endParaRPr>
                    </a:p>
                  </a:txBody>
                  <a:tcPr marL="5203" marR="5203" marT="5203"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600" b="0" i="0" u="none" strike="noStrike" cap="none" normalizeH="0" baseline="0" smtClean="0">
                        <a:ln>
                          <a:noFill/>
                        </a:ln>
                        <a:solidFill>
                          <a:srgbClr val="000000"/>
                        </a:solidFill>
                        <a:effectLst/>
                        <a:latin typeface="ＭＳ Ｐゴシック" charset="-128"/>
                        <a:ea typeface="ＭＳ Ｐゴシック" charset="-128"/>
                      </a:endParaRPr>
                    </a:p>
                  </a:txBody>
                  <a:tcPr marL="5203" marR="5203" marT="5203"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600" b="0" i="0" u="none" strike="noStrike" cap="none" normalizeH="0" baseline="0" smtClean="0">
                        <a:ln>
                          <a:noFill/>
                        </a:ln>
                        <a:solidFill>
                          <a:srgbClr val="000000"/>
                        </a:solidFill>
                        <a:effectLst/>
                        <a:latin typeface="ＭＳ Ｐゴシック" charset="-128"/>
                        <a:ea typeface="ＭＳ Ｐゴシック" charset="-128"/>
                      </a:endParaRPr>
                    </a:p>
                  </a:txBody>
                  <a:tcPr marL="5203" marR="5203" marT="5203"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1" i="0" u="none" strike="noStrike" cap="none" normalizeH="0" baseline="0" smtClean="0">
                          <a:ln>
                            <a:noFill/>
                          </a:ln>
                          <a:solidFill>
                            <a:srgbClr val="000000"/>
                          </a:solidFill>
                          <a:effectLst/>
                          <a:latin typeface="ＭＳ Ｐゴシック" charset="-128"/>
                          <a:ea typeface="ＭＳ Ｐゴシック" charset="-128"/>
                        </a:rPr>
                        <a:t>月日</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500" b="1" i="0" u="none" strike="noStrike" cap="none" normalizeH="0" baseline="0" smtClean="0">
                          <a:ln>
                            <a:noFill/>
                          </a:ln>
                          <a:solidFill>
                            <a:srgbClr val="000000"/>
                          </a:solidFill>
                          <a:effectLst/>
                          <a:latin typeface="ＭＳ Ｐゴシック" charset="-128"/>
                          <a:ea typeface="ＭＳ Ｐゴシック" charset="-128"/>
                        </a:rPr>
                        <a:t>業者別番号</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500" b="1" i="0" u="none" strike="noStrike" cap="none" normalizeH="0" baseline="0" smtClean="0">
                          <a:ln>
                            <a:noFill/>
                          </a:ln>
                          <a:solidFill>
                            <a:srgbClr val="000000"/>
                          </a:solidFill>
                          <a:effectLst/>
                          <a:latin typeface="ＭＳ Ｐゴシック" charset="-128"/>
                          <a:ea typeface="ＭＳ Ｐゴシック" charset="-128"/>
                        </a:rPr>
                        <a:t>請求書番号</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1" i="0" u="none" strike="noStrike" cap="none" normalizeH="0" baseline="0" smtClean="0">
                          <a:ln>
                            <a:noFill/>
                          </a:ln>
                          <a:solidFill>
                            <a:srgbClr val="000000"/>
                          </a:solidFill>
                          <a:effectLst/>
                          <a:latin typeface="ＭＳ Ｐゴシック" charset="-128"/>
                          <a:ea typeface="ＭＳ Ｐゴシック" charset="-128"/>
                        </a:rPr>
                        <a:t>　　 　摘　　　　　　　要</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1" i="0" u="none" strike="noStrike" cap="none" normalizeH="0" baseline="0" smtClean="0">
                          <a:ln>
                            <a:noFill/>
                          </a:ln>
                          <a:solidFill>
                            <a:srgbClr val="000000"/>
                          </a:solidFill>
                          <a:effectLst/>
                          <a:latin typeface="ＭＳ Ｐゴシック" charset="-128"/>
                          <a:ea typeface="ＭＳ Ｐゴシック" charset="-128"/>
                        </a:rPr>
                        <a:t>個人</a:t>
                      </a:r>
                    </a:p>
                  </a:txBody>
                  <a:tcPr marL="5203" marR="5203" marT="5203" marB="0" vert="eaVert"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1" i="0" u="none" strike="noStrike" cap="none" normalizeH="0" baseline="0" smtClean="0">
                          <a:ln>
                            <a:noFill/>
                          </a:ln>
                          <a:solidFill>
                            <a:srgbClr val="000000"/>
                          </a:solidFill>
                          <a:effectLst/>
                          <a:latin typeface="ＭＳ Ｐゴシック" charset="-128"/>
                          <a:ea typeface="ＭＳ Ｐゴシック" charset="-128"/>
                        </a:rPr>
                        <a:t>一括</a:t>
                      </a:r>
                    </a:p>
                  </a:txBody>
                  <a:tcPr marL="5203" marR="5203" marT="5203" marB="0" vert="eaVert"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1" i="0" u="none" strike="noStrike" cap="none" normalizeH="0" baseline="0" smtClean="0">
                          <a:ln>
                            <a:noFill/>
                          </a:ln>
                          <a:solidFill>
                            <a:srgbClr val="000000"/>
                          </a:solidFill>
                          <a:effectLst/>
                          <a:latin typeface="ＭＳ Ｐゴシック" charset="-128"/>
                          <a:ea typeface="ＭＳ Ｐゴシック" charset="-128"/>
                        </a:rPr>
                        <a:t>収入金額</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1" i="0" u="none" strike="noStrike" cap="none" normalizeH="0" baseline="0" smtClean="0">
                          <a:ln>
                            <a:noFill/>
                          </a:ln>
                          <a:solidFill>
                            <a:srgbClr val="000000"/>
                          </a:solidFill>
                          <a:effectLst/>
                          <a:latin typeface="ＭＳ Ｐゴシック" charset="-128"/>
                          <a:ea typeface="ＭＳ Ｐゴシック" charset="-128"/>
                        </a:rPr>
                        <a:t>支出金額</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1" i="0" u="none" strike="noStrike" cap="none" normalizeH="0" baseline="0" smtClean="0">
                          <a:ln>
                            <a:noFill/>
                          </a:ln>
                          <a:solidFill>
                            <a:srgbClr val="000000"/>
                          </a:solidFill>
                          <a:effectLst/>
                          <a:latin typeface="ＭＳ Ｐゴシック" charset="-128"/>
                          <a:ea typeface="ＭＳ Ｐゴシック" charset="-128"/>
                        </a:rPr>
                        <a:t>差引残高</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繰越金</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¥50,000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4</a:t>
                      </a: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月</a:t>
                      </a: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17</a:t>
                      </a: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日</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2</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2</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国語ノート</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¥10,000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¥40,000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5</a:t>
                      </a: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月</a:t>
                      </a: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30</a:t>
                      </a: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日</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1</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2</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国語ノート他</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¥15,000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¥25,000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6</a:t>
                      </a: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月</a:t>
                      </a: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20</a:t>
                      </a: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日</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1</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1</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算数ノート</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¥10,000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¥15,000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2</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2</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連絡帳</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¥10,000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¥5,000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349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¥5,000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557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5716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600" b="0" i="0" u="none" strike="noStrike" cap="none" normalizeH="0" baseline="0" smtClean="0">
                          <a:ln>
                            <a:noFill/>
                          </a:ln>
                          <a:solidFill>
                            <a:srgbClr val="000000"/>
                          </a:solidFill>
                          <a:effectLst/>
                          <a:latin typeface="ＭＳ Ｐゴシック" charset="-128"/>
                          <a:ea typeface="ＭＳ Ｐゴシック" charset="-128"/>
                        </a:rPr>
                        <a:t>¥45,000 </a:t>
                      </a:r>
                    </a:p>
                  </a:txBody>
                  <a:tcPr marL="5203" marR="5203" marT="520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600" b="0" i="0" u="none" strike="noStrike" cap="none" normalizeH="0" baseline="0" smtClean="0">
                          <a:ln>
                            <a:noFill/>
                          </a:ln>
                          <a:solidFill>
                            <a:srgbClr val="000000"/>
                          </a:solidFill>
                          <a:effectLst/>
                          <a:latin typeface="ＭＳ Ｐゴシック" charset="-128"/>
                          <a:ea typeface="ＭＳ Ｐゴシック" charset="-128"/>
                        </a:rPr>
                        <a:t>　</a:t>
                      </a:r>
                    </a:p>
                  </a:txBody>
                  <a:tcPr marL="5203" marR="5203" marT="5203"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四角形吹き出し 3"/>
          <p:cNvSpPr/>
          <p:nvPr/>
        </p:nvSpPr>
        <p:spPr>
          <a:xfrm>
            <a:off x="2636838" y="2720975"/>
            <a:ext cx="1871662" cy="360363"/>
          </a:xfrm>
          <a:prstGeom prst="wedgeRectCallout">
            <a:avLst>
              <a:gd name="adj1" fmla="val -5279"/>
              <a:gd name="adj2" fmla="val -161635"/>
            </a:avLst>
          </a:prstGeom>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900" dirty="0"/>
              <a:t>該当セルをクリック</a:t>
            </a:r>
            <a:r>
              <a:rPr lang="ja-JP" altLang="en-US" sz="900" dirty="0" smtClean="0"/>
              <a:t>。　　　　　　　　　（</a:t>
            </a:r>
            <a:r>
              <a:rPr lang="ja-JP" altLang="en-US" sz="900" dirty="0"/>
              <a:t>右横△</a:t>
            </a:r>
            <a:r>
              <a:rPr lang="ja-JP" altLang="en-US" sz="900" dirty="0" smtClean="0"/>
              <a:t>を</a:t>
            </a:r>
            <a:r>
              <a:rPr lang="ja-JP" altLang="en-US" sz="900" dirty="0"/>
              <a:t>ク</a:t>
            </a:r>
            <a:r>
              <a:rPr lang="ja-JP" altLang="en-US" sz="900" dirty="0" smtClean="0"/>
              <a:t>リック</a:t>
            </a:r>
            <a:r>
              <a:rPr lang="ja-JP" altLang="en-US" sz="900" dirty="0"/>
              <a:t>「○」をつける。）</a:t>
            </a:r>
          </a:p>
        </p:txBody>
      </p:sp>
      <p:sp>
        <p:nvSpPr>
          <p:cNvPr id="5" name="四角形吹き出し 4"/>
          <p:cNvSpPr/>
          <p:nvPr/>
        </p:nvSpPr>
        <p:spPr>
          <a:xfrm>
            <a:off x="836613" y="3008313"/>
            <a:ext cx="1008062" cy="215900"/>
          </a:xfrm>
          <a:prstGeom prst="wedgeRectCallout">
            <a:avLst>
              <a:gd name="adj1" fmla="val -20007"/>
              <a:gd name="adj2" fmla="val -301036"/>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900" dirty="0" smtClean="0"/>
              <a:t>払出日を入力</a:t>
            </a:r>
            <a:endParaRPr lang="ja-JP" altLang="en-US" dirty="0"/>
          </a:p>
        </p:txBody>
      </p:sp>
      <p:sp>
        <p:nvSpPr>
          <p:cNvPr id="6" name="四角形吹き出し 5"/>
          <p:cNvSpPr/>
          <p:nvPr/>
        </p:nvSpPr>
        <p:spPr>
          <a:xfrm>
            <a:off x="3716338" y="3513138"/>
            <a:ext cx="1584325" cy="360362"/>
          </a:xfrm>
          <a:prstGeom prst="wedgeRectCallout">
            <a:avLst>
              <a:gd name="adj1" fmla="val 42957"/>
              <a:gd name="adj2" fmla="val -309552"/>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900" dirty="0"/>
              <a:t>「個人購入」・「一括購入</a:t>
            </a:r>
            <a:r>
              <a:rPr lang="ja-JP" altLang="en-US" sz="900" dirty="0" smtClean="0"/>
              <a:t>」　　各合計</a:t>
            </a:r>
            <a:r>
              <a:rPr lang="ja-JP" altLang="en-US" sz="900" dirty="0"/>
              <a:t>金額を日付別</a:t>
            </a:r>
            <a:r>
              <a:rPr lang="ja-JP" altLang="en-US" sz="900" dirty="0" smtClean="0"/>
              <a:t>に入力</a:t>
            </a:r>
            <a:endParaRPr lang="ja-JP" altLang="en-US" sz="900" dirty="0"/>
          </a:p>
        </p:txBody>
      </p:sp>
      <p:sp>
        <p:nvSpPr>
          <p:cNvPr id="7" name="四角形吹き出し 6"/>
          <p:cNvSpPr/>
          <p:nvPr/>
        </p:nvSpPr>
        <p:spPr>
          <a:xfrm>
            <a:off x="5157788" y="3152775"/>
            <a:ext cx="1511300" cy="215900"/>
          </a:xfrm>
          <a:prstGeom prst="wedgeRectCallout">
            <a:avLst>
              <a:gd name="adj1" fmla="val 14586"/>
              <a:gd name="adj2" fmla="val -210661"/>
            </a:avLst>
          </a:prstGeom>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endParaRPr lang="en-US" altLang="ja-JP" sz="900" dirty="0" smtClean="0"/>
          </a:p>
          <a:p>
            <a:pPr algn="ctr" fontAlgn="auto">
              <a:spcBef>
                <a:spcPts val="0"/>
              </a:spcBef>
              <a:spcAft>
                <a:spcPts val="0"/>
              </a:spcAft>
              <a:defRPr/>
            </a:pPr>
            <a:r>
              <a:rPr lang="ja-JP" altLang="en-US" sz="900" dirty="0" smtClean="0"/>
              <a:t>通帳</a:t>
            </a:r>
            <a:r>
              <a:rPr lang="ja-JP" altLang="en-US" sz="900" dirty="0"/>
              <a:t>の残高と一致する。</a:t>
            </a:r>
            <a:endParaRPr lang="en-US" altLang="ja-JP" sz="900" dirty="0"/>
          </a:p>
          <a:p>
            <a:pPr algn="ctr" fontAlgn="auto">
              <a:spcBef>
                <a:spcPts val="0"/>
              </a:spcBef>
              <a:spcAft>
                <a:spcPts val="0"/>
              </a:spcAft>
              <a:defRPr/>
            </a:pPr>
            <a:endParaRPr lang="ja-JP" altLang="en-US" dirty="0"/>
          </a:p>
        </p:txBody>
      </p:sp>
      <p:sp>
        <p:nvSpPr>
          <p:cNvPr id="21" name="四角形吹き出し 20"/>
          <p:cNvSpPr/>
          <p:nvPr/>
        </p:nvSpPr>
        <p:spPr>
          <a:xfrm>
            <a:off x="2781300" y="6824663"/>
            <a:ext cx="1871663" cy="215900"/>
          </a:xfrm>
          <a:prstGeom prst="wedgeRectCallout">
            <a:avLst>
              <a:gd name="adj1" fmla="val 34140"/>
              <a:gd name="adj2" fmla="val -160323"/>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900" dirty="0"/>
              <a:t>集金できた</a:t>
            </a:r>
            <a:r>
              <a:rPr lang="ja-JP" altLang="en-US" sz="900" dirty="0" smtClean="0"/>
              <a:t>児童分の金額を入力</a:t>
            </a:r>
            <a:endParaRPr lang="ja-JP" altLang="en-US" dirty="0"/>
          </a:p>
        </p:txBody>
      </p:sp>
      <p:sp>
        <p:nvSpPr>
          <p:cNvPr id="18" name="テキスト ボックス 17"/>
          <p:cNvSpPr txBox="1"/>
          <p:nvPr/>
        </p:nvSpPr>
        <p:spPr>
          <a:xfrm>
            <a:off x="692150" y="560388"/>
            <a:ext cx="1657350" cy="369887"/>
          </a:xfrm>
          <a:prstGeom prst="rect">
            <a:avLst/>
          </a:prstGeom>
          <a:noFill/>
        </p:spPr>
        <p:txBody>
          <a:bodyPr>
            <a:spAutoFit/>
          </a:bodyPr>
          <a:lstStyle/>
          <a:p>
            <a:pPr fontAlgn="auto">
              <a:spcBef>
                <a:spcPts val="0"/>
              </a:spcBef>
              <a:spcAft>
                <a:spcPts val="0"/>
              </a:spcAft>
              <a:defRPr/>
            </a:pPr>
            <a:r>
              <a:rPr lang="ja-JP" altLang="en-US" b="1" dirty="0">
                <a:latin typeface="+mn-ea"/>
                <a:ea typeface="+mn-ea"/>
              </a:rPr>
              <a:t>Ｐ　Ｃ　様　式</a:t>
            </a:r>
          </a:p>
        </p:txBody>
      </p:sp>
      <p:sp>
        <p:nvSpPr>
          <p:cNvPr id="19" name="角丸四角形 18"/>
          <p:cNvSpPr/>
          <p:nvPr/>
        </p:nvSpPr>
        <p:spPr>
          <a:xfrm>
            <a:off x="765175" y="920750"/>
            <a:ext cx="1295400" cy="71438"/>
          </a:xfrm>
          <a:prstGeom prst="roundRect">
            <a:avLst/>
          </a:prstGeom>
          <a:solidFill>
            <a:srgbClr val="92D050"/>
          </a:solidFill>
          <a:ln w="3175">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 name="角丸四角形 27"/>
          <p:cNvSpPr/>
          <p:nvPr/>
        </p:nvSpPr>
        <p:spPr>
          <a:xfrm>
            <a:off x="2997200" y="7185025"/>
            <a:ext cx="2087563" cy="4318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900" dirty="0"/>
          </a:p>
        </p:txBody>
      </p:sp>
      <p:sp>
        <p:nvSpPr>
          <p:cNvPr id="70035" name="テキスト ボックス 28"/>
          <p:cNvSpPr txBox="1">
            <a:spLocks noChangeArrowheads="1"/>
          </p:cNvSpPr>
          <p:nvPr/>
        </p:nvSpPr>
        <p:spPr bwMode="auto">
          <a:xfrm>
            <a:off x="2997200" y="7185025"/>
            <a:ext cx="2087563" cy="369888"/>
          </a:xfrm>
          <a:prstGeom prst="rect">
            <a:avLst/>
          </a:prstGeom>
          <a:noFill/>
          <a:ln w="9525">
            <a:noFill/>
            <a:miter lim="800000"/>
            <a:headEnd/>
            <a:tailEnd/>
          </a:ln>
        </p:spPr>
        <p:txBody>
          <a:bodyPr>
            <a:spAutoFit/>
          </a:bodyPr>
          <a:lstStyle/>
          <a:p>
            <a:r>
              <a:rPr lang="ja-JP" altLang="en-US" sz="900">
                <a:latin typeface="Calibri" pitchFamily="34" charset="0"/>
              </a:rPr>
              <a:t>特別支援学級児童の集金があるときは、摘要欄にその旨を明記する。</a:t>
            </a:r>
          </a:p>
        </p:txBody>
      </p:sp>
      <p:sp>
        <p:nvSpPr>
          <p:cNvPr id="30" name="四角形吹き出し 29"/>
          <p:cNvSpPr/>
          <p:nvPr/>
        </p:nvSpPr>
        <p:spPr>
          <a:xfrm>
            <a:off x="981075" y="6969125"/>
            <a:ext cx="841375" cy="215900"/>
          </a:xfrm>
          <a:prstGeom prst="wedgeRectCallout">
            <a:avLst>
              <a:gd name="adj1" fmla="val 24698"/>
              <a:gd name="adj2" fmla="val -30640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0037" name="テキスト ボックス 30"/>
          <p:cNvSpPr txBox="1">
            <a:spLocks noChangeArrowheads="1"/>
          </p:cNvSpPr>
          <p:nvPr/>
        </p:nvSpPr>
        <p:spPr bwMode="auto">
          <a:xfrm>
            <a:off x="981075" y="6969125"/>
            <a:ext cx="935038" cy="230188"/>
          </a:xfrm>
          <a:prstGeom prst="rect">
            <a:avLst/>
          </a:prstGeom>
          <a:noFill/>
          <a:ln w="9525">
            <a:noFill/>
            <a:miter lim="800000"/>
            <a:headEnd/>
            <a:tailEnd/>
          </a:ln>
        </p:spPr>
        <p:txBody>
          <a:bodyPr>
            <a:spAutoFit/>
          </a:bodyPr>
          <a:lstStyle/>
          <a:p>
            <a:r>
              <a:rPr lang="ja-JP" altLang="en-US" sz="900">
                <a:latin typeface="Calibri" pitchFamily="34" charset="0"/>
              </a:rPr>
              <a:t>入金日を入力</a:t>
            </a:r>
          </a:p>
        </p:txBody>
      </p:sp>
      <p:pic>
        <p:nvPicPr>
          <p:cNvPr id="70038" name="図 14" descr="C:\Users\masako-takegaki\Pictures\新しいフォルダー (2)\imageCAFNWHNJ.jpg"/>
          <p:cNvPicPr>
            <a:picLocks noChangeAspect="1" noChangeArrowheads="1"/>
          </p:cNvPicPr>
          <p:nvPr/>
        </p:nvPicPr>
        <p:blipFill>
          <a:blip r:embed="rId2"/>
          <a:srcRect/>
          <a:stretch>
            <a:fillRect/>
          </a:stretch>
        </p:blipFill>
        <p:spPr bwMode="auto">
          <a:xfrm>
            <a:off x="3644900" y="8048625"/>
            <a:ext cx="863600" cy="720725"/>
          </a:xfrm>
          <a:prstGeom prst="rect">
            <a:avLst/>
          </a:prstGeom>
          <a:noFill/>
          <a:ln w="9525">
            <a:noFill/>
            <a:miter lim="800000"/>
            <a:headEnd/>
            <a:tailEnd/>
          </a:ln>
        </p:spPr>
      </p:pic>
      <p:pic>
        <p:nvPicPr>
          <p:cNvPr id="70039" name="imgBoxImg" descr="クリックすると新しいウィンドウで開きます">
            <a:hlinkClick r:id="rId3"/>
          </p:cNvPr>
          <p:cNvPicPr>
            <a:picLocks noChangeAspect="1" noChangeArrowheads="1"/>
          </p:cNvPicPr>
          <p:nvPr/>
        </p:nvPicPr>
        <p:blipFill>
          <a:blip r:embed="rId4"/>
          <a:srcRect/>
          <a:stretch>
            <a:fillRect/>
          </a:stretch>
        </p:blipFill>
        <p:spPr bwMode="auto">
          <a:xfrm>
            <a:off x="2205038" y="344488"/>
            <a:ext cx="1584325" cy="1008062"/>
          </a:xfrm>
          <a:prstGeom prst="rect">
            <a:avLst/>
          </a:prstGeom>
          <a:noFill/>
          <a:ln w="9525">
            <a:noFill/>
            <a:miter lim="800000"/>
            <a:headEnd/>
            <a:tailEnd/>
          </a:ln>
        </p:spPr>
      </p:pic>
      <p:sp>
        <p:nvSpPr>
          <p:cNvPr id="70040" name="テキスト ボックス 16"/>
          <p:cNvSpPr txBox="1">
            <a:spLocks noChangeArrowheads="1"/>
          </p:cNvSpPr>
          <p:nvPr/>
        </p:nvSpPr>
        <p:spPr bwMode="auto">
          <a:xfrm>
            <a:off x="3213100" y="9561513"/>
            <a:ext cx="647700" cy="276225"/>
          </a:xfrm>
          <a:prstGeom prst="rect">
            <a:avLst/>
          </a:prstGeom>
          <a:noFill/>
          <a:ln w="9525">
            <a:noFill/>
            <a:miter lim="800000"/>
            <a:headEnd/>
            <a:tailEnd/>
          </a:ln>
        </p:spPr>
        <p:txBody>
          <a:bodyPr>
            <a:spAutoFit/>
          </a:bodyPr>
          <a:lstStyle/>
          <a:p>
            <a:r>
              <a:rPr lang="en-US" altLang="ja-JP" sz="1200">
                <a:latin typeface="Calibri" pitchFamily="34" charset="0"/>
              </a:rPr>
              <a:t>-49-</a:t>
            </a:r>
            <a:endParaRPr lang="ja-JP" altLang="en-US" sz="1200">
              <a:latin typeface="Calibri"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nvGraphicFramePr>
        <p:xfrm>
          <a:off x="981075" y="5097463"/>
          <a:ext cx="5184775" cy="3816350"/>
        </p:xfrm>
        <a:graphic>
          <a:graphicData uri="http://schemas.openxmlformats.org/drawingml/2006/table">
            <a:tbl>
              <a:tblPr/>
              <a:tblGrid>
                <a:gridCol w="237497"/>
                <a:gridCol w="548620"/>
                <a:gridCol w="256497"/>
                <a:gridCol w="256497"/>
                <a:gridCol w="1225488"/>
                <a:gridCol w="712493"/>
                <a:gridCol w="712493"/>
                <a:gridCol w="712493"/>
                <a:gridCol w="522496"/>
              </a:tblGrid>
              <a:tr h="229513">
                <a:tc>
                  <a:txBody>
                    <a:bodyPr/>
                    <a:lstStyle/>
                    <a:p>
                      <a:pPr algn="r" fontAlgn="ctr"/>
                      <a:r>
                        <a:rPr lang="ja-JP" altLang="en-US" sz="700" b="1" i="0" u="none" strike="noStrike" dirty="0">
                          <a:solidFill>
                            <a:srgbClr val="000000"/>
                          </a:solidFill>
                          <a:latin typeface="ＭＳ Ｐゴシック"/>
                        </a:rPr>
                        <a:t>２</a:t>
                      </a:r>
                      <a:r>
                        <a:rPr lang="en-US" altLang="ja-JP" sz="700" b="1" i="0" u="none" strike="noStrike" dirty="0">
                          <a:solidFill>
                            <a:srgbClr val="000000"/>
                          </a:solidFill>
                          <a:latin typeface="ＭＳ Ｐゴシック"/>
                        </a:rPr>
                        <a:t>.</a:t>
                      </a:r>
                    </a:p>
                  </a:txBody>
                  <a:tcPr marL="6280" marR="6280" marT="6280" marB="0" anchor="ctr">
                    <a:lnL>
                      <a:noFill/>
                    </a:lnL>
                    <a:lnR>
                      <a:noFill/>
                    </a:lnR>
                    <a:lnT>
                      <a:noFill/>
                    </a:lnT>
                    <a:lnB>
                      <a:noFill/>
                    </a:lnB>
                  </a:tcPr>
                </a:tc>
                <a:tc gridSpan="5">
                  <a:txBody>
                    <a:bodyPr/>
                    <a:lstStyle/>
                    <a:p>
                      <a:pPr algn="l" fontAlgn="ctr"/>
                      <a:r>
                        <a:rPr lang="ja-JP" altLang="en-US" sz="1100" b="1" i="0" u="none" strike="noStrike">
                          <a:solidFill>
                            <a:srgbClr val="000000"/>
                          </a:solidFill>
                          <a:latin typeface="ＭＳ Ｐゴシック"/>
                        </a:rPr>
                        <a:t>一括購入分</a:t>
                      </a:r>
                    </a:p>
                  </a:txBody>
                  <a:tcPr marL="6280" marR="6280" marT="628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a:noFill/>
                    </a:lnR>
                    <a:lnT>
                      <a:noFill/>
                    </a:lnT>
                    <a:lnB>
                      <a:noFill/>
                    </a:lnB>
                  </a:tcPr>
                </a:tc>
                <a:tc>
                  <a:txBody>
                    <a:bodyPr/>
                    <a:lstStyle/>
                    <a:p>
                      <a:pPr algn="l" fontAlgn="ctr"/>
                      <a:endParaRPr lang="ja-JP" altLang="en-US" sz="700" b="0" i="0" u="none" strike="noStrike" dirty="0">
                        <a:solidFill>
                          <a:srgbClr val="000000"/>
                        </a:solidFill>
                        <a:latin typeface="ＭＳ Ｐゴシック"/>
                      </a:endParaRPr>
                    </a:p>
                  </a:txBody>
                  <a:tcPr marL="6280" marR="6280" marT="6280" marB="0" anchor="ctr">
                    <a:lnL>
                      <a:noFill/>
                    </a:lnL>
                    <a:lnR>
                      <a:noFill/>
                    </a:lnR>
                    <a:lnT>
                      <a:noFill/>
                    </a:lnT>
                    <a:lnB>
                      <a:noFill/>
                    </a:lnB>
                  </a:tcPr>
                </a:tc>
              </a:tr>
              <a:tr h="157466">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a:noFill/>
                    </a:lnR>
                    <a:lnT>
                      <a:noFill/>
                    </a:lnT>
                    <a:lnB w="12700" cap="flat" cmpd="sng" algn="ctr">
                      <a:solidFill>
                        <a:srgbClr val="000000"/>
                      </a:solidFill>
                      <a:prstDash val="solid"/>
                      <a:round/>
                      <a:headEnd type="none" w="med" len="med"/>
                      <a:tailEnd type="none" w="med" len="med"/>
                    </a:lnB>
                  </a:tcPr>
                </a:tc>
              </a:tr>
              <a:tr h="406097">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700" b="1" i="0" u="none" strike="noStrike">
                          <a:solidFill>
                            <a:srgbClr val="000000"/>
                          </a:solidFill>
                          <a:latin typeface="ＭＳ Ｐゴシック"/>
                        </a:rPr>
                        <a:t>月日</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600" b="1" i="0" u="none" strike="noStrike">
                          <a:solidFill>
                            <a:srgbClr val="000000"/>
                          </a:solidFill>
                          <a:latin typeface="ＭＳ Ｐゴシック"/>
                        </a:rPr>
                        <a:t>業者別番号</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600" b="1" i="0" u="none" strike="noStrike">
                          <a:solidFill>
                            <a:srgbClr val="000000"/>
                          </a:solidFill>
                          <a:latin typeface="ＭＳ Ｐゴシック"/>
                        </a:rPr>
                        <a:t>請求書番号</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1" i="0" u="none" strike="noStrike">
                          <a:solidFill>
                            <a:srgbClr val="000000"/>
                          </a:solidFill>
                          <a:latin typeface="ＭＳ Ｐゴシック"/>
                        </a:rPr>
                        <a:t>　　　摘　　　　　　　要</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700" b="1" i="0" u="none" strike="noStrike">
                          <a:solidFill>
                            <a:srgbClr val="000000"/>
                          </a:solidFill>
                          <a:latin typeface="ＭＳ Ｐゴシック"/>
                        </a:rPr>
                        <a:t>単価</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700" b="1" i="0" u="none" strike="noStrike">
                          <a:solidFill>
                            <a:srgbClr val="000000"/>
                          </a:solidFill>
                          <a:latin typeface="ＭＳ Ｐゴシック"/>
                        </a:rPr>
                        <a:t>人数</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700" b="1" i="0" u="none" strike="noStrike">
                          <a:solidFill>
                            <a:srgbClr val="000000"/>
                          </a:solidFill>
                          <a:latin typeface="ＭＳ Ｐゴシック"/>
                        </a:rPr>
                        <a:t>差引残高</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latin typeface="ＭＳ Ｐゴシック"/>
                        </a:rPr>
                        <a:t>支払済チック</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700" b="0" i="0" u="none" strike="noStrike">
                          <a:solidFill>
                            <a:srgbClr val="000000"/>
                          </a:solidFill>
                          <a:latin typeface="ＭＳ Ｐゴシック"/>
                        </a:rPr>
                        <a:t>4</a:t>
                      </a:r>
                      <a:r>
                        <a:rPr lang="ja-JP" altLang="en-US" sz="700" b="0" i="0" u="none" strike="noStrike">
                          <a:solidFill>
                            <a:srgbClr val="000000"/>
                          </a:solidFill>
                          <a:latin typeface="ＭＳ Ｐゴシック"/>
                        </a:rPr>
                        <a:t>月</a:t>
                      </a:r>
                      <a:r>
                        <a:rPr lang="en-US" altLang="ja-JP" sz="700" b="0" i="0" u="none" strike="noStrike">
                          <a:solidFill>
                            <a:srgbClr val="000000"/>
                          </a:solidFill>
                          <a:latin typeface="ＭＳ Ｐゴシック"/>
                        </a:rPr>
                        <a:t>10</a:t>
                      </a:r>
                      <a:r>
                        <a:rPr lang="ja-JP" altLang="en-US" sz="700" b="0" i="0" u="none" strike="noStrike">
                          <a:solidFill>
                            <a:srgbClr val="000000"/>
                          </a:solidFill>
                          <a:latin typeface="ＭＳ Ｐゴシック"/>
                        </a:rPr>
                        <a:t>日</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2</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2</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国語ノート</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100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100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10,000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4</a:t>
                      </a:r>
                      <a:r>
                        <a:rPr lang="ja-JP" altLang="en-US" sz="700" b="0" i="0" u="none" strike="noStrike">
                          <a:solidFill>
                            <a:srgbClr val="000000"/>
                          </a:solidFill>
                          <a:latin typeface="ＭＳ Ｐゴシック"/>
                        </a:rPr>
                        <a:t>月</a:t>
                      </a:r>
                      <a:r>
                        <a:rPr lang="en-US" altLang="ja-JP" sz="700" b="0" i="0" u="none" strike="noStrike">
                          <a:solidFill>
                            <a:srgbClr val="000000"/>
                          </a:solidFill>
                          <a:latin typeface="ＭＳ Ｐゴシック"/>
                        </a:rPr>
                        <a:t>17</a:t>
                      </a:r>
                      <a:r>
                        <a:rPr lang="ja-JP" altLang="en-US" sz="700" b="0" i="0" u="none" strike="noStrike">
                          <a:solidFill>
                            <a:srgbClr val="000000"/>
                          </a:solidFill>
                          <a:latin typeface="ＭＳ Ｐゴシック"/>
                        </a:rPr>
                        <a:t>日</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2</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2</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連絡帳</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50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100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5,000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6</a:t>
                      </a:r>
                      <a:r>
                        <a:rPr lang="ja-JP" altLang="en-US" sz="700" b="0" i="0" u="none" strike="noStrike">
                          <a:solidFill>
                            <a:srgbClr val="000000"/>
                          </a:solidFill>
                          <a:latin typeface="ＭＳ Ｐゴシック"/>
                        </a:rPr>
                        <a:t>月</a:t>
                      </a:r>
                      <a:r>
                        <a:rPr lang="en-US" altLang="ja-JP" sz="700" b="0" i="0" u="none" strike="noStrike">
                          <a:solidFill>
                            <a:srgbClr val="000000"/>
                          </a:solidFill>
                          <a:latin typeface="ＭＳ Ｐゴシック"/>
                        </a:rPr>
                        <a:t>20</a:t>
                      </a:r>
                      <a:r>
                        <a:rPr lang="ja-JP" altLang="en-US" sz="700" b="0" i="0" u="none" strike="noStrike">
                          <a:solidFill>
                            <a:srgbClr val="000000"/>
                          </a:solidFill>
                          <a:latin typeface="ＭＳ Ｐゴシック"/>
                        </a:rPr>
                        <a:t>日</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959">
                <a:tc>
                  <a:txBody>
                    <a:bodyPr/>
                    <a:lstStyle/>
                    <a:p>
                      <a:pPr algn="l" fontAlgn="ctr"/>
                      <a:endParaRPr lang="ja-JP" altLang="en-US" sz="700" b="0" i="0" u="none" strike="noStrike">
                        <a:solidFill>
                          <a:srgbClr val="000000"/>
                        </a:solidFill>
                        <a:latin typeface="ＭＳ Ｐゴシック"/>
                      </a:endParaRPr>
                    </a:p>
                  </a:txBody>
                  <a:tcPr marL="6280" marR="6280" marT="628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280" marR="6280" marT="62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15,000 </a:t>
                      </a:r>
                    </a:p>
                  </a:txBody>
                  <a:tcPr marL="6280" marR="6280" marT="62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280" marR="6280" marT="62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 name="角丸四角形 16"/>
          <p:cNvSpPr/>
          <p:nvPr/>
        </p:nvSpPr>
        <p:spPr>
          <a:xfrm>
            <a:off x="2636838" y="6753225"/>
            <a:ext cx="1728787" cy="36036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aphicFrame>
        <p:nvGraphicFramePr>
          <p:cNvPr id="13" name="表 12"/>
          <p:cNvGraphicFramePr>
            <a:graphicFrameLocks noGrp="1"/>
          </p:cNvGraphicFramePr>
          <p:nvPr/>
        </p:nvGraphicFramePr>
        <p:xfrm>
          <a:off x="836613" y="849313"/>
          <a:ext cx="5329237" cy="3600450"/>
        </p:xfrm>
        <a:graphic>
          <a:graphicData uri="http://schemas.openxmlformats.org/drawingml/2006/table">
            <a:tbl>
              <a:tblPr/>
              <a:tblGrid>
                <a:gridCol w="243537"/>
                <a:gridCol w="562572"/>
                <a:gridCol w="263020"/>
                <a:gridCol w="263020"/>
                <a:gridCol w="1256652"/>
                <a:gridCol w="730611"/>
                <a:gridCol w="713036"/>
                <a:gridCol w="748186"/>
                <a:gridCol w="547959"/>
              </a:tblGrid>
              <a:tr h="189644">
                <a:tc>
                  <a:txBody>
                    <a:bodyPr/>
                    <a:lstStyle/>
                    <a:p>
                      <a:pPr algn="r" fontAlgn="ctr"/>
                      <a:r>
                        <a:rPr lang="en-US" altLang="ja-JP" sz="700" b="1" i="0" u="none" strike="noStrike" dirty="0">
                          <a:solidFill>
                            <a:srgbClr val="000000"/>
                          </a:solidFill>
                          <a:latin typeface="ＭＳ Ｐゴシック"/>
                        </a:rPr>
                        <a:t>1.</a:t>
                      </a:r>
                    </a:p>
                  </a:txBody>
                  <a:tcPr marL="6036" marR="6036" marT="6036" marB="0" anchor="ctr">
                    <a:lnL>
                      <a:noFill/>
                    </a:lnL>
                    <a:lnR>
                      <a:noFill/>
                    </a:lnR>
                    <a:lnT>
                      <a:noFill/>
                    </a:lnT>
                    <a:lnB>
                      <a:noFill/>
                    </a:lnB>
                  </a:tcPr>
                </a:tc>
                <a:tc gridSpan="5">
                  <a:txBody>
                    <a:bodyPr/>
                    <a:lstStyle/>
                    <a:p>
                      <a:pPr algn="l" fontAlgn="ctr"/>
                      <a:r>
                        <a:rPr lang="ja-JP" altLang="en-US" sz="1000" b="1" i="0" u="none" strike="noStrike">
                          <a:solidFill>
                            <a:srgbClr val="000000"/>
                          </a:solidFill>
                          <a:latin typeface="ＭＳ Ｐゴシック"/>
                        </a:rPr>
                        <a:t>個人購入分</a:t>
                      </a:r>
                    </a:p>
                  </a:txBody>
                  <a:tcPr marL="6036" marR="6036" marT="6036"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a:noFill/>
                    </a:lnR>
                    <a:lnT>
                      <a:noFill/>
                    </a:lnT>
                    <a:lnB>
                      <a:noFill/>
                    </a:lnB>
                  </a:tcPr>
                </a:tc>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a:noFill/>
                    </a:lnR>
                    <a:lnT>
                      <a:noFill/>
                    </a:lnT>
                    <a:lnB>
                      <a:noFill/>
                    </a:lnB>
                  </a:tcPr>
                </a:tc>
                <a:tc>
                  <a:txBody>
                    <a:bodyPr/>
                    <a:lstStyle/>
                    <a:p>
                      <a:pPr algn="l" fontAlgn="ctr"/>
                      <a:endParaRPr lang="ja-JP" altLang="en-US" sz="700" b="0" i="0" u="none" strike="noStrike" dirty="0">
                        <a:solidFill>
                          <a:srgbClr val="000000"/>
                        </a:solidFill>
                        <a:latin typeface="ＭＳ Ｐゴシック"/>
                      </a:endParaRPr>
                    </a:p>
                  </a:txBody>
                  <a:tcPr marL="6036" marR="6036" marT="6036" marB="0" anchor="ctr">
                    <a:lnL>
                      <a:noFill/>
                    </a:lnL>
                    <a:lnR>
                      <a:noFill/>
                    </a:lnR>
                    <a:lnT>
                      <a:noFill/>
                    </a:lnT>
                    <a:lnB>
                      <a:noFill/>
                    </a:lnB>
                  </a:tcPr>
                </a:tc>
              </a:tr>
              <a:tr h="135460">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a:noFill/>
                    </a:lnR>
                    <a:lnT>
                      <a:noFill/>
                    </a:lnT>
                    <a:lnB>
                      <a:noFill/>
                    </a:lnB>
                  </a:tcPr>
                </a:tc>
                <a:tc>
                  <a:txBody>
                    <a:bodyPr/>
                    <a:lstStyle/>
                    <a:p>
                      <a:pPr algn="l" fontAlgn="ctr"/>
                      <a:r>
                        <a:rPr lang="en-US" sz="700" b="0" i="0" u="none" strike="noStrike">
                          <a:solidFill>
                            <a:srgbClr val="000000"/>
                          </a:solidFill>
                          <a:latin typeface="ＭＳ Ｐゴシック"/>
                        </a:rPr>
                        <a:t>A</a:t>
                      </a:r>
                    </a:p>
                  </a:txBody>
                  <a:tcPr marL="6036" marR="6036" marT="603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a:noFill/>
                    </a:lnR>
                    <a:lnT>
                      <a:noFill/>
                    </a:lnT>
                    <a:lnB w="12700" cap="flat" cmpd="sng" algn="ctr">
                      <a:solidFill>
                        <a:srgbClr val="000000"/>
                      </a:solidFill>
                      <a:prstDash val="solid"/>
                      <a:round/>
                      <a:headEnd type="none" w="med" len="med"/>
                      <a:tailEnd type="none" w="med" len="med"/>
                    </a:lnB>
                  </a:tcPr>
                </a:tc>
              </a:tr>
              <a:tr h="349345">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700" b="1" i="0" u="none" strike="noStrike">
                          <a:solidFill>
                            <a:srgbClr val="000000"/>
                          </a:solidFill>
                          <a:latin typeface="ＭＳ Ｐゴシック"/>
                        </a:rPr>
                        <a:t>月日</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600" b="1" i="0" u="none" strike="noStrike">
                          <a:solidFill>
                            <a:srgbClr val="000000"/>
                          </a:solidFill>
                          <a:latin typeface="ＭＳ Ｐゴシック"/>
                        </a:rPr>
                        <a:t>業者別番号</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600" b="1" i="0" u="none" strike="noStrike">
                          <a:solidFill>
                            <a:srgbClr val="000000"/>
                          </a:solidFill>
                          <a:latin typeface="ＭＳ Ｐゴシック"/>
                        </a:rPr>
                        <a:t>請求書番号</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1" i="0" u="none" strike="noStrike">
                          <a:solidFill>
                            <a:srgbClr val="000000"/>
                          </a:solidFill>
                          <a:latin typeface="ＭＳ Ｐゴシック"/>
                        </a:rPr>
                        <a:t>　　　摘　　　　　　　要</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700" b="1" i="0" u="none" strike="noStrike">
                          <a:solidFill>
                            <a:srgbClr val="000000"/>
                          </a:solidFill>
                          <a:latin typeface="ＭＳ Ｐゴシック"/>
                        </a:rPr>
                        <a:t>単価</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700" b="1" i="0" u="none" strike="noStrike">
                          <a:solidFill>
                            <a:srgbClr val="000000"/>
                          </a:solidFill>
                          <a:latin typeface="ＭＳ Ｐゴシック"/>
                        </a:rPr>
                        <a:t>人数</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700" b="1" i="0" u="none" strike="noStrike">
                          <a:solidFill>
                            <a:srgbClr val="000000"/>
                          </a:solidFill>
                          <a:latin typeface="ＭＳ Ｐゴシック"/>
                        </a:rPr>
                        <a:t>差引残高</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600" b="0" i="0" u="none" strike="noStrike">
                          <a:solidFill>
                            <a:srgbClr val="000000"/>
                          </a:solidFill>
                          <a:latin typeface="ＭＳ Ｐゴシック"/>
                        </a:rPr>
                        <a:t>支払済チック</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700" b="0" i="0" u="none" strike="noStrike">
                          <a:solidFill>
                            <a:srgbClr val="000000"/>
                          </a:solidFill>
                          <a:latin typeface="ＭＳ Ｐゴシック"/>
                        </a:rPr>
                        <a:t>4</a:t>
                      </a:r>
                      <a:r>
                        <a:rPr lang="ja-JP" altLang="en-US" sz="700" b="0" i="0" u="none" strike="noStrike">
                          <a:solidFill>
                            <a:srgbClr val="000000"/>
                          </a:solidFill>
                          <a:latin typeface="ＭＳ Ｐゴシック"/>
                        </a:rPr>
                        <a:t>月</a:t>
                      </a:r>
                      <a:r>
                        <a:rPr lang="en-US" altLang="ja-JP" sz="700" b="0" i="0" u="none" strike="noStrike">
                          <a:solidFill>
                            <a:srgbClr val="000000"/>
                          </a:solidFill>
                          <a:latin typeface="ＭＳ Ｐゴシック"/>
                        </a:rPr>
                        <a:t>10</a:t>
                      </a:r>
                      <a:r>
                        <a:rPr lang="ja-JP" altLang="en-US" sz="700" b="0" i="0" u="none" strike="noStrike">
                          <a:solidFill>
                            <a:srgbClr val="000000"/>
                          </a:solidFill>
                          <a:latin typeface="ＭＳ Ｐゴシック"/>
                        </a:rPr>
                        <a:t>日</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算数ノート</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100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100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10,000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6</a:t>
                      </a:r>
                      <a:r>
                        <a:rPr lang="ja-JP" altLang="en-US" sz="700" b="0" i="0" u="none" strike="noStrike">
                          <a:solidFill>
                            <a:srgbClr val="000000"/>
                          </a:solidFill>
                          <a:latin typeface="ＭＳ Ｐゴシック"/>
                        </a:rPr>
                        <a:t>月</a:t>
                      </a:r>
                      <a:r>
                        <a:rPr lang="en-US" altLang="ja-JP" sz="700" b="0" i="0" u="none" strike="noStrike">
                          <a:solidFill>
                            <a:srgbClr val="000000"/>
                          </a:solidFill>
                          <a:latin typeface="ＭＳ Ｐゴシック"/>
                        </a:rPr>
                        <a:t>20</a:t>
                      </a:r>
                      <a:r>
                        <a:rPr lang="ja-JP" altLang="en-US" sz="700" b="0" i="0" u="none" strike="noStrike">
                          <a:solidFill>
                            <a:srgbClr val="000000"/>
                          </a:solidFill>
                          <a:latin typeface="ＭＳ Ｐゴシック"/>
                        </a:rPr>
                        <a:t>日</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0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dirty="0">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dirty="0">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dirty="0">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dirty="0">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2553">
                <a:tc>
                  <a:txBody>
                    <a:bodyPr/>
                    <a:lstStyle/>
                    <a:p>
                      <a:pPr algn="l" fontAlgn="ctr"/>
                      <a:endParaRPr lang="ja-JP" altLang="en-US" sz="700" b="0" i="0" u="none" strike="noStrike">
                        <a:solidFill>
                          <a:srgbClr val="000000"/>
                        </a:solidFill>
                        <a:latin typeface="ＭＳ Ｐゴシック"/>
                      </a:endParaRPr>
                    </a:p>
                  </a:txBody>
                  <a:tcPr marL="6036" marR="6036" marT="603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036" marR="6036" marT="6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700" b="0" i="0" u="none" strike="noStrike">
                          <a:solidFill>
                            <a:srgbClr val="000000"/>
                          </a:solidFill>
                          <a:latin typeface="ＭＳ Ｐゴシック"/>
                        </a:rPr>
                        <a:t>10,000 </a:t>
                      </a:r>
                    </a:p>
                  </a:txBody>
                  <a:tcPr marL="6036" marR="6036" marT="603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700" b="0" i="0" u="none" strike="noStrike" dirty="0">
                          <a:solidFill>
                            <a:srgbClr val="000000"/>
                          </a:solidFill>
                          <a:latin typeface="ＭＳ Ｐゴシック"/>
                        </a:rPr>
                        <a:t>　</a:t>
                      </a:r>
                    </a:p>
                  </a:txBody>
                  <a:tcPr marL="6036" marR="6036" marT="603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四角形吹き出し 2"/>
          <p:cNvSpPr/>
          <p:nvPr/>
        </p:nvSpPr>
        <p:spPr>
          <a:xfrm>
            <a:off x="908050" y="1928813"/>
            <a:ext cx="1081088" cy="215900"/>
          </a:xfrm>
          <a:prstGeom prst="wedgeRectCallout">
            <a:avLst>
              <a:gd name="adj1" fmla="val -5034"/>
              <a:gd name="adj2" fmla="val -146488"/>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endParaRPr lang="en-US" altLang="ja-JP" sz="900" dirty="0" smtClean="0"/>
          </a:p>
          <a:p>
            <a:pPr algn="ctr" fontAlgn="auto">
              <a:spcBef>
                <a:spcPts val="0"/>
              </a:spcBef>
              <a:spcAft>
                <a:spcPts val="0"/>
              </a:spcAft>
              <a:defRPr/>
            </a:pPr>
            <a:r>
              <a:rPr lang="ja-JP" altLang="en-US" sz="900" dirty="0" smtClean="0"/>
              <a:t>納品日を入力</a:t>
            </a:r>
            <a:endParaRPr lang="en-US" altLang="ja-JP" sz="900" dirty="0"/>
          </a:p>
          <a:p>
            <a:pPr algn="ctr" fontAlgn="auto">
              <a:spcBef>
                <a:spcPts val="0"/>
              </a:spcBef>
              <a:spcAft>
                <a:spcPts val="0"/>
              </a:spcAft>
              <a:defRPr/>
            </a:pPr>
            <a:endParaRPr lang="ja-JP" altLang="en-US" dirty="0"/>
          </a:p>
        </p:txBody>
      </p:sp>
      <p:sp>
        <p:nvSpPr>
          <p:cNvPr id="4" name="四角形吹き出し 3"/>
          <p:cNvSpPr/>
          <p:nvPr/>
        </p:nvSpPr>
        <p:spPr>
          <a:xfrm>
            <a:off x="4149725" y="2073275"/>
            <a:ext cx="2159000" cy="215900"/>
          </a:xfrm>
          <a:prstGeom prst="wedgeRectCallout">
            <a:avLst>
              <a:gd name="adj1" fmla="val 29409"/>
              <a:gd name="adj2" fmla="val -251572"/>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endParaRPr lang="en-US" altLang="ja-JP" sz="900" dirty="0" smtClean="0"/>
          </a:p>
          <a:p>
            <a:pPr algn="ctr" fontAlgn="auto">
              <a:spcBef>
                <a:spcPts val="0"/>
              </a:spcBef>
              <a:spcAft>
                <a:spcPts val="0"/>
              </a:spcAft>
              <a:defRPr/>
            </a:pPr>
            <a:r>
              <a:rPr lang="ja-JP" altLang="en-US" sz="900" dirty="0" smtClean="0"/>
              <a:t>支払</a:t>
            </a:r>
            <a:r>
              <a:rPr lang="ja-JP" altLang="en-US" sz="900" dirty="0"/>
              <a:t>日を入力、出納帳と同じ月日</a:t>
            </a:r>
            <a:r>
              <a:rPr lang="ja-JP" altLang="en-US" sz="900" dirty="0" smtClean="0"/>
              <a:t>を入力</a:t>
            </a:r>
            <a:endParaRPr lang="en-US" altLang="ja-JP" sz="900" dirty="0"/>
          </a:p>
          <a:p>
            <a:pPr algn="ctr" fontAlgn="auto">
              <a:spcBef>
                <a:spcPts val="0"/>
              </a:spcBef>
              <a:spcAft>
                <a:spcPts val="0"/>
              </a:spcAft>
              <a:defRPr/>
            </a:pPr>
            <a:endParaRPr lang="ja-JP" altLang="en-US" dirty="0"/>
          </a:p>
        </p:txBody>
      </p:sp>
      <p:sp>
        <p:nvSpPr>
          <p:cNvPr id="6" name="四角形吹き出し 5"/>
          <p:cNvSpPr/>
          <p:nvPr/>
        </p:nvSpPr>
        <p:spPr>
          <a:xfrm>
            <a:off x="1773238" y="2144713"/>
            <a:ext cx="1223962" cy="287337"/>
          </a:xfrm>
          <a:prstGeom prst="wedgeRectCallout">
            <a:avLst>
              <a:gd name="adj1" fmla="val 6922"/>
              <a:gd name="adj2" fmla="val -216295"/>
            </a:avLst>
          </a:prstGeom>
          <a:ln>
            <a:solidFill>
              <a:sysClr val="windowText" lastClr="000000"/>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900" dirty="0"/>
              <a:t>納品伝票から入力</a:t>
            </a:r>
          </a:p>
        </p:txBody>
      </p:sp>
      <p:sp>
        <p:nvSpPr>
          <p:cNvPr id="71075" name="テキスト ボックス 15"/>
          <p:cNvSpPr txBox="1">
            <a:spLocks noChangeArrowheads="1"/>
          </p:cNvSpPr>
          <p:nvPr/>
        </p:nvSpPr>
        <p:spPr bwMode="auto">
          <a:xfrm>
            <a:off x="2636838" y="6824663"/>
            <a:ext cx="1728787" cy="231775"/>
          </a:xfrm>
          <a:prstGeom prst="rect">
            <a:avLst/>
          </a:prstGeom>
          <a:noFill/>
          <a:ln w="9525">
            <a:noFill/>
            <a:miter lim="800000"/>
            <a:headEnd/>
            <a:tailEnd/>
          </a:ln>
        </p:spPr>
        <p:txBody>
          <a:bodyPr>
            <a:spAutoFit/>
          </a:bodyPr>
          <a:lstStyle/>
          <a:p>
            <a:r>
              <a:rPr lang="ja-JP" altLang="en-US" sz="900">
                <a:latin typeface="Calibri" pitchFamily="34" charset="0"/>
              </a:rPr>
              <a:t>記入内容・・・個人購入分と同じ。</a:t>
            </a:r>
          </a:p>
        </p:txBody>
      </p:sp>
      <p:sp>
        <p:nvSpPr>
          <p:cNvPr id="71076" name="テキスト ボックス 8"/>
          <p:cNvSpPr txBox="1">
            <a:spLocks noChangeArrowheads="1"/>
          </p:cNvSpPr>
          <p:nvPr/>
        </p:nvSpPr>
        <p:spPr bwMode="auto">
          <a:xfrm>
            <a:off x="3213100" y="9561513"/>
            <a:ext cx="720725" cy="276225"/>
          </a:xfrm>
          <a:prstGeom prst="rect">
            <a:avLst/>
          </a:prstGeom>
          <a:noFill/>
          <a:ln w="9525">
            <a:noFill/>
            <a:miter lim="800000"/>
            <a:headEnd/>
            <a:tailEnd/>
          </a:ln>
        </p:spPr>
        <p:txBody>
          <a:bodyPr>
            <a:spAutoFit/>
          </a:bodyPr>
          <a:lstStyle/>
          <a:p>
            <a:r>
              <a:rPr lang="en-US" altLang="ja-JP" sz="1200">
                <a:latin typeface="Calibri" pitchFamily="34" charset="0"/>
              </a:rPr>
              <a:t>-50-</a:t>
            </a:r>
            <a:endParaRPr lang="ja-JP" altLang="en-US" sz="1200">
              <a:latin typeface="Calibri"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981075" y="4808538"/>
            <a:ext cx="2592388" cy="410527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 name="正方形/長方形 9"/>
          <p:cNvSpPr/>
          <p:nvPr/>
        </p:nvSpPr>
        <p:spPr>
          <a:xfrm>
            <a:off x="4005263" y="4808538"/>
            <a:ext cx="2592387" cy="410527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aphicFrame>
        <p:nvGraphicFramePr>
          <p:cNvPr id="2" name="表 1"/>
          <p:cNvGraphicFramePr>
            <a:graphicFrameLocks noGrp="1"/>
          </p:cNvGraphicFramePr>
          <p:nvPr/>
        </p:nvGraphicFramePr>
        <p:xfrm>
          <a:off x="836613" y="776288"/>
          <a:ext cx="5545137" cy="3662362"/>
        </p:xfrm>
        <a:graphic>
          <a:graphicData uri="http://schemas.openxmlformats.org/drawingml/2006/table">
            <a:tbl>
              <a:tblPr/>
              <a:tblGrid>
                <a:gridCol w="192087"/>
                <a:gridCol w="306388"/>
                <a:gridCol w="290512"/>
                <a:gridCol w="260350"/>
                <a:gridCol w="317500"/>
                <a:gridCol w="338138"/>
                <a:gridCol w="330200"/>
                <a:gridCol w="322262"/>
                <a:gridCol w="344488"/>
                <a:gridCol w="282575"/>
                <a:gridCol w="276225"/>
                <a:gridCol w="414337"/>
                <a:gridCol w="414338"/>
                <a:gridCol w="412750"/>
                <a:gridCol w="414337"/>
                <a:gridCol w="414338"/>
                <a:gridCol w="214312"/>
              </a:tblGrid>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9843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500" b="1" i="0" u="none" strike="noStrike" cap="none" normalizeH="0" baseline="0" smtClean="0">
                          <a:ln>
                            <a:noFill/>
                          </a:ln>
                          <a:solidFill>
                            <a:srgbClr val="000000"/>
                          </a:solidFill>
                          <a:effectLst/>
                          <a:latin typeface="ＭＳ Ｐゴシック" charset="-128"/>
                          <a:ea typeface="PMingLiU" pitchFamily="18" charset="-120"/>
                        </a:rPr>
                        <a:t>納入業者一覧</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20002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r>
                        <a:rPr kumimoji="0" lang="en-US" altLang="ja-JP" sz="500" b="0" i="0" u="none" strike="noStrike" cap="none" normalizeH="0" baseline="0" smtClean="0">
                          <a:ln>
                            <a:noFill/>
                          </a:ln>
                          <a:solidFill>
                            <a:srgbClr val="000000"/>
                          </a:solidFill>
                          <a:effectLst/>
                          <a:latin typeface="ＭＳ Ｐゴシック" charset="-128"/>
                          <a:ea typeface="ＭＳ Ｐゴシック" charset="-128"/>
                        </a:rPr>
                        <a:t>【</a:t>
                      </a: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請求書・領収書貼付</a:t>
                      </a:r>
                      <a:r>
                        <a:rPr kumimoji="0" lang="en-US" altLang="ja-JP" sz="500" b="0" i="0" u="none" strike="noStrike" cap="none" normalizeH="0" baseline="0" smtClean="0">
                          <a:ln>
                            <a:noFill/>
                          </a:ln>
                          <a:solidFill>
                            <a:srgbClr val="000000"/>
                          </a:solidFill>
                          <a:effectLst/>
                          <a:latin typeface="ＭＳ Ｐゴシック" charset="-128"/>
                          <a:ea typeface="ＭＳ Ｐゴシック" charset="-128"/>
                        </a:rPr>
                        <a:t>】</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ja-JP" sz="500" b="0" i="0" u="none" strike="noStrike" cap="none" normalizeH="0" baseline="0" smtClean="0">
                          <a:ln>
                            <a:noFill/>
                          </a:ln>
                          <a:solidFill>
                            <a:srgbClr val="000000"/>
                          </a:solidFill>
                          <a:effectLst/>
                          <a:latin typeface="ＭＳ Ｐゴシック" charset="-128"/>
                          <a:ea typeface="ＭＳ Ｐゴシック" charset="-128"/>
                        </a:rPr>
                        <a:t>1</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ja-JP" sz="500" b="0" i="0" u="none" strike="noStrike" cap="none" normalizeH="0" baseline="0" smtClean="0">
                          <a:ln>
                            <a:noFill/>
                          </a:ln>
                          <a:solidFill>
                            <a:srgbClr val="000000"/>
                          </a:solidFill>
                          <a:effectLst/>
                          <a:latin typeface="ＭＳ Ｐゴシック" charset="-128"/>
                          <a:ea typeface="ＭＳ Ｐゴシック" charset="-128"/>
                        </a:rPr>
                        <a:t>2</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ja-JP" sz="500" b="0" i="0" u="none" strike="noStrike" cap="none" normalizeH="0" baseline="0" smtClean="0">
                          <a:ln>
                            <a:noFill/>
                          </a:ln>
                          <a:solidFill>
                            <a:srgbClr val="000000"/>
                          </a:solidFill>
                          <a:effectLst/>
                          <a:latin typeface="ＭＳ Ｐゴシック" charset="-128"/>
                          <a:ea typeface="ＭＳ Ｐゴシック" charset="-128"/>
                        </a:rPr>
                        <a:t>3</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ja-JP" sz="500" b="0" i="0" u="none" strike="noStrike" cap="none" normalizeH="0" baseline="0" smtClean="0">
                          <a:ln>
                            <a:noFill/>
                          </a:ln>
                          <a:solidFill>
                            <a:srgbClr val="000000"/>
                          </a:solidFill>
                          <a:effectLst/>
                          <a:latin typeface="ＭＳ Ｐゴシック" charset="-128"/>
                          <a:ea typeface="ＭＳ Ｐゴシック" charset="-128"/>
                        </a:rPr>
                        <a:t>4</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ja-JP" sz="500" b="0" i="0" u="none" strike="noStrike" cap="none" normalizeH="0" baseline="0" smtClean="0">
                          <a:ln>
                            <a:noFill/>
                          </a:ln>
                          <a:solidFill>
                            <a:srgbClr val="000000"/>
                          </a:solidFill>
                          <a:effectLst/>
                          <a:latin typeface="ＭＳ Ｐゴシック" charset="-128"/>
                          <a:ea typeface="ＭＳ Ｐゴシック" charset="-128"/>
                        </a:rPr>
                        <a:t>5</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2159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ja-JP" sz="500" b="0" i="0" u="none" strike="noStrike" cap="none" normalizeH="0" baseline="0" smtClean="0">
                          <a:ln>
                            <a:noFill/>
                          </a:ln>
                          <a:solidFill>
                            <a:srgbClr val="000000"/>
                          </a:solidFill>
                          <a:effectLst/>
                          <a:latin typeface="ＭＳ Ｐゴシック" charset="-128"/>
                          <a:ea typeface="ＭＳ Ｐゴシック" charset="-128"/>
                        </a:rPr>
                        <a:t>NO.</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500" b="0" i="0" u="none" strike="noStrike" cap="none" normalizeH="0" baseline="0" smtClean="0">
                          <a:ln>
                            <a:noFill/>
                          </a:ln>
                          <a:solidFill>
                            <a:srgbClr val="000000"/>
                          </a:solidFill>
                          <a:effectLst/>
                          <a:latin typeface="ＭＳ Ｐゴシック" charset="-128"/>
                          <a:ea typeface="ＭＳ Ｐゴシック" charset="-128"/>
                        </a:rPr>
                        <a:t>1</a:t>
                      </a:r>
                    </a:p>
                  </a:txBody>
                  <a:tcPr marL="0" marR="0" marT="0" marB="0" horzOverflow="overflow">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支払業者</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horzOverflow="overflow">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500" b="1" i="0" u="none" strike="noStrike" cap="none" normalizeH="0" baseline="0" smtClean="0">
                          <a:ln>
                            <a:noFill/>
                          </a:ln>
                          <a:solidFill>
                            <a:srgbClr val="000000"/>
                          </a:solidFill>
                          <a:effectLst/>
                          <a:latin typeface="ＭＳ Ｐゴシック" charset="-128"/>
                          <a:ea typeface="ＭＳ Ｐゴシック" charset="-128"/>
                        </a:rPr>
                        <a:t>早川書店</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500" b="1" i="0" u="none" strike="noStrike" cap="none" normalizeH="0" baseline="0" smtClean="0">
                          <a:ln>
                            <a:noFill/>
                          </a:ln>
                          <a:solidFill>
                            <a:srgbClr val="000000"/>
                          </a:solidFill>
                          <a:effectLst/>
                          <a:latin typeface="ＭＳ Ｐゴシック" charset="-128"/>
                          <a:ea typeface="ＭＳ Ｐゴシック" charset="-128"/>
                        </a:rPr>
                        <a:t>マルシン</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500" b="1" i="0" u="none" strike="noStrike" cap="none" normalizeH="0" baseline="0" smtClean="0">
                          <a:ln>
                            <a:noFill/>
                          </a:ln>
                          <a:solidFill>
                            <a:srgbClr val="000000"/>
                          </a:solidFill>
                          <a:effectLst/>
                          <a:latin typeface="ＭＳ Ｐゴシック" charset="-128"/>
                          <a:ea typeface="ＭＳ Ｐゴシック" charset="-128"/>
                        </a:rPr>
                        <a:t>森田教材者</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rowSpan="5"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ＭＳ Ｐゴシック" charset="-128"/>
                          <a:ea typeface="ＭＳ Ｐゴシック" charset="-128"/>
                        </a:rPr>
                        <a:t>Ａ４　</a:t>
                      </a:r>
                      <a:r>
                        <a:rPr kumimoji="0" lang="ja-JP" altLang="en-US" sz="700" b="0" i="0" u="none" strike="noStrike" cap="none" normalizeH="0" baseline="0" smtClean="0">
                          <a:ln>
                            <a:noFill/>
                          </a:ln>
                          <a:solidFill>
                            <a:srgbClr val="000000"/>
                          </a:solidFill>
                          <a:effectLst/>
                          <a:latin typeface="ＭＳ Ｐゴシック" charset="-128"/>
                          <a:ea typeface="ＭＳ Ｐゴシック" charset="-128"/>
                        </a:rPr>
                        <a:t>用紙</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5" hMerge="1">
                  <a:txBody>
                    <a:bodyPr/>
                    <a:lstStyle/>
                    <a:p>
                      <a:endParaRPr kumimoji="1" lang="ja-JP" altLang="en-US"/>
                    </a:p>
                  </a:txBody>
                  <a:tcPr/>
                </a:tc>
                <a:tc rowSpan="5"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5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1016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5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bl>
          </a:graphicData>
        </a:graphic>
      </p:graphicFrame>
      <p:sp>
        <p:nvSpPr>
          <p:cNvPr id="3" name="四角形吹き出し 2"/>
          <p:cNvSpPr/>
          <p:nvPr/>
        </p:nvSpPr>
        <p:spPr>
          <a:xfrm>
            <a:off x="1268413" y="1712913"/>
            <a:ext cx="1368425" cy="215900"/>
          </a:xfrm>
          <a:prstGeom prst="wedgeRectCallout">
            <a:avLst>
              <a:gd name="adj1" fmla="val -15885"/>
              <a:gd name="adj2" fmla="val -229410"/>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900" dirty="0"/>
              <a:t>一枚ずつ、連番で取る。</a:t>
            </a:r>
          </a:p>
        </p:txBody>
      </p:sp>
      <p:sp>
        <p:nvSpPr>
          <p:cNvPr id="4" name="四角形吹き出し 3"/>
          <p:cNvSpPr/>
          <p:nvPr/>
        </p:nvSpPr>
        <p:spPr>
          <a:xfrm>
            <a:off x="2492375" y="1928813"/>
            <a:ext cx="1727200" cy="215900"/>
          </a:xfrm>
          <a:prstGeom prst="wedgeRectCallout">
            <a:avLst>
              <a:gd name="adj1" fmla="val -5675"/>
              <a:gd name="adj2" fmla="val -300283"/>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ja-JP" altLang="en-US" sz="900" dirty="0"/>
              <a:t>右の納入業者一覧より</a:t>
            </a:r>
            <a:r>
              <a:rPr lang="ja-JP" altLang="en-US" sz="900" dirty="0" smtClean="0"/>
              <a:t>入力</a:t>
            </a:r>
            <a:endParaRPr lang="ja-JP" altLang="en-US" sz="900" dirty="0"/>
          </a:p>
        </p:txBody>
      </p:sp>
      <p:graphicFrame>
        <p:nvGraphicFramePr>
          <p:cNvPr id="9" name="表 8"/>
          <p:cNvGraphicFramePr>
            <a:graphicFrameLocks noGrp="1"/>
          </p:cNvGraphicFramePr>
          <p:nvPr/>
        </p:nvGraphicFramePr>
        <p:xfrm>
          <a:off x="3789363" y="4881563"/>
          <a:ext cx="2663825" cy="3941762"/>
        </p:xfrm>
        <a:graphic>
          <a:graphicData uri="http://schemas.openxmlformats.org/drawingml/2006/table">
            <a:tbl>
              <a:tblPr/>
              <a:tblGrid>
                <a:gridCol w="414337"/>
                <a:gridCol w="671513"/>
                <a:gridCol w="525462"/>
                <a:gridCol w="527050"/>
                <a:gridCol w="525463"/>
              </a:tblGrid>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2">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平成○○年○○月○○日</a:t>
                      </a:r>
                    </a:p>
                  </a:txBody>
                  <a:tcPr marL="0" marR="0" marT="0"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保護者　様</a:t>
                      </a: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2">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zh-CN" altLang="en-US" sz="300" b="0" i="0" u="none" strike="noStrike" cap="none" normalizeH="0" baseline="0" smtClean="0">
                          <a:ln>
                            <a:noFill/>
                          </a:ln>
                          <a:solidFill>
                            <a:srgbClr val="000000"/>
                          </a:solidFill>
                          <a:effectLst/>
                          <a:latin typeface="ＭＳ Ｐゴシック" charset="-128"/>
                          <a:ea typeface="SimSun" pitchFamily="2" charset="-122"/>
                        </a:rPr>
                        <a:t>五荘小学校　第６学年</a:t>
                      </a:r>
                    </a:p>
                  </a:txBody>
                  <a:tcPr marL="0" marR="0" marT="0"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8413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400" b="0" i="0" u="none" strike="noStrike" cap="none" normalizeH="0" baseline="0" smtClean="0">
                          <a:ln>
                            <a:noFill/>
                          </a:ln>
                          <a:solidFill>
                            <a:srgbClr val="000000"/>
                          </a:solidFill>
                          <a:effectLst/>
                          <a:latin typeface="ＭＳ Ｐゴシック" charset="-128"/>
                          <a:ea typeface="SimSun" pitchFamily="2" charset="-122"/>
                        </a:rPr>
                        <a:t>第６学年 ３学期 学年会計報告</a:t>
                      </a:r>
                    </a:p>
                  </a:txBody>
                  <a:tcPr marL="0" marR="0" marT="0"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＜収入の部＞</a:t>
                      </a: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6985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摘　　　　　要</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金　　額</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人　　数</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合　　計</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１月集金</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２月集金</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３月集金</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預金利息</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985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300" b="0" i="0" u="none" strike="noStrike" cap="none" normalizeH="0" baseline="0" smtClean="0">
                          <a:ln>
                            <a:noFill/>
                          </a:ln>
                          <a:solidFill>
                            <a:srgbClr val="000000"/>
                          </a:solidFill>
                          <a:effectLst/>
                          <a:latin typeface="ＭＳ Ｐゴシック" charset="-128"/>
                          <a:ea typeface="PMingLiU" pitchFamily="18" charset="-120"/>
                        </a:rPr>
                        <a:t>合　　　　　計</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1" i="0" u="none" strike="noStrike" cap="none" normalizeH="0" baseline="0" smtClean="0">
                          <a:ln>
                            <a:noFill/>
                          </a:ln>
                          <a:solidFill>
                            <a:srgbClr val="000000"/>
                          </a:solidFill>
                          <a:effectLst/>
                          <a:latin typeface="ＭＳ 明朝" pitchFamily="17"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1" i="0" u="none" strike="noStrike" cap="none" normalizeH="0" baseline="0" smtClean="0">
                          <a:ln>
                            <a:noFill/>
                          </a:ln>
                          <a:solidFill>
                            <a:srgbClr val="000000"/>
                          </a:solidFill>
                          <a:effectLst/>
                          <a:latin typeface="ＭＳ 明朝" pitchFamily="17"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4,000</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＜支出の部＞</a:t>
                      </a: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6985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300" b="0" i="0" u="none" strike="noStrike" cap="none" normalizeH="0" baseline="0" smtClean="0">
                          <a:ln>
                            <a:noFill/>
                          </a:ln>
                          <a:solidFill>
                            <a:srgbClr val="000000"/>
                          </a:solidFill>
                          <a:effectLst/>
                          <a:latin typeface="ＭＳ Ｐゴシック" charset="-128"/>
                          <a:ea typeface="PMingLiU" pitchFamily="18" charset="-120"/>
                        </a:rPr>
                        <a:t>１．個人購入</a:t>
                      </a:r>
                    </a:p>
                  </a:txBody>
                  <a:tcPr marL="0" marR="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品　　　　　名</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単　　価</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人　　数</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合　　計</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国語ノート</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¥10,000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連絡帳</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50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¥5,000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985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300" b="0" i="0" u="none" strike="noStrike" cap="none" normalizeH="0" baseline="0" smtClean="0">
                          <a:ln>
                            <a:noFill/>
                          </a:ln>
                          <a:solidFill>
                            <a:srgbClr val="000000"/>
                          </a:solidFill>
                          <a:effectLst/>
                          <a:latin typeface="ＭＳ Ｐゴシック" charset="-128"/>
                          <a:ea typeface="PMingLiU" pitchFamily="18" charset="-120"/>
                        </a:rPr>
                        <a:t>合　　　　　計</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明朝" pitchFamily="17"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明朝" pitchFamily="17"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15,000</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85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300" b="0" i="0" u="none" strike="noStrike" cap="none" normalizeH="0" baseline="0" smtClean="0">
                          <a:ln>
                            <a:noFill/>
                          </a:ln>
                          <a:solidFill>
                            <a:srgbClr val="000000"/>
                          </a:solidFill>
                          <a:effectLst/>
                          <a:latin typeface="ＭＳ Ｐゴシック" charset="-128"/>
                          <a:ea typeface="PMingLiU" pitchFamily="18" charset="-120"/>
                        </a:rPr>
                        <a:t>２．一括購入</a:t>
                      </a: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品　　　　　名</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単　　価</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数　　量</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金　　額</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国語ノート</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¥10,000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連絡帳</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50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¥5,000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985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300" b="0" i="0" u="none" strike="noStrike" cap="none" normalizeH="0" baseline="0" smtClean="0">
                          <a:ln>
                            <a:noFill/>
                          </a:ln>
                          <a:solidFill>
                            <a:srgbClr val="000000"/>
                          </a:solidFill>
                          <a:effectLst/>
                          <a:latin typeface="ＭＳ Ｐゴシック" charset="-128"/>
                          <a:ea typeface="PMingLiU" pitchFamily="18" charset="-120"/>
                        </a:rPr>
                        <a:t>合　　　　　計</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15,000</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85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85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支出（個人・一括）合計</a:t>
                      </a:r>
                    </a:p>
                  </a:txBody>
                  <a:tcPr marL="0" marR="0" marT="0"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ゴシック" pitchFamily="49" charset="-128"/>
                          <a:ea typeface="ＭＳ Ｐゴシック" charset="-128"/>
                        </a:rPr>
                        <a:t>　</a:t>
                      </a:r>
                    </a:p>
                  </a:txBody>
                  <a:tcPr marL="0" marR="0" marT="0" marB="0" anchor="ctr" horzOverflow="overflow">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ゴシック" pitchFamily="49" charset="-128"/>
                          <a:ea typeface="ＭＳ Ｐゴシック" charset="-128"/>
                        </a:rPr>
                        <a:t>30,000</a:t>
                      </a:r>
                    </a:p>
                  </a:txBody>
                  <a:tcPr marL="0" marR="0" marT="0"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85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明朝" pitchFamily="17"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明朝" pitchFamily="17"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明朝" pitchFamily="17"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明朝" pitchFamily="17"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93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400" b="0" i="0" u="none" strike="noStrike" cap="none" normalizeH="0" baseline="0" smtClean="0">
                          <a:ln>
                            <a:noFill/>
                          </a:ln>
                          <a:solidFill>
                            <a:srgbClr val="000000"/>
                          </a:solidFill>
                          <a:effectLst/>
                          <a:latin typeface="ＭＳ Ｐゴシック" charset="-128"/>
                          <a:ea typeface="SimSun" pitchFamily="2" charset="-122"/>
                        </a:rPr>
                        <a:t>差　引　残　高</a:t>
                      </a:r>
                    </a:p>
                  </a:txBody>
                  <a:tcPr marL="0" marR="0" marT="0"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400" b="0" i="0" u="none" strike="noStrike" cap="none" normalizeH="0" baseline="0" smtClean="0">
                          <a:ln>
                            <a:noFill/>
                          </a:ln>
                          <a:solidFill>
                            <a:srgbClr val="000000"/>
                          </a:solidFill>
                          <a:effectLst/>
                          <a:latin typeface="ＭＳ ゴシック" pitchFamily="49" charset="-128"/>
                          <a:ea typeface="ＭＳ Ｐゴシック" charset="-128"/>
                        </a:rPr>
                        <a:t>-26,000</a:t>
                      </a:r>
                    </a:p>
                  </a:txBody>
                  <a:tcPr marL="0" marR="0" marT="0" marB="0" anchor="ctr" horzOverflow="overflow">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ゴシック" pitchFamily="49" charset="-128"/>
                          <a:ea typeface="ＭＳ Ｐゴシック" charset="-128"/>
                        </a:rPr>
                        <a:t>円</a:t>
                      </a:r>
                    </a:p>
                  </a:txBody>
                  <a:tcPr marL="0" marR="0"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以上、報告いたします。１年間ご協力ありがとうございました。</a:t>
                      </a:r>
                    </a:p>
                  </a:txBody>
                  <a:tcPr marL="0" marR="0" marT="0"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r h="904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zh-CN" altLang="en-US" sz="300" b="0" i="0" u="none" strike="noStrike" cap="none" normalizeH="0" baseline="0" smtClean="0">
                          <a:ln>
                            <a:noFill/>
                          </a:ln>
                          <a:solidFill>
                            <a:srgbClr val="000000"/>
                          </a:solidFill>
                          <a:effectLst/>
                          <a:latin typeface="ＭＳ Ｐゴシック" charset="-128"/>
                          <a:ea typeface="SimSun" pitchFamily="2" charset="-122"/>
                        </a:rPr>
                        <a:t>第６学年担任</a:t>
                      </a: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a:noFill/>
                    </a:lnR>
                    <a:lnT>
                      <a:noFill/>
                    </a:lnT>
                    <a:lnB>
                      <a:noFill/>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4">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　○○　　　○○　○○　　○○　○○　　○○　○○</a:t>
                      </a:r>
                    </a:p>
                  </a:txBody>
                  <a:tcPr marL="0" marR="0" marT="0" marB="0"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4">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　○○　　　○○　○○　　○○　○○　　○○　○○</a:t>
                      </a:r>
                    </a:p>
                  </a:txBody>
                  <a:tcPr marL="0" marR="0" marT="0" marB="0"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a:noFill/>
                    </a:lnR>
                    <a:lnT>
                      <a:noFill/>
                    </a:lnT>
                    <a:lnB>
                      <a:noFill/>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3">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平成○○年度分監査の結果、適正に処理されていました。</a:t>
                      </a:r>
                    </a:p>
                  </a:txBody>
                  <a:tcPr marL="0" marR="0" marT="0" marB="0"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horzOverflow="overflow">
                    <a:lnL>
                      <a:noFill/>
                    </a:lnL>
                    <a:lnR>
                      <a:noFill/>
                    </a:lnR>
                    <a:lnT>
                      <a:noFill/>
                    </a:lnT>
                    <a:lnB>
                      <a:noFill/>
                    </a:lnB>
                    <a:lnTlToBr>
                      <a:noFill/>
                    </a:lnTlToBr>
                    <a:lnBlToTr>
                      <a:noFill/>
                    </a:lnBlToTr>
                    <a:noFill/>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第６学年　学年委員長　○○○○○</a:t>
                      </a:r>
                    </a:p>
                  </a:txBody>
                  <a:tcPr marL="0" marR="0" marT="0"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508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0" marR="0" marT="0" marB="0" anchor="ctr" horzOverflow="overflow">
                    <a:lnL>
                      <a:noFill/>
                    </a:lnL>
                    <a:lnR>
                      <a:noFill/>
                    </a:lnR>
                    <a:lnT>
                      <a:noFill/>
                    </a:lnT>
                    <a:lnB>
                      <a:noFill/>
                    </a:lnB>
                    <a:lnTlToBr>
                      <a:noFill/>
                    </a:lnTlToBr>
                    <a:lnBlToTr>
                      <a:noFill/>
                    </a:lnBlToTr>
                    <a:noFill/>
                  </a:tcPr>
                </a:tc>
              </a:tr>
            </a:tbl>
          </a:graphicData>
        </a:graphic>
      </p:graphicFrame>
      <p:graphicFrame>
        <p:nvGraphicFramePr>
          <p:cNvPr id="11" name="表 10"/>
          <p:cNvGraphicFramePr>
            <a:graphicFrameLocks noGrp="1"/>
          </p:cNvGraphicFramePr>
          <p:nvPr/>
        </p:nvGraphicFramePr>
        <p:xfrm>
          <a:off x="836613" y="4881563"/>
          <a:ext cx="2808287" cy="4059237"/>
        </p:xfrm>
        <a:graphic>
          <a:graphicData uri="http://schemas.openxmlformats.org/drawingml/2006/table">
            <a:tbl>
              <a:tblPr/>
              <a:tblGrid>
                <a:gridCol w="392112"/>
                <a:gridCol w="636588"/>
                <a:gridCol w="496887"/>
                <a:gridCol w="498475"/>
                <a:gridCol w="498475"/>
                <a:gridCol w="285750"/>
              </a:tblGrid>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gridSpan="2">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平成○○年○○月○○日</a:t>
                      </a:r>
                    </a:p>
                  </a:txBody>
                  <a:tcPr marL="2692" marR="2692" marT="2692"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保護者　様</a:t>
                      </a: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gridSpan="2">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zh-CN" altLang="en-US" sz="300" b="0" i="0" u="none" strike="noStrike" cap="none" normalizeH="0" baseline="0" smtClean="0">
                          <a:ln>
                            <a:noFill/>
                          </a:ln>
                          <a:solidFill>
                            <a:srgbClr val="000000"/>
                          </a:solidFill>
                          <a:effectLst/>
                          <a:latin typeface="ＭＳ Ｐゴシック" charset="-128"/>
                          <a:ea typeface="SimSun" pitchFamily="2" charset="-122"/>
                        </a:rPr>
                        <a:t>五荘小学校　第○学年</a:t>
                      </a:r>
                    </a:p>
                  </a:txBody>
                  <a:tcPr marL="2692" marR="2692" marT="2692"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8413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400" b="0" i="0" u="none" strike="noStrike" cap="none" normalizeH="0" baseline="0" smtClean="0">
                          <a:ln>
                            <a:noFill/>
                          </a:ln>
                          <a:solidFill>
                            <a:srgbClr val="000000"/>
                          </a:solidFill>
                          <a:effectLst/>
                          <a:latin typeface="ＭＳ Ｐゴシック" charset="-128"/>
                          <a:ea typeface="SimSun" pitchFamily="2" charset="-122"/>
                        </a:rPr>
                        <a:t>第○学年 １学期 学年会計報告</a:t>
                      </a:r>
                    </a:p>
                  </a:txBody>
                  <a:tcPr marL="2692" marR="2692" marT="2692"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＜収入の部＞</a:t>
                      </a: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8263">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摘　　　　　要</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金　　額</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人　　数</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合　　計</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４月集金</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５月集金</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６月集金</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７月集金</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預金利息</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8263">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300" b="0" i="0" u="none" strike="noStrike" cap="none" normalizeH="0" baseline="0" smtClean="0">
                          <a:ln>
                            <a:noFill/>
                          </a:ln>
                          <a:solidFill>
                            <a:srgbClr val="000000"/>
                          </a:solidFill>
                          <a:effectLst/>
                          <a:latin typeface="ＭＳ Ｐゴシック" charset="-128"/>
                          <a:ea typeface="PMingLiU" pitchFamily="18" charset="-120"/>
                        </a:rPr>
                        <a:t>合　　　　　計</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1" i="0" u="none" strike="noStrike" cap="none" normalizeH="0" baseline="0" smtClean="0">
                          <a:ln>
                            <a:noFill/>
                          </a:ln>
                          <a:solidFill>
                            <a:srgbClr val="000000"/>
                          </a:solidFill>
                          <a:effectLst/>
                          <a:latin typeface="ＭＳ 明朝" pitchFamily="17"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1" i="0" u="none" strike="noStrike" cap="none" normalizeH="0" baseline="0" smtClean="0">
                          <a:ln>
                            <a:noFill/>
                          </a:ln>
                          <a:solidFill>
                            <a:srgbClr val="000000"/>
                          </a:solidFill>
                          <a:effectLst/>
                          <a:latin typeface="ＭＳ 明朝" pitchFamily="17" charset="-128"/>
                          <a:ea typeface="ＭＳ Ｐゴシック" charset="-128"/>
                        </a:rPr>
                        <a:t>　</a:t>
                      </a:r>
                    </a:p>
                  </a:txBody>
                  <a:tcPr marL="2692" marR="2692" marT="2692"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5,000</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＜支出の部＞</a:t>
                      </a: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8263">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300" b="0" i="0" u="none" strike="noStrike" cap="none" normalizeH="0" baseline="0" smtClean="0">
                          <a:ln>
                            <a:noFill/>
                          </a:ln>
                          <a:solidFill>
                            <a:srgbClr val="000000"/>
                          </a:solidFill>
                          <a:effectLst/>
                          <a:latin typeface="ＭＳ Ｐゴシック" charset="-128"/>
                          <a:ea typeface="PMingLiU" pitchFamily="18" charset="-120"/>
                        </a:rPr>
                        <a:t>１．個人購入</a:t>
                      </a:r>
                    </a:p>
                  </a:txBody>
                  <a:tcPr marL="2692" marR="2692" marT="2692"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品　　　　　名</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単　　価</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人　　数</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合　　計</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国語ノート</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¥10,000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連絡帳</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50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¥5,000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8263">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300" b="0" i="0" u="none" strike="noStrike" cap="none" normalizeH="0" baseline="0" smtClean="0">
                          <a:ln>
                            <a:noFill/>
                          </a:ln>
                          <a:solidFill>
                            <a:srgbClr val="000000"/>
                          </a:solidFill>
                          <a:effectLst/>
                          <a:latin typeface="ＭＳ Ｐゴシック" charset="-128"/>
                          <a:ea typeface="PMingLiU" pitchFamily="18" charset="-120"/>
                        </a:rPr>
                        <a:t>合　　　　　計</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明朝" pitchFamily="17"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明朝" pitchFamily="17" charset="-128"/>
                          <a:ea typeface="ＭＳ Ｐゴシック" charset="-128"/>
                        </a:rPr>
                        <a:t>　</a:t>
                      </a:r>
                    </a:p>
                  </a:txBody>
                  <a:tcPr marL="2692" marR="2692" marT="2692"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15,000</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8263">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TW" altLang="en-US" sz="300" b="0" i="0" u="none" strike="noStrike" cap="none" normalizeH="0" baseline="0" smtClean="0">
                          <a:ln>
                            <a:noFill/>
                          </a:ln>
                          <a:solidFill>
                            <a:srgbClr val="000000"/>
                          </a:solidFill>
                          <a:effectLst/>
                          <a:latin typeface="ＭＳ Ｐゴシック" charset="-128"/>
                          <a:ea typeface="PMingLiU" pitchFamily="18" charset="-120"/>
                        </a:rPr>
                        <a:t>２．一括購入</a:t>
                      </a: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品　　　　　名</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単　　価</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数　　量</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金　　額</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国語ノート</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¥10,000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連絡帳</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50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100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¥5,000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8263">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300" b="0" i="0" u="none" strike="noStrike" cap="none" normalizeH="0" baseline="0" smtClean="0">
                          <a:ln>
                            <a:noFill/>
                          </a:ln>
                          <a:solidFill>
                            <a:srgbClr val="000000"/>
                          </a:solidFill>
                          <a:effectLst/>
                          <a:latin typeface="ＭＳ Ｐゴシック" charset="-128"/>
                          <a:ea typeface="PMingLiU" pitchFamily="18" charset="-120"/>
                        </a:rPr>
                        <a:t>合　　　　　計</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p>
                  </a:txBody>
                  <a:tcPr marL="2692" marR="2692" marT="2692"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15,000</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8263">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8263">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支出（個人・一括）合計</a:t>
                      </a:r>
                    </a:p>
                  </a:txBody>
                  <a:tcPr marL="2692" marR="2692" marT="2692" marB="0"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ゴシック" pitchFamily="49" charset="-128"/>
                          <a:ea typeface="ＭＳ Ｐゴシック" charset="-128"/>
                        </a:rPr>
                        <a:t>　</a:t>
                      </a:r>
                    </a:p>
                  </a:txBody>
                  <a:tcPr marL="2692" marR="2692" marT="2692" marB="0" anchor="ctr" horzOverflow="overflow">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ゴシック" pitchFamily="49" charset="-128"/>
                          <a:ea typeface="ＭＳ Ｐゴシック" charset="-128"/>
                        </a:rPr>
                        <a:t>30,000</a:t>
                      </a:r>
                    </a:p>
                  </a:txBody>
                  <a:tcPr marL="2692" marR="2692" marT="2692" marB="0" anchor="ctr" horzOverflow="overflow">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8263">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明朝" pitchFamily="17"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明朝" pitchFamily="17"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明朝" pitchFamily="17"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明朝" pitchFamily="17"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71438">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300" b="0" i="0" u="none" strike="noStrike" cap="none" normalizeH="0" baseline="0" smtClean="0">
                          <a:ln>
                            <a:noFill/>
                          </a:ln>
                          <a:solidFill>
                            <a:srgbClr val="000000"/>
                          </a:solidFill>
                          <a:effectLst/>
                          <a:latin typeface="ＭＳ Ｐゴシック" charset="-128"/>
                          <a:ea typeface="SimSun" pitchFamily="2" charset="-122"/>
                        </a:rPr>
                        <a:t>差　引　残　高</a:t>
                      </a:r>
                    </a:p>
                  </a:txBody>
                  <a:tcPr marL="2692" marR="2692" marT="2692" marB="0" anchor="ctr" horzOverflow="overflow">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ja-JP" sz="300" b="0" i="0" u="none" strike="noStrike" cap="none" normalizeH="0" baseline="0" smtClean="0">
                          <a:ln>
                            <a:noFill/>
                          </a:ln>
                          <a:solidFill>
                            <a:srgbClr val="000000"/>
                          </a:solidFill>
                          <a:effectLst/>
                          <a:latin typeface="ＭＳ ゴシック" pitchFamily="49" charset="-128"/>
                          <a:ea typeface="ＭＳ Ｐゴシック" charset="-128"/>
                        </a:rPr>
                        <a:t>-25,000</a:t>
                      </a:r>
                    </a:p>
                  </a:txBody>
                  <a:tcPr marL="2692" marR="2692" marT="2692" marB="0" anchor="ctr" horzOverflow="overflow">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ゴシック" pitchFamily="49" charset="-128"/>
                          <a:ea typeface="ＭＳ Ｐゴシック" charset="-128"/>
                        </a:rPr>
                        <a:t>円</a:t>
                      </a:r>
                    </a:p>
                  </a:txBody>
                  <a:tcPr marL="2692" marR="2692" marT="2692"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a:t>
                      </a:r>
                      <a:r>
                        <a:rPr kumimoji="0" lang="en-US" altLang="ja-JP" sz="300" b="0" i="0" u="none" strike="noStrike" cap="none" normalizeH="0" baseline="0" smtClean="0">
                          <a:ln>
                            <a:noFill/>
                          </a:ln>
                          <a:solidFill>
                            <a:srgbClr val="000000"/>
                          </a:solidFill>
                          <a:effectLst/>
                          <a:latin typeface="ＭＳ Ｐゴシック" charset="-128"/>
                          <a:ea typeface="ＭＳ Ｐゴシック" charset="-128"/>
                        </a:rPr>
                        <a:t>※</a:t>
                      </a: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差引残高は、２学期会計に繰り入れさせていただきます。</a:t>
                      </a:r>
                    </a:p>
                  </a:txBody>
                  <a:tcPr marL="2692" marR="2692" marT="2692"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以上、報告いたします。ご協力ありがとうございました。</a:t>
                      </a:r>
                    </a:p>
                  </a:txBody>
                  <a:tcPr marL="2692" marR="2692" marT="2692" marB="0" anchor="ctr"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88900">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第○学年担任</a:t>
                      </a:r>
                    </a:p>
                  </a:txBody>
                  <a:tcPr marL="2692" marR="2692" marT="2692"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gridSpan="4">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　○○　　　○○　○○　　○○　○○　　○○　○○</a:t>
                      </a:r>
                    </a:p>
                  </a:txBody>
                  <a:tcPr marL="2692" marR="2692" marT="2692" marB="0"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gridSpan="4">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ja-JP" altLang="en-US" sz="300" b="0" i="0" u="none" strike="noStrike" cap="none" normalizeH="0" baseline="0" smtClean="0">
                          <a:ln>
                            <a:noFill/>
                          </a:ln>
                          <a:solidFill>
                            <a:srgbClr val="000000"/>
                          </a:solidFill>
                          <a:effectLst/>
                          <a:latin typeface="ＭＳ Ｐゴシック" charset="-128"/>
                          <a:ea typeface="ＭＳ Ｐゴシック" charset="-128"/>
                        </a:rPr>
                        <a:t>　○○　○○　　　○○　○○　　○○　○○　　○○　○○</a:t>
                      </a:r>
                    </a:p>
                  </a:txBody>
                  <a:tcPr marL="2692" marR="2692" marT="2692" marB="0" horzOverflow="overflow">
                    <a:lnL>
                      <a:noFill/>
                    </a:lnL>
                    <a:lnR>
                      <a:noFill/>
                    </a:lnR>
                    <a:lnT>
                      <a:noFill/>
                    </a:lnT>
                    <a:lnB>
                      <a:noFill/>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r h="66675">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300" b="0" i="0" u="none" strike="noStrike" cap="none" normalizeH="0" baseline="0" smtClean="0">
                        <a:ln>
                          <a:noFill/>
                        </a:ln>
                        <a:solidFill>
                          <a:srgbClr val="000000"/>
                        </a:solidFill>
                        <a:effectLst/>
                        <a:latin typeface="ＭＳ Ｐゴシック" charset="-128"/>
                        <a:ea typeface="ＭＳ Ｐゴシック" charset="-128"/>
                      </a:endParaRPr>
                    </a:p>
                  </a:txBody>
                  <a:tcPr marL="2692" marR="2692" marT="2692" marB="0" anchor="ctr" horzOverflow="overflow">
                    <a:lnL>
                      <a:noFill/>
                    </a:lnL>
                    <a:lnR>
                      <a:noFill/>
                    </a:lnR>
                    <a:lnT>
                      <a:noFill/>
                    </a:lnT>
                    <a:lnB>
                      <a:noFill/>
                    </a:lnB>
                    <a:lnTlToBr>
                      <a:noFill/>
                    </a:lnTlToBr>
                    <a:lnBlToTr>
                      <a:noFill/>
                    </a:lnBlToTr>
                    <a:noFill/>
                  </a:tcPr>
                </a:tc>
              </a:tr>
            </a:tbl>
          </a:graphicData>
        </a:graphic>
      </p:graphicFrame>
      <p:sp>
        <p:nvSpPr>
          <p:cNvPr id="72994" name="テキスト ボックス 13"/>
          <p:cNvSpPr txBox="1">
            <a:spLocks noChangeArrowheads="1"/>
          </p:cNvSpPr>
          <p:nvPr/>
        </p:nvSpPr>
        <p:spPr bwMode="auto">
          <a:xfrm>
            <a:off x="1989138" y="8913813"/>
            <a:ext cx="1152525" cy="230187"/>
          </a:xfrm>
          <a:prstGeom prst="rect">
            <a:avLst/>
          </a:prstGeom>
          <a:noFill/>
          <a:ln w="9525">
            <a:noFill/>
            <a:miter lim="800000"/>
            <a:headEnd/>
            <a:tailEnd/>
          </a:ln>
        </p:spPr>
        <p:txBody>
          <a:bodyPr>
            <a:spAutoFit/>
          </a:bodyPr>
          <a:lstStyle/>
          <a:p>
            <a:r>
              <a:rPr lang="en-US" altLang="ja-JP" sz="900">
                <a:latin typeface="Calibri" pitchFamily="34" charset="0"/>
              </a:rPr>
              <a:t>1</a:t>
            </a:r>
            <a:r>
              <a:rPr lang="ja-JP" altLang="en-US" sz="900">
                <a:latin typeface="Calibri" pitchFamily="34" charset="0"/>
              </a:rPr>
              <a:t>学期・</a:t>
            </a:r>
            <a:r>
              <a:rPr lang="en-US" altLang="ja-JP" sz="900">
                <a:latin typeface="Calibri" pitchFamily="34" charset="0"/>
              </a:rPr>
              <a:t>2</a:t>
            </a:r>
            <a:r>
              <a:rPr lang="ja-JP" altLang="en-US" sz="900">
                <a:latin typeface="Calibri" pitchFamily="34" charset="0"/>
              </a:rPr>
              <a:t>学期で使用。</a:t>
            </a:r>
          </a:p>
        </p:txBody>
      </p:sp>
      <p:sp>
        <p:nvSpPr>
          <p:cNvPr id="72995" name="テキスト ボックス 14"/>
          <p:cNvSpPr txBox="1">
            <a:spLocks noChangeArrowheads="1"/>
          </p:cNvSpPr>
          <p:nvPr/>
        </p:nvSpPr>
        <p:spPr bwMode="auto">
          <a:xfrm>
            <a:off x="4221163" y="8913813"/>
            <a:ext cx="2447925" cy="230187"/>
          </a:xfrm>
          <a:prstGeom prst="rect">
            <a:avLst/>
          </a:prstGeom>
          <a:noFill/>
          <a:ln w="9525">
            <a:noFill/>
            <a:miter lim="800000"/>
            <a:headEnd/>
            <a:tailEnd/>
          </a:ln>
        </p:spPr>
        <p:txBody>
          <a:bodyPr>
            <a:spAutoFit/>
          </a:bodyPr>
          <a:lstStyle/>
          <a:p>
            <a:r>
              <a:rPr lang="ja-JP" altLang="en-US" sz="900">
                <a:latin typeface="Calibri" pitchFamily="34" charset="0"/>
              </a:rPr>
              <a:t>３学期で使用。（監査報告が明記されている。）</a:t>
            </a:r>
          </a:p>
        </p:txBody>
      </p:sp>
      <p:pic>
        <p:nvPicPr>
          <p:cNvPr id="72996" name="図 12" descr="C:\Users\masako-takegaki\Pictures\新しいフォルダー (2)\imageCAB6YRTV.jpg"/>
          <p:cNvPicPr>
            <a:picLocks noChangeAspect="1" noChangeArrowheads="1"/>
          </p:cNvPicPr>
          <p:nvPr/>
        </p:nvPicPr>
        <p:blipFill>
          <a:blip r:embed="rId2"/>
          <a:srcRect/>
          <a:stretch>
            <a:fillRect/>
          </a:stretch>
        </p:blipFill>
        <p:spPr bwMode="auto">
          <a:xfrm>
            <a:off x="4868863" y="3152775"/>
            <a:ext cx="1181100" cy="1095375"/>
          </a:xfrm>
          <a:prstGeom prst="rect">
            <a:avLst/>
          </a:prstGeom>
          <a:noFill/>
          <a:ln w="9525">
            <a:noFill/>
            <a:miter lim="800000"/>
            <a:headEnd/>
            <a:tailEnd/>
          </a:ln>
        </p:spPr>
      </p:pic>
      <p:sp>
        <p:nvSpPr>
          <p:cNvPr id="72997" name="テキスト ボックス 15"/>
          <p:cNvSpPr txBox="1">
            <a:spLocks noChangeArrowheads="1"/>
          </p:cNvSpPr>
          <p:nvPr/>
        </p:nvSpPr>
        <p:spPr bwMode="auto">
          <a:xfrm>
            <a:off x="3213100" y="9561513"/>
            <a:ext cx="647700" cy="276225"/>
          </a:xfrm>
          <a:prstGeom prst="rect">
            <a:avLst/>
          </a:prstGeom>
          <a:noFill/>
          <a:ln w="9525">
            <a:noFill/>
            <a:miter lim="800000"/>
            <a:headEnd/>
            <a:tailEnd/>
          </a:ln>
        </p:spPr>
        <p:txBody>
          <a:bodyPr>
            <a:spAutoFit/>
          </a:bodyPr>
          <a:lstStyle/>
          <a:p>
            <a:r>
              <a:rPr lang="en-US" altLang="ja-JP" sz="1200">
                <a:latin typeface="Calibri" pitchFamily="34" charset="0"/>
              </a:rPr>
              <a:t>-51-</a:t>
            </a:r>
            <a:endParaRPr lang="ja-JP" altLang="en-US" sz="120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1268413" y="8482013"/>
            <a:ext cx="3529012" cy="719137"/>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角丸四角形 20"/>
          <p:cNvSpPr/>
          <p:nvPr/>
        </p:nvSpPr>
        <p:spPr>
          <a:xfrm>
            <a:off x="908050" y="3944938"/>
            <a:ext cx="4392613" cy="1008062"/>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555" name="テキスト ボックス 2"/>
          <p:cNvSpPr txBox="1">
            <a:spLocks noChangeArrowheads="1"/>
          </p:cNvSpPr>
          <p:nvPr/>
        </p:nvSpPr>
        <p:spPr bwMode="auto">
          <a:xfrm>
            <a:off x="765175" y="3657600"/>
            <a:ext cx="1511300" cy="306388"/>
          </a:xfrm>
          <a:prstGeom prst="rect">
            <a:avLst/>
          </a:prstGeom>
          <a:noFill/>
          <a:ln w="9525">
            <a:noFill/>
            <a:miter lim="800000"/>
            <a:headEnd/>
            <a:tailEnd/>
          </a:ln>
        </p:spPr>
        <p:txBody>
          <a:bodyPr>
            <a:spAutoFit/>
          </a:bodyPr>
          <a:lstStyle/>
          <a:p>
            <a:r>
              <a:rPr lang="ja-JP" altLang="en-US" sz="1400" b="1" i="1">
                <a:latin typeface="HGP創英角ﾎﾟｯﾌﾟ体" pitchFamily="50" charset="-128"/>
                <a:ea typeface="HGP創英角ﾎﾟｯﾌﾟ体" pitchFamily="50" charset="-128"/>
              </a:rPr>
              <a:t>チェックポイント</a:t>
            </a:r>
          </a:p>
        </p:txBody>
      </p:sp>
      <p:sp>
        <p:nvSpPr>
          <p:cNvPr id="4" name="タイトル 6"/>
          <p:cNvSpPr>
            <a:spLocks noGrp="1"/>
          </p:cNvSpPr>
          <p:nvPr>
            <p:ph type="title"/>
          </p:nvPr>
        </p:nvSpPr>
        <p:spPr>
          <a:xfrm>
            <a:off x="1052513" y="0"/>
            <a:ext cx="5805487" cy="344488"/>
          </a:xfrm>
          <a:solidFill>
            <a:schemeClr val="accent6">
              <a:lumMod val="40000"/>
              <a:lumOff val="60000"/>
            </a:schemeClr>
          </a:solidFill>
        </p:spPr>
        <p:txBody>
          <a:bodyPr rtlCol="0">
            <a:normAutofit/>
          </a:bodyPr>
          <a:lstStyle/>
          <a:p>
            <a:pPr algn="l" eaLnBrk="1" fontAlgn="auto" hangingPunct="1">
              <a:spcAft>
                <a:spcPts val="0"/>
              </a:spcAft>
              <a:defRPr/>
            </a:pPr>
            <a:r>
              <a:rPr lang="ja-JP" altLang="en-US" sz="1600" b="1" dirty="0" smtClean="0">
                <a:latin typeface="HGP創英ﾌﾟﾚｾﾞﾝｽEB" pitchFamily="18" charset="-128"/>
                <a:ea typeface="HGP創英ﾌﾟﾚｾﾞﾝｽEB" pitchFamily="18" charset="-128"/>
              </a:rPr>
              <a:t>４．　朝　の　会</a:t>
            </a:r>
            <a:endParaRPr lang="ja-JP" altLang="en-US" sz="1800" b="1" dirty="0">
              <a:latin typeface="HGP創英ﾌﾟﾚｾﾞﾝｽEB" pitchFamily="18" charset="-128"/>
              <a:ea typeface="HGP創英ﾌﾟﾚｾﾞﾝｽEB" pitchFamily="18" charset="-128"/>
            </a:endParaRPr>
          </a:p>
        </p:txBody>
      </p:sp>
      <p:sp>
        <p:nvSpPr>
          <p:cNvPr id="23557" name="テキスト ボックス 5"/>
          <p:cNvSpPr txBox="1">
            <a:spLocks noChangeArrowheads="1"/>
          </p:cNvSpPr>
          <p:nvPr/>
        </p:nvSpPr>
        <p:spPr bwMode="auto">
          <a:xfrm>
            <a:off x="981075" y="344488"/>
            <a:ext cx="5400675" cy="1384300"/>
          </a:xfrm>
          <a:prstGeom prst="rect">
            <a:avLst/>
          </a:prstGeom>
          <a:noFill/>
          <a:ln w="9525">
            <a:noFill/>
            <a:miter lim="800000"/>
            <a:headEnd/>
            <a:tailEnd/>
          </a:ln>
        </p:spPr>
        <p:txBody>
          <a:bodyPr>
            <a:spAutoFit/>
          </a:bodyPr>
          <a:lstStyle/>
          <a:p>
            <a:r>
              <a:rPr lang="ja-JP" altLang="en-US" sz="1200">
                <a:latin typeface="HGPｺﾞｼｯｸE" pitchFamily="50" charset="-128"/>
                <a:ea typeface="HGPｺﾞｼｯｸE" pitchFamily="50" charset="-128"/>
              </a:rPr>
              <a:t>◎　児童の健康観察をおこなう。</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欠席児童の確認をおこなう。</a:t>
            </a:r>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a:t>
            </a:r>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家庭からの連絡の確認をおこなう。</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３ 日以上、欠席の続いている児童の確認をおこなう。</a:t>
            </a:r>
            <a:endParaRPr lang="en-US" altLang="ja-JP" sz="1200">
              <a:latin typeface="HGPｺﾞｼｯｸE" pitchFamily="50" charset="-128"/>
              <a:ea typeface="HGPｺﾞｼｯｸE" pitchFamily="50" charset="-128"/>
            </a:endParaRPr>
          </a:p>
        </p:txBody>
      </p:sp>
      <p:sp>
        <p:nvSpPr>
          <p:cNvPr id="23558" name="テキスト ボックス 7"/>
          <p:cNvSpPr txBox="1">
            <a:spLocks noChangeArrowheads="1"/>
          </p:cNvSpPr>
          <p:nvPr/>
        </p:nvSpPr>
        <p:spPr bwMode="auto">
          <a:xfrm>
            <a:off x="476250" y="1712913"/>
            <a:ext cx="6381750" cy="2984500"/>
          </a:xfrm>
          <a:prstGeom prst="rect">
            <a:avLst/>
          </a:prstGeom>
          <a:noFill/>
          <a:ln w="9525">
            <a:noFill/>
            <a:miter lim="800000"/>
            <a:headEnd/>
            <a:tailEnd/>
          </a:ln>
        </p:spPr>
        <p:txBody>
          <a:bodyPr>
            <a:spAutoFit/>
          </a:bodyPr>
          <a:lstStyle/>
          <a:p>
            <a:r>
              <a:rPr lang="ja-JP" altLang="en-US" sz="1200">
                <a:latin typeface="ＭＳ ゴシック" pitchFamily="49" charset="-128"/>
                <a:ea typeface="ＭＳ ゴシック" pitchFamily="49" charset="-128"/>
              </a:rPr>
              <a:t>①児童の状況確認・報告</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欠席状況・健康観察を行うことは、一日の円滑な学校生活を送る上で大切な業務　</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です。できるだけ早く、正しく把握することに努めましょう。</a:t>
            </a:r>
            <a:endParaRPr lang="en-US" altLang="ja-JP" sz="1200">
              <a:latin typeface="ＭＳ ゴシック" pitchFamily="49" charset="-128"/>
              <a:ea typeface="ＭＳ ゴシック" pitchFamily="49" charset="-128"/>
            </a:endParaRPr>
          </a:p>
          <a:p>
            <a:r>
              <a:rPr lang="ja-JP" altLang="en-US" sz="1200" b="1">
                <a:latin typeface="ＭＳ ゴシック" pitchFamily="49" charset="-128"/>
                <a:ea typeface="ＭＳ ゴシック" pitchFamily="49" charset="-128"/>
              </a:rPr>
              <a:t>　　保健室で一括管理・集約しています。</a:t>
            </a:r>
            <a:endParaRPr lang="en-US" altLang="ja-JP" sz="1200" b="1">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（保健室からの「朝のけんこうしらべ」に記入してください。）</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＊欠席が３日以上、続いている児童については、児童支援担当に報告する。</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（長期欠席に繋がらないように、早めに対応する。）</a:t>
            </a:r>
            <a:endParaRPr lang="en-US" altLang="ja-JP" sz="1200">
              <a:latin typeface="ＭＳ ゴシック" pitchFamily="49" charset="-128"/>
              <a:ea typeface="ＭＳ ゴシック" pitchFamily="49" charset="-128"/>
            </a:endParaRPr>
          </a:p>
          <a:p>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②出席簿の記入</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出席簿は毎月末に統計事務をおこないます。</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a:t>
            </a:r>
            <a:endParaRPr lang="en-US" altLang="ja-JP" sz="1200">
              <a:latin typeface="ＭＳ ゴシック" pitchFamily="49" charset="-128"/>
              <a:ea typeface="ＭＳ ゴシック" pitchFamily="49" charset="-128"/>
            </a:endParaRPr>
          </a:p>
          <a:p>
            <a:r>
              <a:rPr lang="ja-JP" altLang="en-US" sz="1400">
                <a:latin typeface="ＭＳ ゴシック" pitchFamily="49" charset="-128"/>
                <a:ea typeface="ＭＳ ゴシック" pitchFamily="49" charset="-128"/>
              </a:rPr>
              <a:t>　</a:t>
            </a:r>
            <a:endParaRPr lang="en-US" altLang="ja-JP" sz="1400">
              <a:latin typeface="ＭＳ ゴシック" pitchFamily="49" charset="-128"/>
              <a:ea typeface="ＭＳ ゴシック" pitchFamily="49" charset="-128"/>
            </a:endParaRPr>
          </a:p>
          <a:p>
            <a:endParaRPr lang="en-US" altLang="ja-JP" sz="1400">
              <a:latin typeface="ＭＳ ゴシック" pitchFamily="49" charset="-128"/>
              <a:ea typeface="ＭＳ ゴシック" pitchFamily="49" charset="-128"/>
            </a:endParaRPr>
          </a:p>
          <a:p>
            <a:r>
              <a:rPr lang="ja-JP" altLang="en-US" sz="1400">
                <a:latin typeface="ＭＳ ゴシック" pitchFamily="49" charset="-128"/>
                <a:ea typeface="ＭＳ ゴシック" pitchFamily="49" charset="-128"/>
              </a:rPr>
              <a:t>　　</a:t>
            </a:r>
            <a:endParaRPr lang="en-US" altLang="ja-JP" sz="1400">
              <a:latin typeface="ＭＳ ゴシック" pitchFamily="49" charset="-128"/>
              <a:ea typeface="ＭＳ ゴシック" pitchFamily="49" charset="-128"/>
            </a:endParaRPr>
          </a:p>
          <a:p>
            <a:r>
              <a:rPr lang="ja-JP" altLang="en-US" sz="1400">
                <a:latin typeface="ＭＳ ゴシック" pitchFamily="49" charset="-128"/>
                <a:ea typeface="ＭＳ ゴシック" pitchFamily="49" charset="-128"/>
              </a:rPr>
              <a:t>　　</a:t>
            </a:r>
          </a:p>
        </p:txBody>
      </p:sp>
      <p:sp>
        <p:nvSpPr>
          <p:cNvPr id="23559" name="テキスト ボックス 9"/>
          <p:cNvSpPr txBox="1">
            <a:spLocks noChangeArrowheads="1"/>
          </p:cNvSpPr>
          <p:nvPr/>
        </p:nvSpPr>
        <p:spPr bwMode="auto">
          <a:xfrm>
            <a:off x="1052513" y="4016375"/>
            <a:ext cx="4176712" cy="831850"/>
          </a:xfrm>
          <a:prstGeom prst="rect">
            <a:avLst/>
          </a:prstGeom>
          <a:noFill/>
          <a:ln w="9525">
            <a:noFill/>
            <a:miter lim="800000"/>
            <a:headEnd/>
            <a:tailEnd/>
          </a:ln>
        </p:spPr>
        <p:txBody>
          <a:bodyPr>
            <a:spAutoFit/>
          </a:bodyPr>
          <a:lstStyle/>
          <a:p>
            <a:r>
              <a:rPr lang="ja-JP" altLang="en-US" sz="1200">
                <a:latin typeface="HGP創英ﾌﾟﾚｾﾞﾝｽEB" pitchFamily="18" charset="-128"/>
                <a:ea typeface="HGP創英ﾌﾟﾚｾﾞﾝｽEB" pitchFamily="18" charset="-128"/>
              </a:rPr>
              <a:t>○　児童の健康状況は把握できましたか。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欠席者の理由は確認できましたか。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欠席理由の不明な児童には連絡を取りましたか。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○「朝のけんこうしらべ」（保健室）に記入・報告は、終わりましたか。</a:t>
            </a:r>
          </a:p>
        </p:txBody>
      </p:sp>
      <p:sp>
        <p:nvSpPr>
          <p:cNvPr id="12" name="タイトル 6"/>
          <p:cNvSpPr txBox="1">
            <a:spLocks/>
          </p:cNvSpPr>
          <p:nvPr/>
        </p:nvSpPr>
        <p:spPr>
          <a:xfrm>
            <a:off x="981075" y="5097463"/>
            <a:ext cx="5876925" cy="344487"/>
          </a:xfrm>
          <a:prstGeom prst="rect">
            <a:avLst/>
          </a:prstGeom>
          <a:solidFill>
            <a:schemeClr val="accent6">
              <a:lumMod val="40000"/>
              <a:lumOff val="60000"/>
            </a:schemeClr>
          </a:solidFill>
          <a:ln>
            <a:noFill/>
          </a:ln>
        </p:spPr>
        <p:txBody>
          <a:bodyPr anchor="ctr">
            <a:normAutofit fontScale="97500"/>
          </a:bodyPr>
          <a:lstStyle/>
          <a:p>
            <a:pPr fontAlgn="auto">
              <a:spcAft>
                <a:spcPts val="0"/>
              </a:spcAft>
              <a:defRPr/>
            </a:pPr>
            <a:r>
              <a:rPr lang="ja-JP" altLang="en-US" sz="1600" b="1" dirty="0">
                <a:latin typeface="HGP創英ﾌﾟﾚｾﾞﾝｽEB" pitchFamily="18" charset="-128"/>
                <a:ea typeface="HGP創英ﾌﾟﾚｾﾞﾝｽEB" pitchFamily="18" charset="-128"/>
                <a:cs typeface="+mj-cs"/>
              </a:rPr>
              <a:t>５．　休み時間</a:t>
            </a:r>
          </a:p>
        </p:txBody>
      </p:sp>
      <p:sp>
        <p:nvSpPr>
          <p:cNvPr id="23561" name="正方形/長方形 12"/>
          <p:cNvSpPr>
            <a:spLocks noChangeArrowheads="1"/>
          </p:cNvSpPr>
          <p:nvPr/>
        </p:nvSpPr>
        <p:spPr bwMode="auto">
          <a:xfrm>
            <a:off x="836613" y="5457825"/>
            <a:ext cx="5040312" cy="1200150"/>
          </a:xfrm>
          <a:prstGeom prst="rect">
            <a:avLst/>
          </a:prstGeom>
          <a:noFill/>
          <a:ln w="9525">
            <a:noFill/>
            <a:miter lim="800000"/>
            <a:headEnd/>
            <a:tailEnd/>
          </a:ln>
        </p:spPr>
        <p:txBody>
          <a:bodyPr>
            <a:spAutoFit/>
          </a:bodyPr>
          <a:lstStyle/>
          <a:p>
            <a:r>
              <a:rPr lang="ja-JP" altLang="en-US" sz="1200">
                <a:latin typeface="HGPｺﾞｼｯｸE" pitchFamily="50" charset="-128"/>
                <a:ea typeface="HGPｺﾞｼｯｸE" pitchFamily="50" charset="-128"/>
              </a:rPr>
              <a:t>◎　児童が安全に学校生活を送られるように、活動を見守る。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体育館の利用、その他学校施設の利用については、学校で決められた、</a:t>
            </a:r>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ルールーを守るように指導する。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用具を使った時は、決められた場所に片付けるように指導する。</a:t>
            </a:r>
            <a:endParaRPr lang="ja-JP" altLang="en-US" sz="1200">
              <a:latin typeface="Calibri" pitchFamily="34" charset="0"/>
            </a:endParaRPr>
          </a:p>
        </p:txBody>
      </p:sp>
      <p:sp>
        <p:nvSpPr>
          <p:cNvPr id="23562" name="正方形/長方形 13"/>
          <p:cNvSpPr>
            <a:spLocks noChangeArrowheads="1"/>
          </p:cNvSpPr>
          <p:nvPr/>
        </p:nvSpPr>
        <p:spPr bwMode="auto">
          <a:xfrm>
            <a:off x="476250" y="6608763"/>
            <a:ext cx="6237288" cy="1570037"/>
          </a:xfrm>
          <a:prstGeom prst="rect">
            <a:avLst/>
          </a:prstGeom>
          <a:noFill/>
          <a:ln w="9525">
            <a:noFill/>
            <a:miter lim="800000"/>
            <a:headEnd/>
            <a:tailEnd/>
          </a:ln>
        </p:spPr>
        <p:txBody>
          <a:bodyPr>
            <a:spAutoFit/>
          </a:bodyPr>
          <a:lstStyle/>
          <a:p>
            <a:r>
              <a:rPr lang="ja-JP" altLang="en-US" sz="1200">
                <a:latin typeface="ＭＳ ゴシック" pitchFamily="49" charset="-128"/>
                <a:ea typeface="ＭＳ ゴシック" pitchFamily="49" charset="-128"/>
              </a:rPr>
              <a:t>①　安全管理</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常に全職員が未然に防ぐことに心がけましょう。業務負担軽減にも繋がります。</a:t>
            </a:r>
            <a:endParaRPr lang="en-US" altLang="ja-JP" sz="1200">
              <a:latin typeface="ＭＳ ゴシック" pitchFamily="49" charset="-128"/>
              <a:ea typeface="ＭＳ ゴシック" pitchFamily="49" charset="-128"/>
            </a:endParaRPr>
          </a:p>
          <a:p>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②　ルールの厳守</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体育館等校舎は多くの児童が利用します。</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決められたルールを守り、楽しい学校生活が送られるように、日常的に指導を</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しましょう。</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また、用具の利用方法や片付けの方法についても指導しましょう。</a:t>
            </a:r>
            <a:endParaRPr lang="en-US" altLang="ja-JP" sz="1200">
              <a:latin typeface="ＭＳ ゴシック" pitchFamily="49" charset="-128"/>
              <a:ea typeface="ＭＳ ゴシック" pitchFamily="49" charset="-128"/>
            </a:endParaRPr>
          </a:p>
        </p:txBody>
      </p:sp>
      <p:sp>
        <p:nvSpPr>
          <p:cNvPr id="23563" name="テキスト ボックス 14"/>
          <p:cNvSpPr txBox="1">
            <a:spLocks noChangeArrowheads="1"/>
          </p:cNvSpPr>
          <p:nvPr/>
        </p:nvSpPr>
        <p:spPr bwMode="auto">
          <a:xfrm>
            <a:off x="908050" y="8193088"/>
            <a:ext cx="1512888" cy="307975"/>
          </a:xfrm>
          <a:prstGeom prst="rect">
            <a:avLst/>
          </a:prstGeom>
          <a:noFill/>
          <a:ln w="9525">
            <a:noFill/>
            <a:miter lim="800000"/>
            <a:headEnd/>
            <a:tailEnd/>
          </a:ln>
        </p:spPr>
        <p:txBody>
          <a:bodyPr>
            <a:spAutoFit/>
          </a:bodyPr>
          <a:lstStyle/>
          <a:p>
            <a:r>
              <a:rPr lang="ja-JP" altLang="en-US" sz="1400" b="1" i="1">
                <a:latin typeface="HGP創英角ﾎﾟｯﾌﾟ体" pitchFamily="50" charset="-128"/>
                <a:ea typeface="HGP創英角ﾎﾟｯﾌﾟ体" pitchFamily="50" charset="-128"/>
              </a:rPr>
              <a:t>チェックポイント</a:t>
            </a:r>
          </a:p>
        </p:txBody>
      </p:sp>
      <p:sp>
        <p:nvSpPr>
          <p:cNvPr id="23564" name="正方形/長方形 15"/>
          <p:cNvSpPr>
            <a:spLocks noChangeArrowheads="1"/>
          </p:cNvSpPr>
          <p:nvPr/>
        </p:nvSpPr>
        <p:spPr bwMode="auto">
          <a:xfrm>
            <a:off x="1341438" y="8482013"/>
            <a:ext cx="3455987" cy="646112"/>
          </a:xfrm>
          <a:prstGeom prst="rect">
            <a:avLst/>
          </a:prstGeom>
          <a:noFill/>
          <a:ln w="38100">
            <a:noFill/>
            <a:miter lim="800000"/>
            <a:headEnd/>
            <a:tailEnd/>
          </a:ln>
        </p:spPr>
        <p:txBody>
          <a:bodyPr>
            <a:spAutoFit/>
          </a:bodyPr>
          <a:lstStyle/>
          <a:p>
            <a:r>
              <a:rPr lang="ja-JP" altLang="en-US" sz="1200">
                <a:latin typeface="HGP創英ﾌﾟﾚｾﾞﾝｽEB" pitchFamily="18" charset="-128"/>
                <a:ea typeface="HGP創英ﾌﾟﾚｾﾞﾝｽEB" pitchFamily="18" charset="-128"/>
              </a:rPr>
              <a:t>○　休み時間の子どもの様子を把握していますか。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学校のルールや決まりが、守られていますか。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必要に応じた指導をしていますか。</a:t>
            </a:r>
          </a:p>
        </p:txBody>
      </p:sp>
      <p:sp>
        <p:nvSpPr>
          <p:cNvPr id="23565" name="テキスト ボックス 17"/>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-4-</a:t>
            </a:r>
            <a:endParaRPr lang="ja-JP" altLang="en-US" sz="1200">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981075" y="5961063"/>
            <a:ext cx="4968875" cy="1728787"/>
          </a:xfrm>
          <a:prstGeom prst="roundRect">
            <a:avLst/>
          </a:prstGeom>
          <a:solidFill>
            <a:schemeClr val="bg1"/>
          </a:solid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578" name="テキスト ボックス 2"/>
          <p:cNvSpPr txBox="1">
            <a:spLocks noChangeArrowheads="1"/>
          </p:cNvSpPr>
          <p:nvPr/>
        </p:nvSpPr>
        <p:spPr bwMode="auto">
          <a:xfrm>
            <a:off x="692150" y="5600700"/>
            <a:ext cx="1512888" cy="307975"/>
          </a:xfrm>
          <a:prstGeom prst="rect">
            <a:avLst/>
          </a:prstGeom>
          <a:noFill/>
          <a:ln w="9525">
            <a:noFill/>
            <a:miter lim="800000"/>
            <a:headEnd/>
            <a:tailEnd/>
          </a:ln>
        </p:spPr>
        <p:txBody>
          <a:bodyPr>
            <a:spAutoFit/>
          </a:bodyPr>
          <a:lstStyle/>
          <a:p>
            <a:r>
              <a:rPr lang="ja-JP" altLang="en-US" sz="1400" b="1" i="1">
                <a:latin typeface="HGP創英角ﾎﾟｯﾌﾟ体" pitchFamily="50" charset="-128"/>
                <a:ea typeface="HGP創英角ﾎﾟｯﾌﾟ体" pitchFamily="50" charset="-128"/>
              </a:rPr>
              <a:t>チェックポイント</a:t>
            </a:r>
          </a:p>
        </p:txBody>
      </p:sp>
      <p:sp>
        <p:nvSpPr>
          <p:cNvPr id="4" name="タイトル 6"/>
          <p:cNvSpPr>
            <a:spLocks noGrp="1"/>
          </p:cNvSpPr>
          <p:nvPr>
            <p:ph type="title"/>
          </p:nvPr>
        </p:nvSpPr>
        <p:spPr>
          <a:xfrm>
            <a:off x="908050" y="0"/>
            <a:ext cx="5949950" cy="344488"/>
          </a:xfrm>
          <a:solidFill>
            <a:schemeClr val="accent6">
              <a:lumMod val="40000"/>
              <a:lumOff val="60000"/>
            </a:schemeClr>
          </a:solidFill>
        </p:spPr>
        <p:txBody>
          <a:bodyPr rtlCol="0">
            <a:normAutofit/>
          </a:bodyPr>
          <a:lstStyle/>
          <a:p>
            <a:pPr algn="l" eaLnBrk="1" fontAlgn="auto" hangingPunct="1">
              <a:spcAft>
                <a:spcPts val="0"/>
              </a:spcAft>
              <a:defRPr/>
            </a:pPr>
            <a:r>
              <a:rPr lang="ja-JP" altLang="en-US" sz="1600" b="1" dirty="0" smtClean="0">
                <a:latin typeface="HGP創英ﾌﾟﾚｾﾞﾝｽEB" pitchFamily="18" charset="-128"/>
                <a:ea typeface="HGP創英ﾌﾟﾚｾﾞﾝｽEB" pitchFamily="18" charset="-128"/>
              </a:rPr>
              <a:t>６．　給　　食</a:t>
            </a:r>
            <a:endParaRPr lang="ja-JP" altLang="en-US" sz="1600" b="1" dirty="0">
              <a:latin typeface="HGP創英ﾌﾟﾚｾﾞﾝｽEB" pitchFamily="18" charset="-128"/>
              <a:ea typeface="HGP創英ﾌﾟﾚｾﾞﾝｽEB" pitchFamily="18" charset="-128"/>
            </a:endParaRPr>
          </a:p>
        </p:txBody>
      </p:sp>
      <p:sp>
        <p:nvSpPr>
          <p:cNvPr id="24580" name="テキスト ボックス 5"/>
          <p:cNvSpPr txBox="1">
            <a:spLocks noChangeArrowheads="1"/>
          </p:cNvSpPr>
          <p:nvPr/>
        </p:nvSpPr>
        <p:spPr bwMode="auto">
          <a:xfrm>
            <a:off x="765175" y="344488"/>
            <a:ext cx="5472113" cy="4340225"/>
          </a:xfrm>
          <a:prstGeom prst="rect">
            <a:avLst/>
          </a:prstGeom>
          <a:noFill/>
          <a:ln w="9525">
            <a:noFill/>
            <a:miter lim="800000"/>
            <a:headEnd/>
            <a:tailEnd/>
          </a:ln>
        </p:spPr>
        <p:txBody>
          <a:bodyPr>
            <a:spAutoFit/>
          </a:bodyPr>
          <a:lstStyle/>
          <a:p>
            <a:r>
              <a:rPr lang="ja-JP" altLang="en-US" sz="1200">
                <a:latin typeface="HGPｺﾞｼｯｸE" pitchFamily="50" charset="-128"/>
                <a:ea typeface="HGPｺﾞｼｯｸE" pitchFamily="50" charset="-128"/>
              </a:rPr>
              <a:t>◎　児童全員、給食前にはしっかり手洗いをする。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給食当番は、エプロン・マスクを着用する。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配膳の見守り・指導をする。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アレルギーのある児童の対応をする。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食育指導をおこなう。</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残量が少なくなるように指導する。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◎食器・食缶・ゴミ等の片付けの指導をする。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◎片付けの終わったものは、１３時１０分までに必ずコンテナーに返却する。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◎欠席者には給食は届けない。</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p:txBody>
      </p:sp>
      <p:sp>
        <p:nvSpPr>
          <p:cNvPr id="24581" name="テキスト ボックス 6"/>
          <p:cNvSpPr txBox="1">
            <a:spLocks noChangeArrowheads="1"/>
          </p:cNvSpPr>
          <p:nvPr/>
        </p:nvSpPr>
        <p:spPr bwMode="auto">
          <a:xfrm>
            <a:off x="476250" y="3800475"/>
            <a:ext cx="6192838" cy="1754188"/>
          </a:xfrm>
          <a:prstGeom prst="rect">
            <a:avLst/>
          </a:prstGeom>
          <a:noFill/>
          <a:ln w="9525">
            <a:noFill/>
            <a:miter lim="800000"/>
            <a:headEnd/>
            <a:tailEnd/>
          </a:ln>
        </p:spPr>
        <p:txBody>
          <a:bodyPr>
            <a:spAutoFit/>
          </a:bodyPr>
          <a:lstStyle/>
          <a:p>
            <a:r>
              <a:rPr lang="ja-JP" altLang="en-US" sz="1200">
                <a:latin typeface="ＭＳ ゴシック" pitchFamily="49" charset="-128"/>
                <a:ea typeface="ＭＳ ゴシック" pitchFamily="49" charset="-128"/>
              </a:rPr>
              <a:t>①　衛生管理</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石鹸を使いしっかり手洗いをする、体調の悪い児童は給食当番を代わる。</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②　安全管理</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食器の扱いに注意する。</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トラブルが発生した時は、速やかに給食を停止し、管理職に連絡し、指導を仰ぐ。</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③　給食指導</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給食をとおして、食の大切さを指導する。</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ルールに基づいて、配膳・片付け・ゴミの処理等が出来るよう指導する。</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a:t>
            </a:r>
          </a:p>
        </p:txBody>
      </p:sp>
      <p:sp>
        <p:nvSpPr>
          <p:cNvPr id="24582" name="テキスト ボックス 8"/>
          <p:cNvSpPr txBox="1">
            <a:spLocks noChangeArrowheads="1"/>
          </p:cNvSpPr>
          <p:nvPr/>
        </p:nvSpPr>
        <p:spPr bwMode="auto">
          <a:xfrm>
            <a:off x="981075" y="6032500"/>
            <a:ext cx="4895850" cy="1754188"/>
          </a:xfrm>
          <a:prstGeom prst="rect">
            <a:avLst/>
          </a:prstGeom>
          <a:noFill/>
          <a:ln w="9525">
            <a:noFill/>
            <a:miter lim="800000"/>
            <a:headEnd/>
            <a:tailEnd/>
          </a:ln>
        </p:spPr>
        <p:txBody>
          <a:bodyPr>
            <a:spAutoFit/>
          </a:bodyPr>
          <a:lstStyle/>
          <a:p>
            <a:r>
              <a:rPr lang="ja-JP" altLang="en-US" sz="1200">
                <a:latin typeface="HGP創英ﾌﾟﾚｾﾞﾝｽEB" pitchFamily="18" charset="-128"/>
                <a:ea typeface="HGP創英ﾌﾟﾚｾﾞﾝｽEB" pitchFamily="18" charset="-128"/>
              </a:rPr>
              <a:t>○　全員、しっかり手洗いができましたか。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当番はエプロン・マスクを着けて、準備をしていますか。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今日のこんだての中で、アレルギー対応を必要とする児童はいませんか。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「・・・・・いただきます。」のあいさつは、しっかりできましたか。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食事の様子を見て、気にかかる児童はいませんか。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残さず食べる指導はできましたか。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「・・・・・ごちそうさまでした。」のあいさつは、できましたか。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決められたルールで片付けが出来ましたか。</a:t>
            </a:r>
            <a:endParaRPr lang="en-US" altLang="ja-JP" sz="1200">
              <a:latin typeface="HGP創英ﾌﾟﾚｾﾞﾝｽEB" pitchFamily="18" charset="-128"/>
              <a:ea typeface="HGP創英ﾌﾟﾚｾﾞﾝｽEB" pitchFamily="18" charset="-128"/>
            </a:endParaRPr>
          </a:p>
          <a:p>
            <a:endParaRPr lang="ja-JP" altLang="en-US" sz="1200">
              <a:latin typeface="HGP創英ﾌﾟﾚｾﾞﾝｽEB" pitchFamily="18" charset="-128"/>
              <a:ea typeface="HGP創英ﾌﾟﾚｾﾞﾝｽEB" pitchFamily="18" charset="-128"/>
            </a:endParaRPr>
          </a:p>
        </p:txBody>
      </p:sp>
      <p:sp>
        <p:nvSpPr>
          <p:cNvPr id="24583" name="テキスト ボックス 11"/>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-5-</a:t>
            </a:r>
            <a:endParaRPr lang="ja-JP" altLang="en-US" sz="1200">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052513" y="4305300"/>
            <a:ext cx="3455987" cy="863600"/>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5602" name="テキスト ボックス 2"/>
          <p:cNvSpPr txBox="1">
            <a:spLocks noChangeArrowheads="1"/>
          </p:cNvSpPr>
          <p:nvPr/>
        </p:nvSpPr>
        <p:spPr bwMode="auto">
          <a:xfrm>
            <a:off x="692150" y="3944938"/>
            <a:ext cx="1512888" cy="307975"/>
          </a:xfrm>
          <a:prstGeom prst="rect">
            <a:avLst/>
          </a:prstGeom>
          <a:noFill/>
          <a:ln w="9525">
            <a:noFill/>
            <a:miter lim="800000"/>
            <a:headEnd/>
            <a:tailEnd/>
          </a:ln>
        </p:spPr>
        <p:txBody>
          <a:bodyPr>
            <a:spAutoFit/>
          </a:bodyPr>
          <a:lstStyle/>
          <a:p>
            <a:r>
              <a:rPr lang="ja-JP" altLang="en-US" sz="1400" b="1" i="1">
                <a:latin typeface="HGP創英角ﾎﾟｯﾌﾟ体" pitchFamily="50" charset="-128"/>
                <a:ea typeface="HGP創英角ﾎﾟｯﾌﾟ体" pitchFamily="50" charset="-128"/>
              </a:rPr>
              <a:t>チェックポイント</a:t>
            </a:r>
          </a:p>
        </p:txBody>
      </p:sp>
      <p:sp>
        <p:nvSpPr>
          <p:cNvPr id="4" name="タイトル 6"/>
          <p:cNvSpPr>
            <a:spLocks noGrp="1"/>
          </p:cNvSpPr>
          <p:nvPr>
            <p:ph type="title"/>
          </p:nvPr>
        </p:nvSpPr>
        <p:spPr>
          <a:xfrm>
            <a:off x="908050" y="0"/>
            <a:ext cx="5949950" cy="344488"/>
          </a:xfrm>
          <a:solidFill>
            <a:schemeClr val="accent6">
              <a:lumMod val="40000"/>
              <a:lumOff val="60000"/>
            </a:schemeClr>
          </a:solidFill>
        </p:spPr>
        <p:txBody>
          <a:bodyPr rtlCol="0">
            <a:normAutofit/>
          </a:bodyPr>
          <a:lstStyle/>
          <a:p>
            <a:pPr algn="l" eaLnBrk="1" fontAlgn="auto" hangingPunct="1">
              <a:spcAft>
                <a:spcPts val="0"/>
              </a:spcAft>
              <a:defRPr/>
            </a:pPr>
            <a:r>
              <a:rPr lang="ja-JP" altLang="en-US" sz="1600" b="1" dirty="0" smtClean="0">
                <a:latin typeface="HGP創英ﾌﾟﾚｾﾞﾝｽEB" pitchFamily="18" charset="-128"/>
                <a:ea typeface="HGP創英ﾌﾟﾚｾﾞﾝｽEB" pitchFamily="18" charset="-128"/>
              </a:rPr>
              <a:t>７．　清　　掃</a:t>
            </a:r>
            <a:endParaRPr lang="ja-JP" altLang="en-US" sz="1600" b="1" dirty="0"/>
          </a:p>
        </p:txBody>
      </p:sp>
      <p:sp>
        <p:nvSpPr>
          <p:cNvPr id="25604" name="テキスト ボックス 5"/>
          <p:cNvSpPr txBox="1">
            <a:spLocks noChangeArrowheads="1"/>
          </p:cNvSpPr>
          <p:nvPr/>
        </p:nvSpPr>
        <p:spPr bwMode="auto">
          <a:xfrm>
            <a:off x="765175" y="415925"/>
            <a:ext cx="5948363" cy="1754188"/>
          </a:xfrm>
          <a:prstGeom prst="rect">
            <a:avLst/>
          </a:prstGeom>
          <a:noFill/>
          <a:ln w="9525">
            <a:noFill/>
            <a:miter lim="800000"/>
            <a:headEnd/>
            <a:tailEnd/>
          </a:ln>
        </p:spPr>
        <p:txBody>
          <a:bodyPr>
            <a:spAutoFit/>
          </a:bodyPr>
          <a:lstStyle/>
          <a:p>
            <a:r>
              <a:rPr lang="ja-JP" altLang="en-US" sz="1200">
                <a:latin typeface="HGPｺﾞｼｯｸE" pitchFamily="50" charset="-128"/>
                <a:ea typeface="HGPｺﾞｼｯｸE" pitchFamily="50" charset="-128"/>
              </a:rPr>
              <a:t>◎　清掃の仕方・用具の使い方の指導をする。</a:t>
            </a:r>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（特に掃除場所の変わった時には、しっかりとおこなう。）</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清掃担当場所の巡回をする。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危険を伴う清掃については、十分注意を払う。</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豊岡市の「ゴミの分別方法」に基づいて、分別処理をする。</a:t>
            </a:r>
            <a:endParaRPr lang="en-US" altLang="ja-JP" sz="1200">
              <a:latin typeface="HGPｺﾞｼｯｸE" pitchFamily="50" charset="-128"/>
              <a:ea typeface="HGPｺﾞｼｯｸE" pitchFamily="50" charset="-128"/>
            </a:endParaRPr>
          </a:p>
          <a:p>
            <a:endParaRPr lang="ja-JP" altLang="en-US" sz="1200">
              <a:latin typeface="HGPｺﾞｼｯｸE" pitchFamily="50" charset="-128"/>
              <a:ea typeface="HGPｺﾞｼｯｸE" pitchFamily="50" charset="-128"/>
            </a:endParaRPr>
          </a:p>
        </p:txBody>
      </p:sp>
      <p:sp>
        <p:nvSpPr>
          <p:cNvPr id="25605" name="テキスト ボックス 6"/>
          <p:cNvSpPr txBox="1">
            <a:spLocks noChangeArrowheads="1"/>
          </p:cNvSpPr>
          <p:nvPr/>
        </p:nvSpPr>
        <p:spPr bwMode="auto">
          <a:xfrm>
            <a:off x="476250" y="2216150"/>
            <a:ext cx="6192838" cy="1939925"/>
          </a:xfrm>
          <a:prstGeom prst="rect">
            <a:avLst/>
          </a:prstGeom>
          <a:noFill/>
          <a:ln w="9525">
            <a:noFill/>
            <a:miter lim="800000"/>
            <a:headEnd/>
            <a:tailEnd/>
          </a:ln>
        </p:spPr>
        <p:txBody>
          <a:bodyPr>
            <a:spAutoFit/>
          </a:bodyPr>
          <a:lstStyle/>
          <a:p>
            <a:r>
              <a:rPr lang="ja-JP" altLang="en-US" sz="1200">
                <a:latin typeface="ＭＳ ゴシック" pitchFamily="49" charset="-128"/>
                <a:ea typeface="ＭＳ ゴシック" pitchFamily="49" charset="-128"/>
              </a:rPr>
              <a:t>①　清掃指導</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教育の一環としておこないます。</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身のまわりの美化に心がける態度を育てる。</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限られた時間で、一生懸命に清掃に取り組み、最後までやりとげる態度を育てる。</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②　安全管理</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危険を伴う作業は十分注意を払う。</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どうしても必要な時は、職員の指導の下、目の届く範囲でおこなう。</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a:t>
            </a:r>
          </a:p>
        </p:txBody>
      </p:sp>
      <p:sp>
        <p:nvSpPr>
          <p:cNvPr id="25606" name="テキスト ボックス 7"/>
          <p:cNvSpPr txBox="1">
            <a:spLocks noChangeArrowheads="1"/>
          </p:cNvSpPr>
          <p:nvPr/>
        </p:nvSpPr>
        <p:spPr bwMode="auto">
          <a:xfrm>
            <a:off x="1052513" y="4376738"/>
            <a:ext cx="4248150" cy="646112"/>
          </a:xfrm>
          <a:prstGeom prst="rect">
            <a:avLst/>
          </a:prstGeom>
          <a:noFill/>
          <a:ln w="9525">
            <a:noFill/>
            <a:miter lim="800000"/>
            <a:headEnd/>
            <a:tailEnd/>
          </a:ln>
        </p:spPr>
        <p:txBody>
          <a:bodyPr>
            <a:spAutoFit/>
          </a:bodyPr>
          <a:lstStyle/>
          <a:p>
            <a:r>
              <a:rPr lang="ja-JP" altLang="en-US" sz="1200">
                <a:latin typeface="HGP創英ﾌﾟﾚｾﾞﾝｽEB" pitchFamily="18" charset="-128"/>
                <a:ea typeface="HGP創英ﾌﾟﾚｾﾞﾝｽEB" pitchFamily="18" charset="-128"/>
              </a:rPr>
              <a:t>○　清掃担当場所の巡回はできていますか。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必要な指導・声かけはできていますか。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清掃終了後の作業確認はできていますか。</a:t>
            </a:r>
            <a:endParaRPr lang="en-US" altLang="ja-JP" sz="1200">
              <a:latin typeface="HGP創英ﾌﾟﾚｾﾞﾝｽEB" pitchFamily="18" charset="-128"/>
              <a:ea typeface="HGP創英ﾌﾟﾚｾﾞﾝｽEB" pitchFamily="18" charset="-128"/>
            </a:endParaRPr>
          </a:p>
        </p:txBody>
      </p:sp>
      <p:sp>
        <p:nvSpPr>
          <p:cNvPr id="25607" name="テキスト ボックス 11"/>
          <p:cNvSpPr txBox="1">
            <a:spLocks noChangeArrowheads="1"/>
          </p:cNvSpPr>
          <p:nvPr/>
        </p:nvSpPr>
        <p:spPr bwMode="auto">
          <a:xfrm>
            <a:off x="3213100" y="9561513"/>
            <a:ext cx="576263" cy="276225"/>
          </a:xfrm>
          <a:prstGeom prst="rect">
            <a:avLst/>
          </a:prstGeom>
          <a:noFill/>
          <a:ln w="9525">
            <a:noFill/>
            <a:miter lim="800000"/>
            <a:headEnd/>
            <a:tailEnd/>
          </a:ln>
        </p:spPr>
        <p:txBody>
          <a:bodyPr>
            <a:spAutoFit/>
          </a:bodyPr>
          <a:lstStyle/>
          <a:p>
            <a:r>
              <a:rPr lang="en-US" altLang="ja-JP" sz="1200">
                <a:latin typeface="Calibri" pitchFamily="34" charset="0"/>
              </a:rPr>
              <a:t>-6-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981075" y="4521200"/>
            <a:ext cx="5256213" cy="863600"/>
          </a:xfrm>
          <a:prstGeom prst="roundRect">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 name="タイトル 6"/>
          <p:cNvSpPr txBox="1">
            <a:spLocks/>
          </p:cNvSpPr>
          <p:nvPr/>
        </p:nvSpPr>
        <p:spPr>
          <a:xfrm>
            <a:off x="908050" y="0"/>
            <a:ext cx="5949950" cy="344488"/>
          </a:xfrm>
          <a:prstGeom prst="rect">
            <a:avLst/>
          </a:prstGeom>
          <a:solidFill>
            <a:schemeClr val="accent6">
              <a:lumMod val="40000"/>
              <a:lumOff val="60000"/>
            </a:schemeClr>
          </a:solidFill>
          <a:ln>
            <a:noFill/>
          </a:ln>
        </p:spPr>
        <p:txBody>
          <a:bodyPr anchor="ctr">
            <a:normAutofit/>
          </a:bodyPr>
          <a:lstStyle/>
          <a:p>
            <a:pPr fontAlgn="auto">
              <a:spcAft>
                <a:spcPts val="0"/>
              </a:spcAft>
              <a:defRPr/>
            </a:pPr>
            <a:r>
              <a:rPr lang="ja-JP" altLang="en-US" sz="1600" dirty="0">
                <a:latin typeface="HGP創英ﾌﾟﾚｾﾞﾝｽEB" pitchFamily="18" charset="-128"/>
                <a:ea typeface="HGP創英ﾌﾟﾚｾﾞﾝｽEB" pitchFamily="18" charset="-128"/>
                <a:cs typeface="+mj-cs"/>
              </a:rPr>
              <a:t>８．終わりの会</a:t>
            </a:r>
          </a:p>
        </p:txBody>
      </p:sp>
      <p:sp>
        <p:nvSpPr>
          <p:cNvPr id="26627" name="テキスト ボックス 3"/>
          <p:cNvSpPr txBox="1">
            <a:spLocks noChangeArrowheads="1"/>
          </p:cNvSpPr>
          <p:nvPr/>
        </p:nvSpPr>
        <p:spPr bwMode="auto">
          <a:xfrm>
            <a:off x="836613" y="415925"/>
            <a:ext cx="5761037" cy="1570038"/>
          </a:xfrm>
          <a:prstGeom prst="rect">
            <a:avLst/>
          </a:prstGeom>
          <a:noFill/>
          <a:ln w="9525">
            <a:noFill/>
            <a:miter lim="800000"/>
            <a:headEnd/>
            <a:tailEnd/>
          </a:ln>
        </p:spPr>
        <p:txBody>
          <a:bodyPr>
            <a:spAutoFit/>
          </a:bodyPr>
          <a:lstStyle/>
          <a:p>
            <a:r>
              <a:rPr lang="ja-JP" altLang="en-US" sz="1200">
                <a:latin typeface="HGPｺﾞｼｯｸE" pitchFamily="50" charset="-128"/>
                <a:ea typeface="HGPｺﾞｼｯｸE" pitchFamily="50" charset="-128"/>
              </a:rPr>
              <a:t>◎　一人ひとりの様子を確認する。</a:t>
            </a:r>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（学校生活の中で、課題を持ったまま、下校をする児童はいないか。）</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宿題・明日の持ち物などの連絡をする。</a:t>
            </a:r>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（家庭で準備を必要とする物で、時間を必要とする物は早めに知らせておく。）　</a:t>
            </a:r>
            <a:endParaRPr lang="en-US" altLang="ja-JP" sz="1200">
              <a:latin typeface="HGPｺﾞｼｯｸE" pitchFamily="50" charset="-128"/>
              <a:ea typeface="HGPｺﾞｼｯｸE" pitchFamily="50" charset="-128"/>
            </a:endParaRPr>
          </a:p>
          <a:p>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保護者に必要な連絡事項があれば、連絡帳で知らせる。また、直接電話を</a:t>
            </a:r>
            <a:endParaRPr lang="en-US" altLang="ja-JP" sz="1200">
              <a:latin typeface="HGPｺﾞｼｯｸE" pitchFamily="50" charset="-128"/>
              <a:ea typeface="HGPｺﾞｼｯｸE" pitchFamily="50" charset="-128"/>
            </a:endParaRPr>
          </a:p>
          <a:p>
            <a:r>
              <a:rPr lang="ja-JP" altLang="en-US" sz="1200">
                <a:latin typeface="HGPｺﾞｼｯｸE" pitchFamily="50" charset="-128"/>
                <a:ea typeface="HGPｺﾞｼｯｸE" pitchFamily="50" charset="-128"/>
              </a:rPr>
              <a:t>　　　するなどして対応する。</a:t>
            </a:r>
            <a:endParaRPr lang="en-US" altLang="ja-JP" sz="1200">
              <a:latin typeface="HGPｺﾞｼｯｸE" pitchFamily="50" charset="-128"/>
              <a:ea typeface="HGPｺﾞｼｯｸE" pitchFamily="50" charset="-128"/>
            </a:endParaRPr>
          </a:p>
        </p:txBody>
      </p:sp>
      <p:sp>
        <p:nvSpPr>
          <p:cNvPr id="26628" name="テキスト ボックス 4"/>
          <p:cNvSpPr txBox="1">
            <a:spLocks noChangeArrowheads="1"/>
          </p:cNvSpPr>
          <p:nvPr/>
        </p:nvSpPr>
        <p:spPr bwMode="auto">
          <a:xfrm>
            <a:off x="692150" y="2073275"/>
            <a:ext cx="5976938" cy="2122488"/>
          </a:xfrm>
          <a:prstGeom prst="rect">
            <a:avLst/>
          </a:prstGeom>
          <a:noFill/>
          <a:ln w="9525">
            <a:noFill/>
            <a:miter lim="800000"/>
            <a:headEnd/>
            <a:tailEnd/>
          </a:ln>
        </p:spPr>
        <p:txBody>
          <a:bodyPr>
            <a:spAutoFit/>
          </a:bodyPr>
          <a:lstStyle/>
          <a:p>
            <a:r>
              <a:rPr lang="ja-JP" altLang="en-US" sz="1200">
                <a:latin typeface="ＭＳ ゴシック" pitchFamily="49" charset="-128"/>
                <a:ea typeface="ＭＳ ゴシック" pitchFamily="49" charset="-128"/>
              </a:rPr>
              <a:t>①　児童対応</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教師の目の届かない所でのトラブルはなかったでしょうか？</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心の中に何かを抱えたまま帰る事のないように、一人ひとりに気くばりを</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するようにしましょう。（表情・行動をよく観察する。）</a:t>
            </a:r>
            <a:endParaRPr lang="en-US" altLang="ja-JP" sz="1200">
              <a:latin typeface="ＭＳ ゴシック" pitchFamily="49" charset="-128"/>
              <a:ea typeface="ＭＳ ゴシック" pitchFamily="49" charset="-128"/>
            </a:endParaRPr>
          </a:p>
          <a:p>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②　保護者へ</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子どもの学校での様子（良かった事など）を知らせることは、保護者と関　　　　　　</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係作りができ、信頼関係を築くことができます。</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（信頼関係に基づく子ども達への係わり・連携は、有意義なものになります。）</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必要に応じて、連絡帳・電話・家庭訪問等を心がけましょう。　　　　　　</a:t>
            </a:r>
            <a:endParaRPr lang="en-US" altLang="ja-JP" sz="1200">
              <a:latin typeface="ＭＳ ゴシック" pitchFamily="49" charset="-128"/>
              <a:ea typeface="ＭＳ ゴシック" pitchFamily="49" charset="-128"/>
            </a:endParaRPr>
          </a:p>
          <a:p>
            <a:r>
              <a:rPr lang="ja-JP" altLang="en-US" sz="1200">
                <a:latin typeface="ＭＳ ゴシック" pitchFamily="49" charset="-128"/>
                <a:ea typeface="ＭＳ ゴシック" pitchFamily="49" charset="-128"/>
              </a:rPr>
              <a:t>　　　</a:t>
            </a:r>
          </a:p>
        </p:txBody>
      </p:sp>
      <p:sp>
        <p:nvSpPr>
          <p:cNvPr id="26629" name="テキスト ボックス 6"/>
          <p:cNvSpPr txBox="1">
            <a:spLocks noChangeArrowheads="1"/>
          </p:cNvSpPr>
          <p:nvPr/>
        </p:nvSpPr>
        <p:spPr bwMode="auto">
          <a:xfrm>
            <a:off x="692150" y="4232275"/>
            <a:ext cx="1512888" cy="307975"/>
          </a:xfrm>
          <a:prstGeom prst="rect">
            <a:avLst/>
          </a:prstGeom>
          <a:noFill/>
          <a:ln w="9525">
            <a:noFill/>
            <a:miter lim="800000"/>
            <a:headEnd/>
            <a:tailEnd/>
          </a:ln>
        </p:spPr>
        <p:txBody>
          <a:bodyPr>
            <a:spAutoFit/>
          </a:bodyPr>
          <a:lstStyle/>
          <a:p>
            <a:r>
              <a:rPr lang="ja-JP" altLang="en-US" sz="1400" b="1" i="1">
                <a:latin typeface="HGP創英角ﾎﾟｯﾌﾟ体" pitchFamily="50" charset="-128"/>
                <a:ea typeface="HGP創英角ﾎﾟｯﾌﾟ体" pitchFamily="50" charset="-128"/>
              </a:rPr>
              <a:t>チェックポイント</a:t>
            </a:r>
          </a:p>
        </p:txBody>
      </p:sp>
      <p:sp>
        <p:nvSpPr>
          <p:cNvPr id="26630" name="テキスト ボックス 7"/>
          <p:cNvSpPr txBox="1">
            <a:spLocks noChangeArrowheads="1"/>
          </p:cNvSpPr>
          <p:nvPr/>
        </p:nvSpPr>
        <p:spPr bwMode="auto">
          <a:xfrm>
            <a:off x="1196975" y="4592638"/>
            <a:ext cx="4824413" cy="646112"/>
          </a:xfrm>
          <a:prstGeom prst="rect">
            <a:avLst/>
          </a:prstGeom>
          <a:noFill/>
          <a:ln w="9525">
            <a:noFill/>
            <a:miter lim="800000"/>
            <a:headEnd/>
            <a:tailEnd/>
          </a:ln>
        </p:spPr>
        <p:txBody>
          <a:bodyPr>
            <a:spAutoFit/>
          </a:bodyPr>
          <a:lstStyle/>
          <a:p>
            <a:r>
              <a:rPr lang="ja-JP" altLang="en-US" sz="1200">
                <a:latin typeface="HGP創英ﾌﾟﾚｾﾞﾝｽEB" pitchFamily="18" charset="-128"/>
                <a:ea typeface="HGP創英ﾌﾟﾚｾﾞﾝｽEB" pitchFamily="18" charset="-128"/>
              </a:rPr>
              <a:t>○　児童の表情に気を配ることはできましたか。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しんどそうにしている子・元気のない子・・・などを、見逃していませんか。</a:t>
            </a:r>
            <a:endParaRPr lang="en-US" altLang="ja-JP" sz="1200">
              <a:latin typeface="HGP創英ﾌﾟﾚｾﾞﾝｽEB" pitchFamily="18" charset="-128"/>
              <a:ea typeface="HGP創英ﾌﾟﾚｾﾞﾝｽEB" pitchFamily="18" charset="-128"/>
            </a:endParaRPr>
          </a:p>
          <a:p>
            <a:r>
              <a:rPr lang="ja-JP" altLang="en-US" sz="1200">
                <a:latin typeface="HGP創英ﾌﾟﾚｾﾞﾝｽEB" pitchFamily="18" charset="-128"/>
                <a:ea typeface="HGP創英ﾌﾟﾚｾﾞﾝｽEB" pitchFamily="18" charset="-128"/>
              </a:rPr>
              <a:t>○　家庭連絡はこまめにしていますか。</a:t>
            </a:r>
          </a:p>
        </p:txBody>
      </p:sp>
      <p:sp>
        <p:nvSpPr>
          <p:cNvPr id="26631" name="テキスト ボックス 11"/>
          <p:cNvSpPr txBox="1">
            <a:spLocks noChangeArrowheads="1"/>
          </p:cNvSpPr>
          <p:nvPr/>
        </p:nvSpPr>
        <p:spPr bwMode="auto">
          <a:xfrm>
            <a:off x="3213100" y="9561513"/>
            <a:ext cx="503238" cy="276225"/>
          </a:xfrm>
          <a:prstGeom prst="rect">
            <a:avLst/>
          </a:prstGeom>
          <a:noFill/>
          <a:ln w="9525">
            <a:noFill/>
            <a:miter lim="800000"/>
            <a:headEnd/>
            <a:tailEnd/>
          </a:ln>
        </p:spPr>
        <p:txBody>
          <a:bodyPr>
            <a:spAutoFit/>
          </a:bodyPr>
          <a:lstStyle/>
          <a:p>
            <a:r>
              <a:rPr lang="en-US" altLang="ja-JP" sz="1200">
                <a:latin typeface="Calibri" pitchFamily="34" charset="0"/>
              </a:rPr>
              <a:t>-7-</a:t>
            </a:r>
            <a:endParaRPr lang="ja-JP" altLang="en-US" sz="1200">
              <a:latin typeface="Calibri" pitchFamily="34" charset="0"/>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alpha val="0"/>
          </a:schemeClr>
        </a:solidFill>
        <a:ln w="9525">
          <a:noFill/>
          <a:miter lim="800000"/>
          <a:headEnd/>
          <a:tailEnd/>
        </a:ln>
        <a:effectLst/>
      </a:spPr>
      <a:bodyPr vert="horz" wrap="squar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sz="1100" b="0" i="0" u="none" strike="noStrike" cap="none" normalizeH="0" baseline="0" dirty="0" smtClean="0">
            <a:ln>
              <a:noFill/>
            </a:ln>
            <a:solidFill>
              <a:schemeClr val="tx1"/>
            </a:solidFill>
            <a:effectLst/>
            <a:latin typeface="Century" pitchFamily="18" charset="0"/>
            <a:ea typeface="HG丸ｺﾞｼｯｸM-PRO" pitchFamily="50" charset="-128"/>
            <a:cs typeface="Times New Roman" pitchFamily="18" charset="0"/>
          </a:defRPr>
        </a:defPPr>
      </a:lstStyle>
    </a:spDef>
    <a:lnDef>
      <a:spPr>
        <a:ln>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kumimoji="1" dirty="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7513</TotalTime>
  <Words>9405</Words>
  <Application>Microsoft Office PowerPoint</Application>
  <PresentationFormat>A4 210 x 297 mm</PresentationFormat>
  <Paragraphs>4393</Paragraphs>
  <Slides>53</Slides>
  <Notes>3</Notes>
  <HiddenSlides>0</HiddenSlides>
  <MMClips>0</MMClips>
  <ScaleCrop>false</ScaleCrop>
  <HeadingPairs>
    <vt:vector size="6" baseType="variant">
      <vt:variant>
        <vt:lpstr>使用されているフォント</vt:lpstr>
      </vt:variant>
      <vt:variant>
        <vt:i4>23</vt:i4>
      </vt:variant>
      <vt:variant>
        <vt:lpstr>デザイン テンプレート</vt:lpstr>
      </vt:variant>
      <vt:variant>
        <vt:i4>1</vt:i4>
      </vt:variant>
      <vt:variant>
        <vt:lpstr>スライド タイトル</vt:lpstr>
      </vt:variant>
      <vt:variant>
        <vt:i4>53</vt:i4>
      </vt:variant>
    </vt:vector>
  </HeadingPairs>
  <TitlesOfParts>
    <vt:vector size="77" baseType="lpstr">
      <vt:lpstr>Arial</vt:lpstr>
      <vt:lpstr>ＭＳ Ｐゴシック</vt:lpstr>
      <vt:lpstr>Calibri</vt:lpstr>
      <vt:lpstr>HGP創英ﾌﾟﾚｾﾞﾝｽEB</vt:lpstr>
      <vt:lpstr>HGPｺﾞｼｯｸE</vt:lpstr>
      <vt:lpstr>Wingdings 3</vt:lpstr>
      <vt:lpstr>ＭＳ ゴシック</vt:lpstr>
      <vt:lpstr>HGSｺﾞｼｯｸE</vt:lpstr>
      <vt:lpstr>Arial Unicode MS</vt:lpstr>
      <vt:lpstr>HGP創英角ﾎﾟｯﾌﾟ体</vt:lpstr>
      <vt:lpstr>HG創英角ｺﾞｼｯｸUB</vt:lpstr>
      <vt:lpstr>ＭＳ 明朝</vt:lpstr>
      <vt:lpstr>Century</vt:lpstr>
      <vt:lpstr>HG丸ｺﾞｼｯｸM-PRO</vt:lpstr>
      <vt:lpstr>Times New Roman</vt:lpstr>
      <vt:lpstr>ＭＳ Ｐ明朝</vt:lpstr>
      <vt:lpstr>HGPｺﾞｼｯｸM</vt:lpstr>
      <vt:lpstr>ＤＦ特太ゴシック体</vt:lpstr>
      <vt:lpstr>HGP創英角ｺﾞｼｯｸUB</vt:lpstr>
      <vt:lpstr>HGS創英角ｺﾞｼｯｸUB</vt:lpstr>
      <vt:lpstr>+mj-cs</vt:lpstr>
      <vt:lpstr>SimSun</vt:lpstr>
      <vt:lpstr>PMingLiU</vt:lpstr>
      <vt:lpstr>Office テーマ</vt:lpstr>
      <vt:lpstr>学校マニュアル</vt:lpstr>
      <vt:lpstr>スライド 2</vt:lpstr>
      <vt:lpstr>スライド 3</vt:lpstr>
      <vt:lpstr>　１．勤務時間に関するﾙｰﾙ</vt:lpstr>
      <vt:lpstr>３．　集　団　登　校</vt:lpstr>
      <vt:lpstr>４．　朝　の　会</vt:lpstr>
      <vt:lpstr>６．　給　　食</vt:lpstr>
      <vt:lpstr>７．　清　　掃</vt:lpstr>
      <vt:lpstr>スライド 9</vt:lpstr>
      <vt:lpstr>スライド 10</vt:lpstr>
      <vt:lpstr>スライド 11</vt:lpstr>
      <vt:lpstr>非常災害時等の児童連絡とその手順</vt:lpstr>
      <vt:lpstr>スライド 13</vt:lpstr>
      <vt:lpstr>保 健 室 経 営</vt:lpstr>
      <vt:lpstr>スライド 15</vt:lpstr>
      <vt:lpstr>スライド 16</vt:lpstr>
      <vt:lpstr>救  急  対  応</vt:lpstr>
      <vt:lpstr>スライド 18</vt:lpstr>
      <vt:lpstr>スライド 19</vt:lpstr>
      <vt:lpstr>スライド 20</vt:lpstr>
      <vt:lpstr>支援を必要とする児童への対応 </vt:lpstr>
      <vt:lpstr>スライド 22</vt:lpstr>
      <vt:lpstr>スライド 23</vt:lpstr>
      <vt:lpstr>スライド 24</vt:lpstr>
      <vt:lpstr>スライド 25</vt:lpstr>
      <vt:lpstr>スライド 26</vt:lpstr>
      <vt:lpstr>スライド 27</vt:lpstr>
      <vt:lpstr>スライド 28</vt:lpstr>
      <vt:lpstr>スライド 29</vt:lpstr>
      <vt:lpstr>スライド 30</vt:lpstr>
      <vt:lpstr>スライド 31</vt:lpstr>
      <vt:lpstr>スライド 32</vt:lpstr>
      <vt:lpstr>スライド 33</vt:lpstr>
      <vt:lpstr>スライド 34</vt:lpstr>
      <vt:lpstr>スライド 35</vt:lpstr>
      <vt:lpstr>スライド 36</vt:lpstr>
      <vt:lpstr>スライド 37</vt:lpstr>
      <vt:lpstr>スライド 38</vt:lpstr>
      <vt:lpstr>スライド 39</vt:lpstr>
      <vt:lpstr>スライド 40</vt:lpstr>
      <vt:lpstr>スライド 41</vt:lpstr>
      <vt:lpstr>スライド 42</vt:lpstr>
      <vt:lpstr>スライド 43</vt:lpstr>
      <vt:lpstr>スライド 44</vt:lpstr>
      <vt:lpstr>スライド 45</vt:lpstr>
      <vt:lpstr>スライド 46</vt:lpstr>
      <vt:lpstr>スライド 47</vt:lpstr>
      <vt:lpstr>スライド 48</vt:lpstr>
      <vt:lpstr>スライド 49</vt:lpstr>
      <vt:lpstr>スライド 50</vt:lpstr>
      <vt:lpstr>スライド 51</vt:lpstr>
      <vt:lpstr>スライド 52</vt:lpstr>
      <vt:lpstr>スライド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豊岡市教育委員会</dc:creator>
  <cp:lastModifiedBy>兵庫県</cp:lastModifiedBy>
  <cp:revision>765</cp:revision>
  <dcterms:created xsi:type="dcterms:W3CDTF">2011-06-27T01:57:21Z</dcterms:created>
  <dcterms:modified xsi:type="dcterms:W3CDTF">2012-06-14T10:11:17Z</dcterms:modified>
</cp:coreProperties>
</file>