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256CC-1D75-EE9F-10A9-6B1CA6CD8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09A633-1738-F847-7C63-11BD6BEB1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5E828F-3AD6-9CAC-1B71-8164545B6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77F8A5-6788-20CF-C489-F870C4716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2C1289-926E-EA32-5A99-884BFBFA2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58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B04B42-522D-0E21-8565-7DCB6468D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867979-2363-0E03-2A3E-19B49928D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B41B4B-9FE2-E3CC-F1E1-057EBB14A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F959DE-367C-5C02-DBDD-54ACFB8E1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8BA21F-C87E-4C25-3B43-3B86F446A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73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851842D-C26C-3100-73AD-B8B9C1E19E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F1E285-F697-0BF7-DA89-E0A7636C1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57BA00-65E8-E2F4-106B-32F1E7E21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B2B87-0731-B1E1-4209-9CB3AD7B5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39C46C-3DAF-8268-B4B9-412D0D190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25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68ABEF-2AE0-CD94-8CBB-09BCA2C7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08F3F3-609A-9E0F-A34E-CCC56ECB6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B44542-EB22-7DBC-5C68-2188F38D1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EAC378-42F4-DC08-CB0A-A8C8870B3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D0B647-842F-64CB-0E4B-6AC42730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24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A6237-1E06-432A-A462-E4C933A8F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36ACDB-598B-8840-92FD-FA65A6700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7A6683-291F-43D7-44C5-A5B41565E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DF88F1-D85E-6A62-3FCC-8EBB03FE4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2211DA-F141-B93B-F544-060F728B6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01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EB0B43-95DF-773A-E7D3-70FBAA243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BB7646-3BE3-ABAD-CDCE-7E3C2B9570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42EFFFF-BC09-7C9B-7B43-32088B8BED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2E5B15-8BC9-87DB-3369-D66FA81CF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193E8A-3011-03C5-C778-CF64678A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7969E2-4232-FE14-47E4-7288055A6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674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21E4D2-DE8F-7AF0-7CBA-498142A4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9824BB-DCBE-309E-BDE5-EDE18C8DD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5FDD53-CBB9-4221-6E6B-5119DD9E18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78E5998-CF6F-19B2-F1D2-C7BFC28B19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0597577-AEBF-AF1A-C5B7-BBB94A60BB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83C52A9-5489-206E-0EC8-AA5205AEF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1F11527-3AC6-74B4-A300-97661154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D7EABF7-F6B2-4CB8-5EC0-9C8488A3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180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CEAB-51C0-D0AD-F356-88158F06C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1A156B0-020F-9F62-A62F-1145BA6E0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1322470-AA28-69A1-C13F-807E035EA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7A00C2-E012-699A-476A-D1DE220A8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40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6A52FC-AD7B-9C65-B0E6-D95F08A8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7A0F9A6-6CD0-15FE-8830-2B2C2DBC7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9D60BE-DACD-5CE0-0A13-768B3834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63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FB27C9-B9D1-AFB6-531B-A50DB40F4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76BC2B-95C2-E39E-EB96-8E2DDEDE6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E3F795-5CAC-2001-52E6-451640BB2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8D1B5C-1CDA-855F-3B12-93EDA46C9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441197-D7A9-EAF7-5E52-A610A5D26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71179E-C599-9A52-A2A6-C9AD954D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5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E8D832-9DB5-E386-E859-E919EB6F1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83AD1D5-E10A-717D-5B07-D5E05E3907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C05B272-6E39-DDDF-A666-E962F901D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B3D0DD0-AE40-3B31-D021-F91EA0320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2A301D-FE1E-C2A6-20C5-8A53556A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BB170F-A3AB-D68C-B906-D22F7E30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078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E804386-138F-86A2-3F54-FF56B0A70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04EC55-F909-9DDD-2EAD-288AB722E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FC6603-AE3D-14AD-3629-B26E10725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0E1B78-7F49-4075-8CA1-6BCC8343F515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883A33-6623-6162-D0FF-EB4E0A6C3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0D2B709-DDE2-A04E-8A4D-D7C4D4224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FC5977B-83F8-4306-9A6C-136B70D8F7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09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2AAAD97-6BDA-0ABC-DF3A-8A48C1E9DE29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E27539F-8176-EA4C-76E4-35609BB465F7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姫路別所</a:t>
            </a:r>
          </a:p>
        </p:txBody>
      </p:sp>
    </p:spTree>
    <p:extLst>
      <p:ext uri="{BB962C8B-B14F-4D97-AF65-F5344CB8AC3E}">
        <p14:creationId xmlns:p14="http://schemas.microsoft.com/office/powerpoint/2010/main" val="65843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C0A623-A367-E08D-7C57-F73D5BE20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49A8A27-85C9-EB3A-B70A-CEC5D60C091C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FE0E01-3F12-F97E-86F8-642397F6311F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相生産</a:t>
            </a:r>
          </a:p>
        </p:txBody>
      </p:sp>
    </p:spTree>
    <p:extLst>
      <p:ext uri="{BB962C8B-B14F-4D97-AF65-F5344CB8AC3E}">
        <p14:creationId xmlns:p14="http://schemas.microsoft.com/office/powerpoint/2010/main" val="2146496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13928-1017-5B58-4FDF-3CA84648A3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5819B1-68FC-01D4-3544-B967AB458587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A7B950-89E3-AEF8-7E94-8986591020B6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龍野北</a:t>
            </a:r>
          </a:p>
        </p:txBody>
      </p:sp>
    </p:spTree>
    <p:extLst>
      <p:ext uri="{BB962C8B-B14F-4D97-AF65-F5344CB8AC3E}">
        <p14:creationId xmlns:p14="http://schemas.microsoft.com/office/powerpoint/2010/main" val="883464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678F6-78EE-AD4A-874B-22F9563E7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DC90BAE-4ECC-891C-AC2D-2E0DE9BD08CC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115E685-83F3-537E-21BD-A33A396324C9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龍野</a:t>
            </a:r>
          </a:p>
        </p:txBody>
      </p:sp>
    </p:spTree>
    <p:extLst>
      <p:ext uri="{BB962C8B-B14F-4D97-AF65-F5344CB8AC3E}">
        <p14:creationId xmlns:p14="http://schemas.microsoft.com/office/powerpoint/2010/main" val="26061504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F18E8-9705-175D-1613-D73FCAFB3E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16889B6-ED3E-7057-7FC4-03064E46DE3F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EF166D-D3CE-C2B5-D6A1-A5BA96E6D53E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赤穂</a:t>
            </a:r>
          </a:p>
        </p:txBody>
      </p:sp>
    </p:spTree>
    <p:extLst>
      <p:ext uri="{BB962C8B-B14F-4D97-AF65-F5344CB8AC3E}">
        <p14:creationId xmlns:p14="http://schemas.microsoft.com/office/powerpoint/2010/main" val="4220300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99BCFC-B213-6D73-BB1E-D713932A9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3DEC340-17F3-2755-EA5C-2F441FA6B90D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412069-F3B7-6E3D-23EB-070E0994AF5F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kumimoji="1" lang="ja-JP" altLang="en-US" sz="21000" b="1" dirty="0"/>
              <a:t>福崎</a:t>
            </a:r>
            <a:r>
              <a:rPr kumimoji="1" lang="en-US" altLang="ja-JP" sz="21000" b="1" dirty="0"/>
              <a:t>/</a:t>
            </a:r>
            <a:r>
              <a:rPr kumimoji="1" lang="ja-JP" altLang="en-US" sz="21000" b="1" dirty="0"/>
              <a:t>夢前</a:t>
            </a:r>
            <a:endParaRPr kumimoji="1" lang="en-US" altLang="ja-JP" sz="21000" b="1" dirty="0"/>
          </a:p>
          <a:p>
            <a:pPr algn="ctr"/>
            <a:r>
              <a:rPr kumimoji="1" lang="ja-JP" altLang="en-US" sz="21000" b="1" dirty="0"/>
              <a:t>播磨福崎</a:t>
            </a:r>
          </a:p>
        </p:txBody>
      </p:sp>
    </p:spTree>
    <p:extLst>
      <p:ext uri="{BB962C8B-B14F-4D97-AF65-F5344CB8AC3E}">
        <p14:creationId xmlns:p14="http://schemas.microsoft.com/office/powerpoint/2010/main" val="1869911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E1AF5-E8EC-A3D2-2C6B-5CF274DAF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4E1D5F7-4D19-D863-27B6-6D59CFA46204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4873FD-ACCE-06EF-158C-2C38A662B3C8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lang="ja-JP" altLang="en-US" sz="21000" b="1" dirty="0"/>
              <a:t>香寺</a:t>
            </a:r>
            <a:endParaRPr kumimoji="1" lang="ja-JP" altLang="en-US" sz="21000" b="1" dirty="0"/>
          </a:p>
        </p:txBody>
      </p:sp>
    </p:spTree>
    <p:extLst>
      <p:ext uri="{BB962C8B-B14F-4D97-AF65-F5344CB8AC3E}">
        <p14:creationId xmlns:p14="http://schemas.microsoft.com/office/powerpoint/2010/main" val="2017098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FDF15-2CEC-890D-91F7-D3D966027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05431CA-1EE6-05F9-7E9E-D65F572582DF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D267278-49DC-F315-D989-A1DBB13A8C1C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太子</a:t>
            </a:r>
          </a:p>
        </p:txBody>
      </p:sp>
    </p:spTree>
    <p:extLst>
      <p:ext uri="{BB962C8B-B14F-4D97-AF65-F5344CB8AC3E}">
        <p14:creationId xmlns:p14="http://schemas.microsoft.com/office/powerpoint/2010/main" val="2769611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69703-7298-A02D-7960-96B2B65CE8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37172F9-D193-E419-81AB-4B6DEA6FF918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98604C-9A5D-B45A-87AB-2BC6FA4D8517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上郡</a:t>
            </a:r>
          </a:p>
        </p:txBody>
      </p:sp>
    </p:spTree>
    <p:extLst>
      <p:ext uri="{BB962C8B-B14F-4D97-AF65-F5344CB8AC3E}">
        <p14:creationId xmlns:p14="http://schemas.microsoft.com/office/powerpoint/2010/main" val="1355694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D50A4-5DBD-F0FD-F3B4-59939E6D2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F8515B2-ED3A-3529-E16E-348949452AEB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8780C65-FBFC-92EC-348F-87A2D0FB8D0C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佐用</a:t>
            </a:r>
          </a:p>
        </p:txBody>
      </p:sp>
    </p:spTree>
    <p:extLst>
      <p:ext uri="{BB962C8B-B14F-4D97-AF65-F5344CB8AC3E}">
        <p14:creationId xmlns:p14="http://schemas.microsoft.com/office/powerpoint/2010/main" val="36209832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9F01F-C374-E42B-8914-EDFECE2CA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9DF3465-9920-7F5E-63BF-AED8C6050FB1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29853A-9F59-90C1-4528-9C0E6478D3C4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山崎</a:t>
            </a:r>
          </a:p>
        </p:txBody>
      </p:sp>
    </p:spTree>
    <p:extLst>
      <p:ext uri="{BB962C8B-B14F-4D97-AF65-F5344CB8AC3E}">
        <p14:creationId xmlns:p14="http://schemas.microsoft.com/office/powerpoint/2010/main" val="323466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2CB7F-4DA8-9729-EB0E-3651B1207C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8F5F07-A68C-A8C3-ABCD-A83005923401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A6E7050-5F6B-ADA0-42CA-687DB3CDE781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姫路東</a:t>
            </a:r>
          </a:p>
        </p:txBody>
      </p:sp>
    </p:spTree>
    <p:extLst>
      <p:ext uri="{BB962C8B-B14F-4D97-AF65-F5344CB8AC3E}">
        <p14:creationId xmlns:p14="http://schemas.microsoft.com/office/powerpoint/2010/main" val="1970047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82A82C-A94B-D390-F76D-D3C7557FF5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4BFFBAD-9C46-553A-2928-816BA51B5B00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AD9142-B0BC-EDB7-F9BC-AE14E7F2C63F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伊和</a:t>
            </a:r>
          </a:p>
        </p:txBody>
      </p:sp>
    </p:spTree>
    <p:extLst>
      <p:ext uri="{BB962C8B-B14F-4D97-AF65-F5344CB8AC3E}">
        <p14:creationId xmlns:p14="http://schemas.microsoft.com/office/powerpoint/2010/main" val="104428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24C44C-B0F0-6DF3-D68A-B3B076024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362F512-1396-7A42-0191-F8EB1FC496F6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182D3D-B88E-22E7-9FAD-28AE0F417E03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千種</a:t>
            </a:r>
          </a:p>
        </p:txBody>
      </p:sp>
    </p:spTree>
    <p:extLst>
      <p:ext uri="{BB962C8B-B14F-4D97-AF65-F5344CB8AC3E}">
        <p14:creationId xmlns:p14="http://schemas.microsoft.com/office/powerpoint/2010/main" val="12600691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56D2B-CD6D-C6B0-2BBA-7E51B7E41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F7BD677-6227-77DE-0186-EEC088365A32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788A6B-606C-C08C-5CB1-DD84644F0554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姫路飾西</a:t>
            </a:r>
          </a:p>
        </p:txBody>
      </p:sp>
    </p:spTree>
    <p:extLst>
      <p:ext uri="{BB962C8B-B14F-4D97-AF65-F5344CB8AC3E}">
        <p14:creationId xmlns:p14="http://schemas.microsoft.com/office/powerpoint/2010/main" val="1530673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628AF-7F2C-A1EC-89DE-BA77C02B8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A106A04-E40F-D53F-E48E-8DD2362A7D43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47A093-A471-3C77-A468-4482970163AD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県立大附</a:t>
            </a:r>
          </a:p>
        </p:txBody>
      </p:sp>
    </p:spTree>
    <p:extLst>
      <p:ext uri="{BB962C8B-B14F-4D97-AF65-F5344CB8AC3E}">
        <p14:creationId xmlns:p14="http://schemas.microsoft.com/office/powerpoint/2010/main" val="1120530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A1945A-9406-49AF-40BD-2E1B6BB7D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4E91411-3E66-9126-3070-17C2DB687D07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C1135D-8C2B-6415-855B-4A03CC0B4E7C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姫路</a:t>
            </a:r>
          </a:p>
        </p:txBody>
      </p:sp>
    </p:spTree>
    <p:extLst>
      <p:ext uri="{BB962C8B-B14F-4D97-AF65-F5344CB8AC3E}">
        <p14:creationId xmlns:p14="http://schemas.microsoft.com/office/powerpoint/2010/main" val="915086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2911F0-24A6-A90C-A993-DDE12FED9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CCFD89C-C062-FF49-7ADB-378B7AA51B7F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312E9A-4879-6407-3C4D-A1EA13568767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琴丘</a:t>
            </a:r>
          </a:p>
        </p:txBody>
      </p:sp>
    </p:spTree>
    <p:extLst>
      <p:ext uri="{BB962C8B-B14F-4D97-AF65-F5344CB8AC3E}">
        <p14:creationId xmlns:p14="http://schemas.microsoft.com/office/powerpoint/2010/main" val="180523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BDD45-172D-0FCB-AD8A-0832E2D0F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CA565CD-56D9-3620-7D31-B397CFD0E56A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EF880A-2A7E-ABE3-F026-56EB99EB3E6B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飾磨</a:t>
            </a:r>
          </a:p>
        </p:txBody>
      </p:sp>
    </p:spTree>
    <p:extLst>
      <p:ext uri="{BB962C8B-B14F-4D97-AF65-F5344CB8AC3E}">
        <p14:creationId xmlns:p14="http://schemas.microsoft.com/office/powerpoint/2010/main" val="2443880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D2404D-415A-C4EF-6499-DA5CD219D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4C46251-FE1B-8974-F016-58B48B47835D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9B01DD-EC31-9AAB-3195-AF463B157A37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淳心</a:t>
            </a:r>
          </a:p>
        </p:txBody>
      </p:sp>
    </p:spTree>
    <p:extLst>
      <p:ext uri="{BB962C8B-B14F-4D97-AF65-F5344CB8AC3E}">
        <p14:creationId xmlns:p14="http://schemas.microsoft.com/office/powerpoint/2010/main" val="32251079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B0C83-A7AF-19CA-A78C-B42D47CB8F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FDDAA1-B1DA-C5CE-CE51-562FA88768A5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BB73E2-ADA1-8A6D-D2AF-1DBC906E525C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kumimoji="1" lang="ja-JP" altLang="en-US" sz="21000" b="1" dirty="0"/>
              <a:t>姫路</a:t>
            </a:r>
            <a:endParaRPr kumimoji="1" lang="en-US" altLang="ja-JP" sz="21000" b="1" dirty="0"/>
          </a:p>
          <a:p>
            <a:pPr algn="ctr"/>
            <a:r>
              <a:rPr kumimoji="1" lang="ja-JP" altLang="en-US" sz="21000" b="1" dirty="0"/>
              <a:t>女学院</a:t>
            </a:r>
          </a:p>
        </p:txBody>
      </p:sp>
    </p:spTree>
    <p:extLst>
      <p:ext uri="{BB962C8B-B14F-4D97-AF65-F5344CB8AC3E}">
        <p14:creationId xmlns:p14="http://schemas.microsoft.com/office/powerpoint/2010/main" val="937657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A76B5C-D7B8-7C23-50A5-CAEA149B3C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E2BCD7-07E2-FF62-008B-E7E234DEF29F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4B3123-0491-5D9F-45A7-561764B11445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kumimoji="1" lang="ja-JP" altLang="en-US" sz="21000" b="1" dirty="0"/>
              <a:t>東洋大</a:t>
            </a:r>
            <a:endParaRPr kumimoji="1" lang="en-US" altLang="ja-JP" sz="21000" b="1" dirty="0"/>
          </a:p>
          <a:p>
            <a:pPr algn="ctr"/>
            <a:r>
              <a:rPr lang="ja-JP" altLang="en-US" sz="21000" b="1" dirty="0"/>
              <a:t>姫路</a:t>
            </a:r>
            <a:endParaRPr kumimoji="1" lang="ja-JP" altLang="en-US" sz="21000" b="1" dirty="0"/>
          </a:p>
        </p:txBody>
      </p:sp>
    </p:spTree>
    <p:extLst>
      <p:ext uri="{BB962C8B-B14F-4D97-AF65-F5344CB8AC3E}">
        <p14:creationId xmlns:p14="http://schemas.microsoft.com/office/powerpoint/2010/main" val="1982810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E65AF-E02C-CC62-8394-F769B15AE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55DF86-A7F3-3C87-74FF-AF90E72727C9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4BE345-D81A-0B07-3AA6-E90999FB4292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姫路工</a:t>
            </a:r>
          </a:p>
        </p:txBody>
      </p:sp>
    </p:spTree>
    <p:extLst>
      <p:ext uri="{BB962C8B-B14F-4D97-AF65-F5344CB8AC3E}">
        <p14:creationId xmlns:p14="http://schemas.microsoft.com/office/powerpoint/2010/main" val="10397605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4A0984-6AA2-916F-9669-E9BA49F77D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47D89F2-4F8F-3776-E45D-2078495911FA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2639DB-6089-7947-14A8-22F26E1C9ADB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賢明</a:t>
            </a:r>
          </a:p>
        </p:txBody>
      </p:sp>
    </p:spTree>
    <p:extLst>
      <p:ext uri="{BB962C8B-B14F-4D97-AF65-F5344CB8AC3E}">
        <p14:creationId xmlns:p14="http://schemas.microsoft.com/office/powerpoint/2010/main" val="17778908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5CF5A4-E7EE-83CC-36B5-1636BFB09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3862091-CB8F-9F8D-F4BB-AD051BF7DA84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4DAD32-CF38-B42A-9531-743C04D8BB08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市川</a:t>
            </a:r>
          </a:p>
        </p:txBody>
      </p:sp>
    </p:spTree>
    <p:extLst>
      <p:ext uri="{BB962C8B-B14F-4D97-AF65-F5344CB8AC3E}">
        <p14:creationId xmlns:p14="http://schemas.microsoft.com/office/powerpoint/2010/main" val="41752074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866389-D1A4-F1CD-09AF-12E854918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15BE3A7-6BE9-95D6-89A9-385FEDFA33CB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574D29-5500-E335-1B2C-C76335E5D30A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日ノ本</a:t>
            </a:r>
          </a:p>
        </p:txBody>
      </p:sp>
    </p:spTree>
    <p:extLst>
      <p:ext uri="{BB962C8B-B14F-4D97-AF65-F5344CB8AC3E}">
        <p14:creationId xmlns:p14="http://schemas.microsoft.com/office/powerpoint/2010/main" val="75389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AB36E-0209-0B8B-88E8-30267C880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3CAF3FB-8B19-A2C5-76AA-4AE60911931B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17BD3B-108C-5B1A-DBDF-6A350D07A862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wrap="square" rtlCol="0">
            <a:prstTxWarp prst="textPlain">
              <a:avLst>
                <a:gd name="adj" fmla="val 50123"/>
              </a:avLst>
            </a:prstTxWarp>
            <a:spAutoFit/>
          </a:bodyPr>
          <a:lstStyle/>
          <a:p>
            <a:pPr algn="l"/>
            <a:r>
              <a:rPr kumimoji="1" lang="ja-JP" altLang="en-US" sz="21000" b="1" dirty="0"/>
              <a:t>姫路西</a:t>
            </a:r>
          </a:p>
        </p:txBody>
      </p:sp>
    </p:spTree>
    <p:extLst>
      <p:ext uri="{BB962C8B-B14F-4D97-AF65-F5344CB8AC3E}">
        <p14:creationId xmlns:p14="http://schemas.microsoft.com/office/powerpoint/2010/main" val="77405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24E4E-4E6E-7019-9EDB-9541B6D077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0F409D7-883D-663E-E090-E79D603D5433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E1BD8-6B7C-B504-61EB-B3A02A9426FA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飾磨工</a:t>
            </a:r>
          </a:p>
        </p:txBody>
      </p:sp>
    </p:spTree>
    <p:extLst>
      <p:ext uri="{BB962C8B-B14F-4D97-AF65-F5344CB8AC3E}">
        <p14:creationId xmlns:p14="http://schemas.microsoft.com/office/powerpoint/2010/main" val="74736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2C2D3A-A2E0-96F0-050B-45A967CDD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BEED7C8-F478-43DF-CD5C-C4B7A68AE97E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462897-7DF9-25A8-B8FD-251211FFA1BD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姫路商</a:t>
            </a:r>
          </a:p>
        </p:txBody>
      </p:sp>
    </p:spTree>
    <p:extLst>
      <p:ext uri="{BB962C8B-B14F-4D97-AF65-F5344CB8AC3E}">
        <p14:creationId xmlns:p14="http://schemas.microsoft.com/office/powerpoint/2010/main" val="855691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D6986E-0666-D7DA-D79A-1CEBE624C7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8F604B2-1A44-968A-5627-5E570A5A93E2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670137-118E-F09F-8418-7B164C14D4A6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kumimoji="1" lang="ja-JP" altLang="en-US" sz="21000" b="1" dirty="0"/>
              <a:t>姫路南</a:t>
            </a:r>
            <a:endParaRPr kumimoji="1" lang="en-US" altLang="ja-JP" sz="21000" b="1" dirty="0"/>
          </a:p>
          <a:p>
            <a:pPr algn="ctr"/>
            <a:r>
              <a:rPr lang="ja-JP" altLang="en-US" sz="21000" b="1" dirty="0"/>
              <a:t>姫路海稜</a:t>
            </a:r>
            <a:endParaRPr kumimoji="1" lang="ja-JP" altLang="en-US" sz="21000" b="1" dirty="0"/>
          </a:p>
        </p:txBody>
      </p:sp>
    </p:spTree>
    <p:extLst>
      <p:ext uri="{BB962C8B-B14F-4D97-AF65-F5344CB8AC3E}">
        <p14:creationId xmlns:p14="http://schemas.microsoft.com/office/powerpoint/2010/main" val="1103504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7834D8-8400-D3CE-12F9-E9D43F2EB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D105DF7-EC0E-CBB7-BF20-BA9A0DF636F0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F3E784C-7863-36B2-90E1-59E927B9BFDA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網干</a:t>
            </a:r>
          </a:p>
        </p:txBody>
      </p:sp>
    </p:spTree>
    <p:extLst>
      <p:ext uri="{BB962C8B-B14F-4D97-AF65-F5344CB8AC3E}">
        <p14:creationId xmlns:p14="http://schemas.microsoft.com/office/powerpoint/2010/main" val="2197561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3E722-D8E0-638A-4BB8-A7041DDD13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75B46D2-2C35-B4BE-9D2D-3EE6D94B3DC3}"/>
              </a:ext>
            </a:extLst>
          </p:cNvPr>
          <p:cNvSpPr>
            <a:spLocks noChangeAspect="1"/>
          </p:cNvSpPr>
          <p:nvPr/>
        </p:nvSpPr>
        <p:spPr>
          <a:xfrm>
            <a:off x="704538" y="224852"/>
            <a:ext cx="11152681" cy="6100997"/>
          </a:xfrm>
          <a:prstGeom prst="rect">
            <a:avLst/>
          </a:prstGeom>
          <a:noFill/>
        </p:spPr>
        <p:txBody>
          <a:bodyPr wrap="none" lIns="91440" tIns="45720" rIns="91440" bIns="45720">
            <a:normAutofit/>
          </a:bodyPr>
          <a:lstStyle/>
          <a:p>
            <a:pPr algn="ctr"/>
            <a:endParaRPr lang="ja-JP" altLang="en-US" sz="161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0035A9-6F87-32D9-CD39-BE3063A9373E}"/>
              </a:ext>
            </a:extLst>
          </p:cNvPr>
          <p:cNvSpPr txBox="1"/>
          <p:nvPr/>
        </p:nvSpPr>
        <p:spPr>
          <a:xfrm>
            <a:off x="0" y="0"/>
            <a:ext cx="12192000" cy="685799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l"/>
            <a:r>
              <a:rPr kumimoji="1" lang="ja-JP" altLang="en-US" sz="21000" b="1" dirty="0"/>
              <a:t>相生</a:t>
            </a:r>
          </a:p>
        </p:txBody>
      </p:sp>
    </p:spTree>
    <p:extLst>
      <p:ext uri="{BB962C8B-B14F-4D97-AF65-F5344CB8AC3E}">
        <p14:creationId xmlns:p14="http://schemas.microsoft.com/office/powerpoint/2010/main" val="44562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kumimoji="1" sz="21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49</Words>
  <Application>Microsoft Office PowerPoint</Application>
  <PresentationFormat>ワイド画面</PresentationFormat>
  <Paragraphs>36</Paragraphs>
  <Slides>32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清水 弘也</dc:creator>
  <cp:lastModifiedBy>清水 弘也</cp:lastModifiedBy>
  <cp:revision>1</cp:revision>
  <cp:lastPrinted>2025-05-27T22:59:39Z</cp:lastPrinted>
  <dcterms:created xsi:type="dcterms:W3CDTF">2025-05-27T22:40:47Z</dcterms:created>
  <dcterms:modified xsi:type="dcterms:W3CDTF">2025-05-28T01:39:45Z</dcterms:modified>
</cp:coreProperties>
</file>