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59" r:id="rId4"/>
    <p:sldId id="288" r:id="rId5"/>
    <p:sldId id="292" r:id="rId6"/>
    <p:sldId id="260" r:id="rId7"/>
    <p:sldId id="261" r:id="rId8"/>
    <p:sldId id="285" r:id="rId9"/>
    <p:sldId id="282" r:id="rId10"/>
    <p:sldId id="284" r:id="rId11"/>
    <p:sldId id="270" r:id="rId12"/>
    <p:sldId id="293" r:id="rId13"/>
    <p:sldId id="267" r:id="rId14"/>
    <p:sldId id="269" r:id="rId15"/>
    <p:sldId id="291" r:id="rId16"/>
    <p:sldId id="275" r:id="rId17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7C80"/>
    <a:srgbClr val="FFFF66"/>
    <a:srgbClr val="FFCCCC"/>
    <a:srgbClr val="FFFFCC"/>
    <a:srgbClr val="CCFF99"/>
    <a:srgbClr val="CCECFF"/>
    <a:srgbClr val="CCFFFF"/>
    <a:srgbClr val="CC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774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9041" tIns="49521" rIns="99041" bIns="4952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4" cy="511731"/>
          </a:xfrm>
          <a:prstGeom prst="rect">
            <a:avLst/>
          </a:prstGeom>
        </p:spPr>
        <p:txBody>
          <a:bodyPr vert="horz" lIns="99041" tIns="49521" rIns="99041" bIns="49521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9041" tIns="49521" rIns="99041" bIns="4952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4" cy="511731"/>
          </a:xfrm>
          <a:prstGeom prst="rect">
            <a:avLst/>
          </a:prstGeom>
        </p:spPr>
        <p:txBody>
          <a:bodyPr vert="horz" lIns="99041" tIns="49521" rIns="99041" bIns="49521" rtlCol="0" anchor="b"/>
          <a:lstStyle>
            <a:lvl1pPr algn="r">
              <a:defRPr sz="1300"/>
            </a:lvl1pPr>
          </a:lstStyle>
          <a:p>
            <a:fld id="{2408D406-6DE3-48A6-B969-3CC8C9CC794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32388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9041" tIns="49521" rIns="99041" bIns="4952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1731"/>
          </a:xfrm>
          <a:prstGeom prst="rect">
            <a:avLst/>
          </a:prstGeom>
        </p:spPr>
        <p:txBody>
          <a:bodyPr vert="horz" lIns="99041" tIns="49521" rIns="99041" bIns="49521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1" tIns="49521" rIns="99041" bIns="4952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9041" tIns="49521" rIns="99041" bIns="4952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9041" tIns="49521" rIns="99041" bIns="4952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4" cy="511731"/>
          </a:xfrm>
          <a:prstGeom prst="rect">
            <a:avLst/>
          </a:prstGeom>
        </p:spPr>
        <p:txBody>
          <a:bodyPr vert="horz" lIns="99041" tIns="49521" rIns="99041" bIns="49521" rtlCol="0" anchor="b"/>
          <a:lstStyle>
            <a:lvl1pPr algn="r">
              <a:defRPr sz="1300"/>
            </a:lvl1pPr>
          </a:lstStyle>
          <a:p>
            <a:fld id="{26F7603F-39FB-4D80-8B7B-018182D094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807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5824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9487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445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213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531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487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487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744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29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681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981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487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4DE3-EF84-4942-BB3F-F3D7BD3BE38F}" type="datetime1">
              <a:rPr kumimoji="1" lang="ja-JP" altLang="en-US" smtClean="0"/>
              <a:t>2017/3/10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94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F835-3B05-4C87-8270-5717C712091A}" type="datetime1">
              <a:rPr kumimoji="1" lang="ja-JP" altLang="en-US" smtClean="0"/>
              <a:t>2017/3/10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577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45A05-46AE-4E2C-95AE-4AC2E4271DB7}" type="datetime1">
              <a:rPr kumimoji="1" lang="ja-JP" altLang="en-US" smtClean="0"/>
              <a:t>2017/3/10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43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7D8A-EFE5-42D7-8050-E5ACE20114D8}" type="datetime1">
              <a:rPr kumimoji="1" lang="ja-JP" altLang="en-US" smtClean="0"/>
              <a:t>2017/3/10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564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90A7-EC4E-49EA-A66B-E27DBB4DF5D5}" type="datetime1">
              <a:rPr kumimoji="1" lang="ja-JP" altLang="en-US" smtClean="0"/>
              <a:t>2017/3/10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95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3E9C-8C53-4D34-90EE-D3FF325110BA}" type="datetime1">
              <a:rPr kumimoji="1" lang="ja-JP" altLang="en-US" smtClean="0"/>
              <a:t>2017/3/10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22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6C71E-DDDB-461F-8C89-9A8353485967}" type="datetime1">
              <a:rPr kumimoji="1" lang="ja-JP" altLang="en-US" smtClean="0"/>
              <a:t>2017/3/10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42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F82B-CB66-4425-A34D-86B9A5D25F7C}" type="datetime1">
              <a:rPr kumimoji="1" lang="ja-JP" altLang="en-US" smtClean="0"/>
              <a:t>2017/3/10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41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7F0C-4D84-426C-8A83-6F9E669F0774}" type="datetime1">
              <a:rPr kumimoji="1" lang="ja-JP" altLang="en-US" smtClean="0"/>
              <a:t>2017/3/10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215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CD2F6-DD70-43B0-B849-D09603EEBE54}" type="datetime1">
              <a:rPr kumimoji="1" lang="ja-JP" altLang="en-US" smtClean="0"/>
              <a:t>2017/3/10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76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54F4-CE63-4276-96DD-4A3075FED654}" type="datetime1">
              <a:rPr kumimoji="1" lang="ja-JP" altLang="en-US" smtClean="0"/>
              <a:t>2017/3/10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429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D878C-8C0F-4B62-8501-13B40F31DABB}" type="datetime1">
              <a:rPr kumimoji="1" lang="ja-JP" altLang="en-US" smtClean="0"/>
              <a:t>2017/3/10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27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2448272"/>
          </a:xfrm>
        </p:spPr>
        <p:txBody>
          <a:bodyPr>
            <a:noAutofit/>
          </a:bodyPr>
          <a:lstStyle/>
          <a:p>
            <a:r>
              <a:rPr kumimoji="1" lang="ja-JP" altLang="en-US" sz="4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知っておこう</a:t>
            </a:r>
            <a:r>
              <a:rPr kumimoji="1" lang="en-US" altLang="ja-JP" sz="4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4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en-US" altLang="ja-JP" sz="4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4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4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青年期の</a:t>
            </a:r>
            <a:r>
              <a:rPr lang="ja-JP" altLang="en-US" sz="4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こころとからだ</a:t>
            </a:r>
            <a:endParaRPr kumimoji="1" lang="ja-JP" altLang="en-US" sz="4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92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23" y="1665874"/>
            <a:ext cx="4248472" cy="49543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0013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dirty="0" smtClean="0"/>
              <a:t>自分の内面を見る、客観的に見る</a:t>
            </a:r>
            <a:endParaRPr kumimoji="1" lang="ja-JP" altLang="en-US" dirty="0"/>
          </a:p>
        </p:txBody>
      </p:sp>
      <p:sp>
        <p:nvSpPr>
          <p:cNvPr id="29" name="角丸四角形吹き出し 28"/>
          <p:cNvSpPr/>
          <p:nvPr/>
        </p:nvSpPr>
        <p:spPr>
          <a:xfrm>
            <a:off x="6503259" y="1568248"/>
            <a:ext cx="1714512" cy="2286016"/>
          </a:xfrm>
          <a:prstGeom prst="wedgeRoundRectCallout">
            <a:avLst>
              <a:gd name="adj1" fmla="val -73100"/>
              <a:gd name="adj2" fmla="val 28143"/>
              <a:gd name="adj3" fmla="val 16667"/>
            </a:avLst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でも</a:t>
            </a:r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r>
              <a:rPr kumimoji="1" lang="ja-JP" altLang="en-US" dirty="0" smtClean="0">
                <a:solidFill>
                  <a:schemeClr val="tx1"/>
                </a:solidFill>
              </a:rPr>
              <a:t>本当に頼られているんだろうか？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角丸四角形吹き出し 27"/>
          <p:cNvSpPr/>
          <p:nvPr/>
        </p:nvSpPr>
        <p:spPr>
          <a:xfrm>
            <a:off x="194890" y="4954193"/>
            <a:ext cx="2786082" cy="1632814"/>
          </a:xfrm>
          <a:prstGeom prst="wedgeRoundRectCallout">
            <a:avLst>
              <a:gd name="adj1" fmla="val 67535"/>
              <a:gd name="adj2" fmla="val 1726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rgbClr val="0070C0"/>
                </a:solidFill>
              </a:rPr>
              <a:t>オレは運動が得意！</a:t>
            </a:r>
            <a:endParaRPr kumimoji="1" lang="en-US" altLang="ja-JP" sz="2000" b="1" dirty="0" smtClean="0">
              <a:solidFill>
                <a:srgbClr val="0070C0"/>
              </a:solidFill>
            </a:endParaRPr>
          </a:p>
          <a:p>
            <a:pPr algn="ctr"/>
            <a:r>
              <a:rPr lang="ja-JP" altLang="en-US" sz="2000" b="1" dirty="0" smtClean="0">
                <a:solidFill>
                  <a:srgbClr val="0070C0"/>
                </a:solidFill>
              </a:rPr>
              <a:t>生徒会長もやって</a:t>
            </a:r>
            <a:endParaRPr lang="en-US" altLang="ja-JP" sz="2000" b="1" dirty="0" smtClean="0">
              <a:solidFill>
                <a:srgbClr val="0070C0"/>
              </a:solidFill>
            </a:endParaRPr>
          </a:p>
          <a:p>
            <a:pPr algn="ctr"/>
            <a:r>
              <a:rPr lang="ja-JP" altLang="en-US" sz="2000" b="1" dirty="0" smtClean="0">
                <a:solidFill>
                  <a:srgbClr val="0070C0"/>
                </a:solidFill>
              </a:rPr>
              <a:t>頼られる存在だ！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9" name="フリーフォーム 8"/>
          <p:cNvSpPr/>
          <p:nvPr/>
        </p:nvSpPr>
        <p:spPr>
          <a:xfrm>
            <a:off x="4499992" y="1521534"/>
            <a:ext cx="1456712" cy="3391814"/>
          </a:xfrm>
          <a:custGeom>
            <a:avLst/>
            <a:gdLst>
              <a:gd name="connsiteX0" fmla="*/ 365760 w 1280160"/>
              <a:gd name="connsiteY0" fmla="*/ 0 h 3136392"/>
              <a:gd name="connsiteX1" fmla="*/ 365760 w 1280160"/>
              <a:gd name="connsiteY1" fmla="*/ 0 h 3136392"/>
              <a:gd name="connsiteX2" fmla="*/ 448056 w 1280160"/>
              <a:gd name="connsiteY2" fmla="*/ 9144 h 3136392"/>
              <a:gd name="connsiteX3" fmla="*/ 475488 w 1280160"/>
              <a:gd name="connsiteY3" fmla="*/ 18288 h 3136392"/>
              <a:gd name="connsiteX4" fmla="*/ 557784 w 1280160"/>
              <a:gd name="connsiteY4" fmla="*/ 36576 h 3136392"/>
              <a:gd name="connsiteX5" fmla="*/ 777240 w 1280160"/>
              <a:gd name="connsiteY5" fmla="*/ 27432 h 3136392"/>
              <a:gd name="connsiteX6" fmla="*/ 886968 w 1280160"/>
              <a:gd name="connsiteY6" fmla="*/ 27432 h 3136392"/>
              <a:gd name="connsiteX7" fmla="*/ 932688 w 1280160"/>
              <a:gd name="connsiteY7" fmla="*/ 100584 h 3136392"/>
              <a:gd name="connsiteX8" fmla="*/ 950976 w 1280160"/>
              <a:gd name="connsiteY8" fmla="*/ 155448 h 3136392"/>
              <a:gd name="connsiteX9" fmla="*/ 960120 w 1280160"/>
              <a:gd name="connsiteY9" fmla="*/ 182880 h 3136392"/>
              <a:gd name="connsiteX10" fmla="*/ 969264 w 1280160"/>
              <a:gd name="connsiteY10" fmla="*/ 219456 h 3136392"/>
              <a:gd name="connsiteX11" fmla="*/ 987552 w 1280160"/>
              <a:gd name="connsiteY11" fmla="*/ 283464 h 3136392"/>
              <a:gd name="connsiteX12" fmla="*/ 996696 w 1280160"/>
              <a:gd name="connsiteY12" fmla="*/ 374904 h 3136392"/>
              <a:gd name="connsiteX13" fmla="*/ 1014984 w 1280160"/>
              <a:gd name="connsiteY13" fmla="*/ 429768 h 3136392"/>
              <a:gd name="connsiteX14" fmla="*/ 1024128 w 1280160"/>
              <a:gd name="connsiteY14" fmla="*/ 493776 h 3136392"/>
              <a:gd name="connsiteX15" fmla="*/ 1033272 w 1280160"/>
              <a:gd name="connsiteY15" fmla="*/ 530352 h 3136392"/>
              <a:gd name="connsiteX16" fmla="*/ 1051560 w 1280160"/>
              <a:gd name="connsiteY16" fmla="*/ 658368 h 3136392"/>
              <a:gd name="connsiteX17" fmla="*/ 1069848 w 1280160"/>
              <a:gd name="connsiteY17" fmla="*/ 932688 h 3136392"/>
              <a:gd name="connsiteX18" fmla="*/ 1078992 w 1280160"/>
              <a:gd name="connsiteY18" fmla="*/ 1033272 h 3136392"/>
              <a:gd name="connsiteX19" fmla="*/ 1088136 w 1280160"/>
              <a:gd name="connsiteY19" fmla="*/ 1069848 h 3136392"/>
              <a:gd name="connsiteX20" fmla="*/ 1097280 w 1280160"/>
              <a:gd name="connsiteY20" fmla="*/ 1115568 h 3136392"/>
              <a:gd name="connsiteX21" fmla="*/ 1115568 w 1280160"/>
              <a:gd name="connsiteY21" fmla="*/ 1170432 h 3136392"/>
              <a:gd name="connsiteX22" fmla="*/ 1124712 w 1280160"/>
              <a:gd name="connsiteY22" fmla="*/ 1197864 h 3136392"/>
              <a:gd name="connsiteX23" fmla="*/ 1152144 w 1280160"/>
              <a:gd name="connsiteY23" fmla="*/ 1316736 h 3136392"/>
              <a:gd name="connsiteX24" fmla="*/ 1161288 w 1280160"/>
              <a:gd name="connsiteY24" fmla="*/ 1344168 h 3136392"/>
              <a:gd name="connsiteX25" fmla="*/ 1170432 w 1280160"/>
              <a:gd name="connsiteY25" fmla="*/ 1371600 h 3136392"/>
              <a:gd name="connsiteX26" fmla="*/ 1179576 w 1280160"/>
              <a:gd name="connsiteY26" fmla="*/ 1499616 h 3136392"/>
              <a:gd name="connsiteX27" fmla="*/ 1188720 w 1280160"/>
              <a:gd name="connsiteY27" fmla="*/ 1719072 h 3136392"/>
              <a:gd name="connsiteX28" fmla="*/ 1207008 w 1280160"/>
              <a:gd name="connsiteY28" fmla="*/ 1883664 h 3136392"/>
              <a:gd name="connsiteX29" fmla="*/ 1225296 w 1280160"/>
              <a:gd name="connsiteY29" fmla="*/ 1956816 h 3136392"/>
              <a:gd name="connsiteX30" fmla="*/ 1252728 w 1280160"/>
              <a:gd name="connsiteY30" fmla="*/ 2057400 h 3136392"/>
              <a:gd name="connsiteX31" fmla="*/ 1280160 w 1280160"/>
              <a:gd name="connsiteY31" fmla="*/ 2267712 h 3136392"/>
              <a:gd name="connsiteX32" fmla="*/ 1271016 w 1280160"/>
              <a:gd name="connsiteY32" fmla="*/ 2615184 h 3136392"/>
              <a:gd name="connsiteX33" fmla="*/ 1252728 w 1280160"/>
              <a:gd name="connsiteY33" fmla="*/ 2798064 h 3136392"/>
              <a:gd name="connsiteX34" fmla="*/ 1243584 w 1280160"/>
              <a:gd name="connsiteY34" fmla="*/ 2825496 h 3136392"/>
              <a:gd name="connsiteX35" fmla="*/ 1234440 w 1280160"/>
              <a:gd name="connsiteY35" fmla="*/ 2889504 h 3136392"/>
              <a:gd name="connsiteX36" fmla="*/ 1225296 w 1280160"/>
              <a:gd name="connsiteY36" fmla="*/ 3026664 h 3136392"/>
              <a:gd name="connsiteX37" fmla="*/ 1216152 w 1280160"/>
              <a:gd name="connsiteY37" fmla="*/ 3054096 h 3136392"/>
              <a:gd name="connsiteX38" fmla="*/ 1188720 w 1280160"/>
              <a:gd name="connsiteY38" fmla="*/ 3072384 h 3136392"/>
              <a:gd name="connsiteX39" fmla="*/ 1170432 w 1280160"/>
              <a:gd name="connsiteY39" fmla="*/ 3099816 h 3136392"/>
              <a:gd name="connsiteX40" fmla="*/ 1143000 w 1280160"/>
              <a:gd name="connsiteY40" fmla="*/ 3108960 h 3136392"/>
              <a:gd name="connsiteX41" fmla="*/ 1088136 w 1280160"/>
              <a:gd name="connsiteY41" fmla="*/ 3136392 h 3136392"/>
              <a:gd name="connsiteX42" fmla="*/ 868680 w 1280160"/>
              <a:gd name="connsiteY42" fmla="*/ 3127248 h 3136392"/>
              <a:gd name="connsiteX43" fmla="*/ 813816 w 1280160"/>
              <a:gd name="connsiteY43" fmla="*/ 3108960 h 3136392"/>
              <a:gd name="connsiteX44" fmla="*/ 704088 w 1280160"/>
              <a:gd name="connsiteY44" fmla="*/ 3090672 h 3136392"/>
              <a:gd name="connsiteX45" fmla="*/ 676656 w 1280160"/>
              <a:gd name="connsiteY45" fmla="*/ 3081528 h 3136392"/>
              <a:gd name="connsiteX46" fmla="*/ 640080 w 1280160"/>
              <a:gd name="connsiteY46" fmla="*/ 3072384 h 3136392"/>
              <a:gd name="connsiteX47" fmla="*/ 612648 w 1280160"/>
              <a:gd name="connsiteY47" fmla="*/ 3054096 h 3136392"/>
              <a:gd name="connsiteX48" fmla="*/ 530352 w 1280160"/>
              <a:gd name="connsiteY48" fmla="*/ 3035808 h 3136392"/>
              <a:gd name="connsiteX49" fmla="*/ 475488 w 1280160"/>
              <a:gd name="connsiteY49" fmla="*/ 3008376 h 3136392"/>
              <a:gd name="connsiteX50" fmla="*/ 448056 w 1280160"/>
              <a:gd name="connsiteY50" fmla="*/ 2990088 h 3136392"/>
              <a:gd name="connsiteX51" fmla="*/ 402336 w 1280160"/>
              <a:gd name="connsiteY51" fmla="*/ 2944368 h 3136392"/>
              <a:gd name="connsiteX52" fmla="*/ 384048 w 1280160"/>
              <a:gd name="connsiteY52" fmla="*/ 2916936 h 3136392"/>
              <a:gd name="connsiteX53" fmla="*/ 356616 w 1280160"/>
              <a:gd name="connsiteY53" fmla="*/ 2889504 h 3136392"/>
              <a:gd name="connsiteX54" fmla="*/ 329184 w 1280160"/>
              <a:gd name="connsiteY54" fmla="*/ 2880360 h 3136392"/>
              <a:gd name="connsiteX55" fmla="*/ 164592 w 1280160"/>
              <a:gd name="connsiteY55" fmla="*/ 2871216 h 3136392"/>
              <a:gd name="connsiteX56" fmla="*/ 137160 w 1280160"/>
              <a:gd name="connsiteY56" fmla="*/ 2862072 h 3136392"/>
              <a:gd name="connsiteX57" fmla="*/ 36576 w 1280160"/>
              <a:gd name="connsiteY57" fmla="*/ 2852928 h 3136392"/>
              <a:gd name="connsiteX58" fmla="*/ 0 w 1280160"/>
              <a:gd name="connsiteY58" fmla="*/ 2798064 h 3136392"/>
              <a:gd name="connsiteX59" fmla="*/ 9144 w 1280160"/>
              <a:gd name="connsiteY59" fmla="*/ 2706624 h 3136392"/>
              <a:gd name="connsiteX60" fmla="*/ 91440 w 1280160"/>
              <a:gd name="connsiteY60" fmla="*/ 2660904 h 3136392"/>
              <a:gd name="connsiteX61" fmla="*/ 118872 w 1280160"/>
              <a:gd name="connsiteY61" fmla="*/ 2642616 h 3136392"/>
              <a:gd name="connsiteX62" fmla="*/ 155448 w 1280160"/>
              <a:gd name="connsiteY62" fmla="*/ 2633472 h 3136392"/>
              <a:gd name="connsiteX63" fmla="*/ 182880 w 1280160"/>
              <a:gd name="connsiteY63" fmla="*/ 2615184 h 3136392"/>
              <a:gd name="connsiteX64" fmla="*/ 210312 w 1280160"/>
              <a:gd name="connsiteY64" fmla="*/ 2606040 h 3136392"/>
              <a:gd name="connsiteX65" fmla="*/ 237744 w 1280160"/>
              <a:gd name="connsiteY65" fmla="*/ 2578608 h 3136392"/>
              <a:gd name="connsiteX66" fmla="*/ 265176 w 1280160"/>
              <a:gd name="connsiteY66" fmla="*/ 2560320 h 3136392"/>
              <a:gd name="connsiteX67" fmla="*/ 283464 w 1280160"/>
              <a:gd name="connsiteY67" fmla="*/ 2532888 h 3136392"/>
              <a:gd name="connsiteX68" fmla="*/ 310896 w 1280160"/>
              <a:gd name="connsiteY68" fmla="*/ 2505456 h 3136392"/>
              <a:gd name="connsiteX69" fmla="*/ 320040 w 1280160"/>
              <a:gd name="connsiteY69" fmla="*/ 2478024 h 3136392"/>
              <a:gd name="connsiteX70" fmla="*/ 310896 w 1280160"/>
              <a:gd name="connsiteY70" fmla="*/ 2276856 h 3136392"/>
              <a:gd name="connsiteX71" fmla="*/ 301752 w 1280160"/>
              <a:gd name="connsiteY71" fmla="*/ 1938528 h 3136392"/>
              <a:gd name="connsiteX72" fmla="*/ 283464 w 1280160"/>
              <a:gd name="connsiteY72" fmla="*/ 1883664 h 3136392"/>
              <a:gd name="connsiteX73" fmla="*/ 274320 w 1280160"/>
              <a:gd name="connsiteY73" fmla="*/ 1856232 h 3136392"/>
              <a:gd name="connsiteX74" fmla="*/ 265176 w 1280160"/>
              <a:gd name="connsiteY74" fmla="*/ 1773936 h 3136392"/>
              <a:gd name="connsiteX75" fmla="*/ 256032 w 1280160"/>
              <a:gd name="connsiteY75" fmla="*/ 1737360 h 3136392"/>
              <a:gd name="connsiteX76" fmla="*/ 246888 w 1280160"/>
              <a:gd name="connsiteY76" fmla="*/ 1536192 h 3136392"/>
              <a:gd name="connsiteX77" fmla="*/ 228600 w 1280160"/>
              <a:gd name="connsiteY77" fmla="*/ 1481328 h 3136392"/>
              <a:gd name="connsiteX78" fmla="*/ 219456 w 1280160"/>
              <a:gd name="connsiteY78" fmla="*/ 1444752 h 3136392"/>
              <a:gd name="connsiteX79" fmla="*/ 201168 w 1280160"/>
              <a:gd name="connsiteY79" fmla="*/ 1335024 h 3136392"/>
              <a:gd name="connsiteX80" fmla="*/ 192024 w 1280160"/>
              <a:gd name="connsiteY80" fmla="*/ 1307592 h 3136392"/>
              <a:gd name="connsiteX81" fmla="*/ 192024 w 1280160"/>
              <a:gd name="connsiteY81" fmla="*/ 283464 h 3136392"/>
              <a:gd name="connsiteX82" fmla="*/ 201168 w 1280160"/>
              <a:gd name="connsiteY82" fmla="*/ 182880 h 3136392"/>
              <a:gd name="connsiteX83" fmla="*/ 219456 w 1280160"/>
              <a:gd name="connsiteY83" fmla="*/ 128016 h 3136392"/>
              <a:gd name="connsiteX84" fmla="*/ 246888 w 1280160"/>
              <a:gd name="connsiteY84" fmla="*/ 109728 h 3136392"/>
              <a:gd name="connsiteX85" fmla="*/ 265176 w 1280160"/>
              <a:gd name="connsiteY85" fmla="*/ 82296 h 3136392"/>
              <a:gd name="connsiteX86" fmla="*/ 292608 w 1280160"/>
              <a:gd name="connsiteY86" fmla="*/ 73152 h 3136392"/>
              <a:gd name="connsiteX87" fmla="*/ 320040 w 1280160"/>
              <a:gd name="connsiteY87" fmla="*/ 54864 h 3136392"/>
              <a:gd name="connsiteX88" fmla="*/ 329184 w 1280160"/>
              <a:gd name="connsiteY88" fmla="*/ 27432 h 3136392"/>
              <a:gd name="connsiteX89" fmla="*/ 365760 w 1280160"/>
              <a:gd name="connsiteY89" fmla="*/ 0 h 3136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280160" h="3136392">
                <a:moveTo>
                  <a:pt x="365760" y="0"/>
                </a:moveTo>
                <a:lnTo>
                  <a:pt x="365760" y="0"/>
                </a:lnTo>
                <a:cubicBezTo>
                  <a:pt x="393192" y="3048"/>
                  <a:pt x="420831" y="4606"/>
                  <a:pt x="448056" y="9144"/>
                </a:cubicBezTo>
                <a:cubicBezTo>
                  <a:pt x="457563" y="10729"/>
                  <a:pt x="466220" y="15640"/>
                  <a:pt x="475488" y="18288"/>
                </a:cubicBezTo>
                <a:cubicBezTo>
                  <a:pt x="505619" y="26897"/>
                  <a:pt x="526357" y="30291"/>
                  <a:pt x="557784" y="36576"/>
                </a:cubicBezTo>
                <a:cubicBezTo>
                  <a:pt x="630936" y="33528"/>
                  <a:pt x="704211" y="32648"/>
                  <a:pt x="777240" y="27432"/>
                </a:cubicBezTo>
                <a:cubicBezTo>
                  <a:pt x="892580" y="19193"/>
                  <a:pt x="693949" y="3305"/>
                  <a:pt x="886968" y="27432"/>
                </a:cubicBezTo>
                <a:cubicBezTo>
                  <a:pt x="930440" y="56413"/>
                  <a:pt x="910925" y="35294"/>
                  <a:pt x="932688" y="100584"/>
                </a:cubicBezTo>
                <a:lnTo>
                  <a:pt x="950976" y="155448"/>
                </a:lnTo>
                <a:cubicBezTo>
                  <a:pt x="954024" y="164592"/>
                  <a:pt x="957782" y="173529"/>
                  <a:pt x="960120" y="182880"/>
                </a:cubicBezTo>
                <a:cubicBezTo>
                  <a:pt x="963168" y="195072"/>
                  <a:pt x="965812" y="207372"/>
                  <a:pt x="969264" y="219456"/>
                </a:cubicBezTo>
                <a:cubicBezTo>
                  <a:pt x="995500" y="311283"/>
                  <a:pt x="958966" y="169121"/>
                  <a:pt x="987552" y="283464"/>
                </a:cubicBezTo>
                <a:cubicBezTo>
                  <a:pt x="990600" y="313944"/>
                  <a:pt x="991051" y="344797"/>
                  <a:pt x="996696" y="374904"/>
                </a:cubicBezTo>
                <a:cubicBezTo>
                  <a:pt x="1000249" y="393851"/>
                  <a:pt x="1014984" y="429768"/>
                  <a:pt x="1014984" y="429768"/>
                </a:cubicBezTo>
                <a:cubicBezTo>
                  <a:pt x="1018032" y="451104"/>
                  <a:pt x="1020273" y="472571"/>
                  <a:pt x="1024128" y="493776"/>
                </a:cubicBezTo>
                <a:cubicBezTo>
                  <a:pt x="1026376" y="506141"/>
                  <a:pt x="1031611" y="517895"/>
                  <a:pt x="1033272" y="530352"/>
                </a:cubicBezTo>
                <a:cubicBezTo>
                  <a:pt x="1051079" y="663907"/>
                  <a:pt x="1029539" y="592306"/>
                  <a:pt x="1051560" y="658368"/>
                </a:cubicBezTo>
                <a:cubicBezTo>
                  <a:pt x="1057192" y="748487"/>
                  <a:pt x="1062634" y="842507"/>
                  <a:pt x="1069848" y="932688"/>
                </a:cubicBezTo>
                <a:cubicBezTo>
                  <a:pt x="1072533" y="966247"/>
                  <a:pt x="1074543" y="999901"/>
                  <a:pt x="1078992" y="1033272"/>
                </a:cubicBezTo>
                <a:cubicBezTo>
                  <a:pt x="1080653" y="1045729"/>
                  <a:pt x="1085410" y="1057580"/>
                  <a:pt x="1088136" y="1069848"/>
                </a:cubicBezTo>
                <a:cubicBezTo>
                  <a:pt x="1091507" y="1085020"/>
                  <a:pt x="1093191" y="1100574"/>
                  <a:pt x="1097280" y="1115568"/>
                </a:cubicBezTo>
                <a:cubicBezTo>
                  <a:pt x="1102352" y="1134166"/>
                  <a:pt x="1109472" y="1152144"/>
                  <a:pt x="1115568" y="1170432"/>
                </a:cubicBezTo>
                <a:lnTo>
                  <a:pt x="1124712" y="1197864"/>
                </a:lnTo>
                <a:cubicBezTo>
                  <a:pt x="1136582" y="1280955"/>
                  <a:pt x="1127040" y="1241425"/>
                  <a:pt x="1152144" y="1316736"/>
                </a:cubicBezTo>
                <a:lnTo>
                  <a:pt x="1161288" y="1344168"/>
                </a:lnTo>
                <a:lnTo>
                  <a:pt x="1170432" y="1371600"/>
                </a:lnTo>
                <a:cubicBezTo>
                  <a:pt x="1173480" y="1414272"/>
                  <a:pt x="1177327" y="1456894"/>
                  <a:pt x="1179576" y="1499616"/>
                </a:cubicBezTo>
                <a:cubicBezTo>
                  <a:pt x="1183424" y="1572730"/>
                  <a:pt x="1184421" y="1645983"/>
                  <a:pt x="1188720" y="1719072"/>
                </a:cubicBezTo>
                <a:cubicBezTo>
                  <a:pt x="1190278" y="1745560"/>
                  <a:pt x="1202112" y="1851838"/>
                  <a:pt x="1207008" y="1883664"/>
                </a:cubicBezTo>
                <a:cubicBezTo>
                  <a:pt x="1217535" y="1952086"/>
                  <a:pt x="1211552" y="1906422"/>
                  <a:pt x="1225296" y="1956816"/>
                </a:cubicBezTo>
                <a:cubicBezTo>
                  <a:pt x="1256235" y="2070257"/>
                  <a:pt x="1231681" y="1994259"/>
                  <a:pt x="1252728" y="2057400"/>
                </a:cubicBezTo>
                <a:cubicBezTo>
                  <a:pt x="1272332" y="2243634"/>
                  <a:pt x="1256893" y="2174643"/>
                  <a:pt x="1280160" y="2267712"/>
                </a:cubicBezTo>
                <a:cubicBezTo>
                  <a:pt x="1277112" y="2383536"/>
                  <a:pt x="1275469" y="2499406"/>
                  <a:pt x="1271016" y="2615184"/>
                </a:cubicBezTo>
                <a:cubicBezTo>
                  <a:pt x="1268996" y="2667698"/>
                  <a:pt x="1265245" y="2741737"/>
                  <a:pt x="1252728" y="2798064"/>
                </a:cubicBezTo>
                <a:cubicBezTo>
                  <a:pt x="1250637" y="2807473"/>
                  <a:pt x="1246632" y="2816352"/>
                  <a:pt x="1243584" y="2825496"/>
                </a:cubicBezTo>
                <a:cubicBezTo>
                  <a:pt x="1240536" y="2846832"/>
                  <a:pt x="1236391" y="2868040"/>
                  <a:pt x="1234440" y="2889504"/>
                </a:cubicBezTo>
                <a:cubicBezTo>
                  <a:pt x="1230292" y="2935137"/>
                  <a:pt x="1230356" y="2981123"/>
                  <a:pt x="1225296" y="3026664"/>
                </a:cubicBezTo>
                <a:cubicBezTo>
                  <a:pt x="1224232" y="3036244"/>
                  <a:pt x="1222173" y="3046570"/>
                  <a:pt x="1216152" y="3054096"/>
                </a:cubicBezTo>
                <a:cubicBezTo>
                  <a:pt x="1209287" y="3062678"/>
                  <a:pt x="1197864" y="3066288"/>
                  <a:pt x="1188720" y="3072384"/>
                </a:cubicBezTo>
                <a:cubicBezTo>
                  <a:pt x="1182624" y="3081528"/>
                  <a:pt x="1179014" y="3092951"/>
                  <a:pt x="1170432" y="3099816"/>
                </a:cubicBezTo>
                <a:cubicBezTo>
                  <a:pt x="1162906" y="3105837"/>
                  <a:pt x="1151621" y="3104649"/>
                  <a:pt x="1143000" y="3108960"/>
                </a:cubicBezTo>
                <a:cubicBezTo>
                  <a:pt x="1072096" y="3144412"/>
                  <a:pt x="1157087" y="3113408"/>
                  <a:pt x="1088136" y="3136392"/>
                </a:cubicBezTo>
                <a:cubicBezTo>
                  <a:pt x="1014984" y="3133344"/>
                  <a:pt x="941532" y="3134533"/>
                  <a:pt x="868680" y="3127248"/>
                </a:cubicBezTo>
                <a:cubicBezTo>
                  <a:pt x="849498" y="3125330"/>
                  <a:pt x="832899" y="3111686"/>
                  <a:pt x="813816" y="3108960"/>
                </a:cubicBezTo>
                <a:cubicBezTo>
                  <a:pt x="777687" y="3103799"/>
                  <a:pt x="739744" y="3099586"/>
                  <a:pt x="704088" y="3090672"/>
                </a:cubicBezTo>
                <a:cubicBezTo>
                  <a:pt x="694737" y="3088334"/>
                  <a:pt x="685924" y="3084176"/>
                  <a:pt x="676656" y="3081528"/>
                </a:cubicBezTo>
                <a:cubicBezTo>
                  <a:pt x="664572" y="3078076"/>
                  <a:pt x="652272" y="3075432"/>
                  <a:pt x="640080" y="3072384"/>
                </a:cubicBezTo>
                <a:cubicBezTo>
                  <a:pt x="630936" y="3066288"/>
                  <a:pt x="622749" y="3058425"/>
                  <a:pt x="612648" y="3054096"/>
                </a:cubicBezTo>
                <a:cubicBezTo>
                  <a:pt x="601349" y="3049253"/>
                  <a:pt x="538489" y="3037435"/>
                  <a:pt x="530352" y="3035808"/>
                </a:cubicBezTo>
                <a:cubicBezTo>
                  <a:pt x="451736" y="2983397"/>
                  <a:pt x="551204" y="3046234"/>
                  <a:pt x="475488" y="3008376"/>
                </a:cubicBezTo>
                <a:cubicBezTo>
                  <a:pt x="465658" y="3003461"/>
                  <a:pt x="457200" y="2996184"/>
                  <a:pt x="448056" y="2990088"/>
                </a:cubicBezTo>
                <a:cubicBezTo>
                  <a:pt x="399288" y="2916936"/>
                  <a:pt x="463296" y="3005328"/>
                  <a:pt x="402336" y="2944368"/>
                </a:cubicBezTo>
                <a:cubicBezTo>
                  <a:pt x="394565" y="2936597"/>
                  <a:pt x="391083" y="2925379"/>
                  <a:pt x="384048" y="2916936"/>
                </a:cubicBezTo>
                <a:cubicBezTo>
                  <a:pt x="375769" y="2907002"/>
                  <a:pt x="367376" y="2896677"/>
                  <a:pt x="356616" y="2889504"/>
                </a:cubicBezTo>
                <a:cubicBezTo>
                  <a:pt x="348596" y="2884157"/>
                  <a:pt x="338779" y="2881274"/>
                  <a:pt x="329184" y="2880360"/>
                </a:cubicBezTo>
                <a:cubicBezTo>
                  <a:pt x="274483" y="2875150"/>
                  <a:pt x="219456" y="2874264"/>
                  <a:pt x="164592" y="2871216"/>
                </a:cubicBezTo>
                <a:cubicBezTo>
                  <a:pt x="155448" y="2868168"/>
                  <a:pt x="146702" y="2863435"/>
                  <a:pt x="137160" y="2862072"/>
                </a:cubicBezTo>
                <a:cubicBezTo>
                  <a:pt x="103832" y="2857311"/>
                  <a:pt x="67084" y="2867165"/>
                  <a:pt x="36576" y="2852928"/>
                </a:cubicBezTo>
                <a:cubicBezTo>
                  <a:pt x="16659" y="2843633"/>
                  <a:pt x="0" y="2798064"/>
                  <a:pt x="0" y="2798064"/>
                </a:cubicBezTo>
                <a:cubicBezTo>
                  <a:pt x="3048" y="2767584"/>
                  <a:pt x="-4555" y="2734022"/>
                  <a:pt x="9144" y="2706624"/>
                </a:cubicBezTo>
                <a:cubicBezTo>
                  <a:pt x="28365" y="2668182"/>
                  <a:pt x="62304" y="2675472"/>
                  <a:pt x="91440" y="2660904"/>
                </a:cubicBezTo>
                <a:cubicBezTo>
                  <a:pt x="101270" y="2655989"/>
                  <a:pt x="108771" y="2646945"/>
                  <a:pt x="118872" y="2642616"/>
                </a:cubicBezTo>
                <a:cubicBezTo>
                  <a:pt x="130423" y="2637666"/>
                  <a:pt x="143256" y="2636520"/>
                  <a:pt x="155448" y="2633472"/>
                </a:cubicBezTo>
                <a:cubicBezTo>
                  <a:pt x="164592" y="2627376"/>
                  <a:pt x="173050" y="2620099"/>
                  <a:pt x="182880" y="2615184"/>
                </a:cubicBezTo>
                <a:cubicBezTo>
                  <a:pt x="191501" y="2610873"/>
                  <a:pt x="202292" y="2611387"/>
                  <a:pt x="210312" y="2606040"/>
                </a:cubicBezTo>
                <a:cubicBezTo>
                  <a:pt x="221072" y="2598867"/>
                  <a:pt x="227810" y="2586887"/>
                  <a:pt x="237744" y="2578608"/>
                </a:cubicBezTo>
                <a:cubicBezTo>
                  <a:pt x="246187" y="2571573"/>
                  <a:pt x="256032" y="2566416"/>
                  <a:pt x="265176" y="2560320"/>
                </a:cubicBezTo>
                <a:cubicBezTo>
                  <a:pt x="271272" y="2551176"/>
                  <a:pt x="276429" y="2541331"/>
                  <a:pt x="283464" y="2532888"/>
                </a:cubicBezTo>
                <a:cubicBezTo>
                  <a:pt x="291743" y="2522954"/>
                  <a:pt x="303723" y="2516216"/>
                  <a:pt x="310896" y="2505456"/>
                </a:cubicBezTo>
                <a:cubicBezTo>
                  <a:pt x="316243" y="2497436"/>
                  <a:pt x="316992" y="2487168"/>
                  <a:pt x="320040" y="2478024"/>
                </a:cubicBezTo>
                <a:cubicBezTo>
                  <a:pt x="316992" y="2410968"/>
                  <a:pt x="313170" y="2343943"/>
                  <a:pt x="310896" y="2276856"/>
                </a:cubicBezTo>
                <a:cubicBezTo>
                  <a:pt x="307074" y="2164104"/>
                  <a:pt x="309604" y="2051072"/>
                  <a:pt x="301752" y="1938528"/>
                </a:cubicBezTo>
                <a:cubicBezTo>
                  <a:pt x="300410" y="1919298"/>
                  <a:pt x="289560" y="1901952"/>
                  <a:pt x="283464" y="1883664"/>
                </a:cubicBezTo>
                <a:lnTo>
                  <a:pt x="274320" y="1856232"/>
                </a:lnTo>
                <a:cubicBezTo>
                  <a:pt x="271272" y="1828800"/>
                  <a:pt x="269373" y="1801216"/>
                  <a:pt x="265176" y="1773936"/>
                </a:cubicBezTo>
                <a:cubicBezTo>
                  <a:pt x="263265" y="1761515"/>
                  <a:pt x="256996" y="1749890"/>
                  <a:pt x="256032" y="1737360"/>
                </a:cubicBezTo>
                <a:cubicBezTo>
                  <a:pt x="250884" y="1670432"/>
                  <a:pt x="254039" y="1602935"/>
                  <a:pt x="246888" y="1536192"/>
                </a:cubicBezTo>
                <a:cubicBezTo>
                  <a:pt x="244834" y="1517024"/>
                  <a:pt x="233275" y="1500030"/>
                  <a:pt x="228600" y="1481328"/>
                </a:cubicBezTo>
                <a:cubicBezTo>
                  <a:pt x="225552" y="1469136"/>
                  <a:pt x="222182" y="1457020"/>
                  <a:pt x="219456" y="1444752"/>
                </a:cubicBezTo>
                <a:cubicBezTo>
                  <a:pt x="186741" y="1297534"/>
                  <a:pt x="239336" y="1525863"/>
                  <a:pt x="201168" y="1335024"/>
                </a:cubicBezTo>
                <a:cubicBezTo>
                  <a:pt x="199278" y="1325573"/>
                  <a:pt x="195072" y="1316736"/>
                  <a:pt x="192024" y="1307592"/>
                </a:cubicBezTo>
                <a:cubicBezTo>
                  <a:pt x="148786" y="918448"/>
                  <a:pt x="176052" y="1193857"/>
                  <a:pt x="192024" y="283464"/>
                </a:cubicBezTo>
                <a:cubicBezTo>
                  <a:pt x="192615" y="249803"/>
                  <a:pt x="195317" y="216034"/>
                  <a:pt x="201168" y="182880"/>
                </a:cubicBezTo>
                <a:cubicBezTo>
                  <a:pt x="204518" y="163896"/>
                  <a:pt x="203416" y="138709"/>
                  <a:pt x="219456" y="128016"/>
                </a:cubicBezTo>
                <a:lnTo>
                  <a:pt x="246888" y="109728"/>
                </a:lnTo>
                <a:cubicBezTo>
                  <a:pt x="252984" y="100584"/>
                  <a:pt x="256594" y="89161"/>
                  <a:pt x="265176" y="82296"/>
                </a:cubicBezTo>
                <a:cubicBezTo>
                  <a:pt x="272702" y="76275"/>
                  <a:pt x="283987" y="77463"/>
                  <a:pt x="292608" y="73152"/>
                </a:cubicBezTo>
                <a:cubicBezTo>
                  <a:pt x="302438" y="68237"/>
                  <a:pt x="310896" y="60960"/>
                  <a:pt x="320040" y="54864"/>
                </a:cubicBezTo>
                <a:cubicBezTo>
                  <a:pt x="323088" y="45720"/>
                  <a:pt x="321658" y="33453"/>
                  <a:pt x="329184" y="27432"/>
                </a:cubicBezTo>
                <a:cubicBezTo>
                  <a:pt x="341538" y="17549"/>
                  <a:pt x="359664" y="4572"/>
                  <a:pt x="36576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2699792" y="1669370"/>
            <a:ext cx="1368152" cy="3096142"/>
          </a:xfrm>
          <a:custGeom>
            <a:avLst/>
            <a:gdLst>
              <a:gd name="connsiteX0" fmla="*/ 336717 w 1214541"/>
              <a:gd name="connsiteY0" fmla="*/ 292608 h 3054096"/>
              <a:gd name="connsiteX1" fmla="*/ 336717 w 1214541"/>
              <a:gd name="connsiteY1" fmla="*/ 292608 h 3054096"/>
              <a:gd name="connsiteX2" fmla="*/ 419013 w 1214541"/>
              <a:gd name="connsiteY2" fmla="*/ 274320 h 3054096"/>
              <a:gd name="connsiteX3" fmla="*/ 473877 w 1214541"/>
              <a:gd name="connsiteY3" fmla="*/ 256032 h 3054096"/>
              <a:gd name="connsiteX4" fmla="*/ 510453 w 1214541"/>
              <a:gd name="connsiteY4" fmla="*/ 201168 h 3054096"/>
              <a:gd name="connsiteX5" fmla="*/ 528741 w 1214541"/>
              <a:gd name="connsiteY5" fmla="*/ 173736 h 3054096"/>
              <a:gd name="connsiteX6" fmla="*/ 556173 w 1214541"/>
              <a:gd name="connsiteY6" fmla="*/ 146304 h 3054096"/>
              <a:gd name="connsiteX7" fmla="*/ 583605 w 1214541"/>
              <a:gd name="connsiteY7" fmla="*/ 82296 h 3054096"/>
              <a:gd name="connsiteX8" fmla="*/ 611037 w 1214541"/>
              <a:gd name="connsiteY8" fmla="*/ 64008 h 3054096"/>
              <a:gd name="connsiteX9" fmla="*/ 647613 w 1214541"/>
              <a:gd name="connsiteY9" fmla="*/ 36576 h 3054096"/>
              <a:gd name="connsiteX10" fmla="*/ 702477 w 1214541"/>
              <a:gd name="connsiteY10" fmla="*/ 18288 h 3054096"/>
              <a:gd name="connsiteX11" fmla="*/ 748197 w 1214541"/>
              <a:gd name="connsiteY11" fmla="*/ 0 h 3054096"/>
              <a:gd name="connsiteX12" fmla="*/ 940221 w 1214541"/>
              <a:gd name="connsiteY12" fmla="*/ 9144 h 3054096"/>
              <a:gd name="connsiteX13" fmla="*/ 995085 w 1214541"/>
              <a:gd name="connsiteY13" fmla="*/ 54864 h 3054096"/>
              <a:gd name="connsiteX14" fmla="*/ 1031661 w 1214541"/>
              <a:gd name="connsiteY14" fmla="*/ 64008 h 3054096"/>
              <a:gd name="connsiteX15" fmla="*/ 1059093 w 1214541"/>
              <a:gd name="connsiteY15" fmla="*/ 91440 h 3054096"/>
              <a:gd name="connsiteX16" fmla="*/ 1086525 w 1214541"/>
              <a:gd name="connsiteY16" fmla="*/ 100584 h 3054096"/>
              <a:gd name="connsiteX17" fmla="*/ 1123101 w 1214541"/>
              <a:gd name="connsiteY17" fmla="*/ 118872 h 3054096"/>
              <a:gd name="connsiteX18" fmla="*/ 1150533 w 1214541"/>
              <a:gd name="connsiteY18" fmla="*/ 146304 h 3054096"/>
              <a:gd name="connsiteX19" fmla="*/ 1177965 w 1214541"/>
              <a:gd name="connsiteY19" fmla="*/ 201168 h 3054096"/>
              <a:gd name="connsiteX20" fmla="*/ 1187109 w 1214541"/>
              <a:gd name="connsiteY20" fmla="*/ 228600 h 3054096"/>
              <a:gd name="connsiteX21" fmla="*/ 1214541 w 1214541"/>
              <a:gd name="connsiteY21" fmla="*/ 301752 h 3054096"/>
              <a:gd name="connsiteX22" fmla="*/ 1196253 w 1214541"/>
              <a:gd name="connsiteY22" fmla="*/ 466344 h 3054096"/>
              <a:gd name="connsiteX23" fmla="*/ 1187109 w 1214541"/>
              <a:gd name="connsiteY23" fmla="*/ 557784 h 3054096"/>
              <a:gd name="connsiteX24" fmla="*/ 1177965 w 1214541"/>
              <a:gd name="connsiteY24" fmla="*/ 585216 h 3054096"/>
              <a:gd name="connsiteX25" fmla="*/ 1168821 w 1214541"/>
              <a:gd name="connsiteY25" fmla="*/ 621792 h 3054096"/>
              <a:gd name="connsiteX26" fmla="*/ 1159677 w 1214541"/>
              <a:gd name="connsiteY26" fmla="*/ 704088 h 3054096"/>
              <a:gd name="connsiteX27" fmla="*/ 1150533 w 1214541"/>
              <a:gd name="connsiteY27" fmla="*/ 749808 h 3054096"/>
              <a:gd name="connsiteX28" fmla="*/ 1159677 w 1214541"/>
              <a:gd name="connsiteY28" fmla="*/ 1005840 h 3054096"/>
              <a:gd name="connsiteX29" fmla="*/ 1187109 w 1214541"/>
              <a:gd name="connsiteY29" fmla="*/ 1152144 h 3054096"/>
              <a:gd name="connsiteX30" fmla="*/ 1187109 w 1214541"/>
              <a:gd name="connsiteY30" fmla="*/ 1444752 h 3054096"/>
              <a:gd name="connsiteX31" fmla="*/ 1168821 w 1214541"/>
              <a:gd name="connsiteY31" fmla="*/ 1499616 h 3054096"/>
              <a:gd name="connsiteX32" fmla="*/ 1159677 w 1214541"/>
              <a:gd name="connsiteY32" fmla="*/ 1527048 h 3054096"/>
              <a:gd name="connsiteX33" fmla="*/ 1150533 w 1214541"/>
              <a:gd name="connsiteY33" fmla="*/ 1554480 h 3054096"/>
              <a:gd name="connsiteX34" fmla="*/ 1132245 w 1214541"/>
              <a:gd name="connsiteY34" fmla="*/ 1636776 h 3054096"/>
              <a:gd name="connsiteX35" fmla="*/ 1123101 w 1214541"/>
              <a:gd name="connsiteY35" fmla="*/ 1819656 h 3054096"/>
              <a:gd name="connsiteX36" fmla="*/ 1104813 w 1214541"/>
              <a:gd name="connsiteY36" fmla="*/ 1847088 h 3054096"/>
              <a:gd name="connsiteX37" fmla="*/ 1095669 w 1214541"/>
              <a:gd name="connsiteY37" fmla="*/ 1883664 h 3054096"/>
              <a:gd name="connsiteX38" fmla="*/ 1077381 w 1214541"/>
              <a:gd name="connsiteY38" fmla="*/ 1947672 h 3054096"/>
              <a:gd name="connsiteX39" fmla="*/ 1068237 w 1214541"/>
              <a:gd name="connsiteY39" fmla="*/ 2103120 h 3054096"/>
              <a:gd name="connsiteX40" fmla="*/ 1059093 w 1214541"/>
              <a:gd name="connsiteY40" fmla="*/ 2130552 h 3054096"/>
              <a:gd name="connsiteX41" fmla="*/ 1049949 w 1214541"/>
              <a:gd name="connsiteY41" fmla="*/ 2185416 h 3054096"/>
              <a:gd name="connsiteX42" fmla="*/ 1040805 w 1214541"/>
              <a:gd name="connsiteY42" fmla="*/ 2295144 h 3054096"/>
              <a:gd name="connsiteX43" fmla="*/ 1022517 w 1214541"/>
              <a:gd name="connsiteY43" fmla="*/ 2350008 h 3054096"/>
              <a:gd name="connsiteX44" fmla="*/ 1004229 w 1214541"/>
              <a:gd name="connsiteY44" fmla="*/ 2423160 h 3054096"/>
              <a:gd name="connsiteX45" fmla="*/ 995085 w 1214541"/>
              <a:gd name="connsiteY45" fmla="*/ 2496312 h 3054096"/>
              <a:gd name="connsiteX46" fmla="*/ 976797 w 1214541"/>
              <a:gd name="connsiteY46" fmla="*/ 2578608 h 3054096"/>
              <a:gd name="connsiteX47" fmla="*/ 985941 w 1214541"/>
              <a:gd name="connsiteY47" fmla="*/ 2688336 h 3054096"/>
              <a:gd name="connsiteX48" fmla="*/ 995085 w 1214541"/>
              <a:gd name="connsiteY48" fmla="*/ 2715768 h 3054096"/>
              <a:gd name="connsiteX49" fmla="*/ 1022517 w 1214541"/>
              <a:gd name="connsiteY49" fmla="*/ 2734056 h 3054096"/>
              <a:gd name="connsiteX50" fmla="*/ 1049949 w 1214541"/>
              <a:gd name="connsiteY50" fmla="*/ 2743200 h 3054096"/>
              <a:gd name="connsiteX51" fmla="*/ 1077381 w 1214541"/>
              <a:gd name="connsiteY51" fmla="*/ 2761488 h 3054096"/>
              <a:gd name="connsiteX52" fmla="*/ 1159677 w 1214541"/>
              <a:gd name="connsiteY52" fmla="*/ 2779776 h 3054096"/>
              <a:gd name="connsiteX53" fmla="*/ 1214541 w 1214541"/>
              <a:gd name="connsiteY53" fmla="*/ 2798064 h 3054096"/>
              <a:gd name="connsiteX54" fmla="*/ 1196253 w 1214541"/>
              <a:gd name="connsiteY54" fmla="*/ 2871216 h 3054096"/>
              <a:gd name="connsiteX55" fmla="*/ 1168821 w 1214541"/>
              <a:gd name="connsiteY55" fmla="*/ 2889504 h 3054096"/>
              <a:gd name="connsiteX56" fmla="*/ 976797 w 1214541"/>
              <a:gd name="connsiteY56" fmla="*/ 2916936 h 3054096"/>
              <a:gd name="connsiteX57" fmla="*/ 903645 w 1214541"/>
              <a:gd name="connsiteY57" fmla="*/ 2935224 h 3054096"/>
              <a:gd name="connsiteX58" fmla="*/ 848781 w 1214541"/>
              <a:gd name="connsiteY58" fmla="*/ 2944368 h 3054096"/>
              <a:gd name="connsiteX59" fmla="*/ 793917 w 1214541"/>
              <a:gd name="connsiteY59" fmla="*/ 2962656 h 3054096"/>
              <a:gd name="connsiteX60" fmla="*/ 766485 w 1214541"/>
              <a:gd name="connsiteY60" fmla="*/ 2971800 h 3054096"/>
              <a:gd name="connsiteX61" fmla="*/ 583605 w 1214541"/>
              <a:gd name="connsiteY61" fmla="*/ 2990088 h 3054096"/>
              <a:gd name="connsiteX62" fmla="*/ 501309 w 1214541"/>
              <a:gd name="connsiteY62" fmla="*/ 3017520 h 3054096"/>
              <a:gd name="connsiteX63" fmla="*/ 473877 w 1214541"/>
              <a:gd name="connsiteY63" fmla="*/ 3026664 h 3054096"/>
              <a:gd name="connsiteX64" fmla="*/ 446445 w 1214541"/>
              <a:gd name="connsiteY64" fmla="*/ 3035808 h 3054096"/>
              <a:gd name="connsiteX65" fmla="*/ 382437 w 1214541"/>
              <a:gd name="connsiteY65" fmla="*/ 3054096 h 3054096"/>
              <a:gd name="connsiteX66" fmla="*/ 272709 w 1214541"/>
              <a:gd name="connsiteY66" fmla="*/ 3035808 h 3054096"/>
              <a:gd name="connsiteX67" fmla="*/ 245277 w 1214541"/>
              <a:gd name="connsiteY67" fmla="*/ 3017520 h 3054096"/>
              <a:gd name="connsiteX68" fmla="*/ 217845 w 1214541"/>
              <a:gd name="connsiteY68" fmla="*/ 3008376 h 3054096"/>
              <a:gd name="connsiteX69" fmla="*/ 190413 w 1214541"/>
              <a:gd name="connsiteY69" fmla="*/ 2990088 h 3054096"/>
              <a:gd name="connsiteX70" fmla="*/ 162981 w 1214541"/>
              <a:gd name="connsiteY70" fmla="*/ 2980944 h 3054096"/>
              <a:gd name="connsiteX71" fmla="*/ 135549 w 1214541"/>
              <a:gd name="connsiteY71" fmla="*/ 2962656 h 3054096"/>
              <a:gd name="connsiteX72" fmla="*/ 108117 w 1214541"/>
              <a:gd name="connsiteY72" fmla="*/ 2953512 h 3054096"/>
              <a:gd name="connsiteX73" fmla="*/ 53253 w 1214541"/>
              <a:gd name="connsiteY73" fmla="*/ 2898648 h 3054096"/>
              <a:gd name="connsiteX74" fmla="*/ 16677 w 1214541"/>
              <a:gd name="connsiteY74" fmla="*/ 2843784 h 3054096"/>
              <a:gd name="connsiteX75" fmla="*/ 25821 w 1214541"/>
              <a:gd name="connsiteY75" fmla="*/ 2496312 h 3054096"/>
              <a:gd name="connsiteX76" fmla="*/ 34965 w 1214541"/>
              <a:gd name="connsiteY76" fmla="*/ 2468880 h 3054096"/>
              <a:gd name="connsiteX77" fmla="*/ 44109 w 1214541"/>
              <a:gd name="connsiteY77" fmla="*/ 2423160 h 3054096"/>
              <a:gd name="connsiteX78" fmla="*/ 62397 w 1214541"/>
              <a:gd name="connsiteY78" fmla="*/ 2395728 h 3054096"/>
              <a:gd name="connsiteX79" fmla="*/ 80685 w 1214541"/>
              <a:gd name="connsiteY79" fmla="*/ 2340864 h 3054096"/>
              <a:gd name="connsiteX80" fmla="*/ 89829 w 1214541"/>
              <a:gd name="connsiteY80" fmla="*/ 2313432 h 3054096"/>
              <a:gd name="connsiteX81" fmla="*/ 117261 w 1214541"/>
              <a:gd name="connsiteY81" fmla="*/ 2221992 h 3054096"/>
              <a:gd name="connsiteX82" fmla="*/ 135549 w 1214541"/>
              <a:gd name="connsiteY82" fmla="*/ 2185416 h 3054096"/>
              <a:gd name="connsiteX83" fmla="*/ 144693 w 1214541"/>
              <a:gd name="connsiteY83" fmla="*/ 2112264 h 3054096"/>
              <a:gd name="connsiteX84" fmla="*/ 162981 w 1214541"/>
              <a:gd name="connsiteY84" fmla="*/ 2057400 h 3054096"/>
              <a:gd name="connsiteX85" fmla="*/ 190413 w 1214541"/>
              <a:gd name="connsiteY85" fmla="*/ 1956816 h 3054096"/>
              <a:gd name="connsiteX86" fmla="*/ 199557 w 1214541"/>
              <a:gd name="connsiteY86" fmla="*/ 1929384 h 3054096"/>
              <a:gd name="connsiteX87" fmla="*/ 208701 w 1214541"/>
              <a:gd name="connsiteY87" fmla="*/ 1901952 h 3054096"/>
              <a:gd name="connsiteX88" fmla="*/ 226989 w 1214541"/>
              <a:gd name="connsiteY88" fmla="*/ 1865376 h 3054096"/>
              <a:gd name="connsiteX89" fmla="*/ 236133 w 1214541"/>
              <a:gd name="connsiteY89" fmla="*/ 1792224 h 3054096"/>
              <a:gd name="connsiteX90" fmla="*/ 254421 w 1214541"/>
              <a:gd name="connsiteY90" fmla="*/ 1737360 h 3054096"/>
              <a:gd name="connsiteX91" fmla="*/ 272709 w 1214541"/>
              <a:gd name="connsiteY91" fmla="*/ 1673352 h 3054096"/>
              <a:gd name="connsiteX92" fmla="*/ 281853 w 1214541"/>
              <a:gd name="connsiteY92" fmla="*/ 1609344 h 3054096"/>
              <a:gd name="connsiteX93" fmla="*/ 300141 w 1214541"/>
              <a:gd name="connsiteY93" fmla="*/ 1435608 h 3054096"/>
              <a:gd name="connsiteX94" fmla="*/ 309285 w 1214541"/>
              <a:gd name="connsiteY94" fmla="*/ 1408176 h 3054096"/>
              <a:gd name="connsiteX95" fmla="*/ 318429 w 1214541"/>
              <a:gd name="connsiteY95" fmla="*/ 1243584 h 3054096"/>
              <a:gd name="connsiteX96" fmla="*/ 327573 w 1214541"/>
              <a:gd name="connsiteY96" fmla="*/ 1179576 h 3054096"/>
              <a:gd name="connsiteX97" fmla="*/ 336717 w 1214541"/>
              <a:gd name="connsiteY97" fmla="*/ 1097280 h 3054096"/>
              <a:gd name="connsiteX98" fmla="*/ 345861 w 1214541"/>
              <a:gd name="connsiteY98" fmla="*/ 960120 h 3054096"/>
              <a:gd name="connsiteX99" fmla="*/ 364149 w 1214541"/>
              <a:gd name="connsiteY99" fmla="*/ 713232 h 3054096"/>
              <a:gd name="connsiteX100" fmla="*/ 373293 w 1214541"/>
              <a:gd name="connsiteY100" fmla="*/ 301752 h 3054096"/>
              <a:gd name="connsiteX101" fmla="*/ 382437 w 1214541"/>
              <a:gd name="connsiteY101" fmla="*/ 256032 h 3054096"/>
              <a:gd name="connsiteX102" fmla="*/ 409869 w 1214541"/>
              <a:gd name="connsiteY102" fmla="*/ 265176 h 305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1214541" h="3054096">
                <a:moveTo>
                  <a:pt x="336717" y="292608"/>
                </a:moveTo>
                <a:lnTo>
                  <a:pt x="336717" y="292608"/>
                </a:lnTo>
                <a:cubicBezTo>
                  <a:pt x="364149" y="286512"/>
                  <a:pt x="391861" y="281561"/>
                  <a:pt x="419013" y="274320"/>
                </a:cubicBezTo>
                <a:cubicBezTo>
                  <a:pt x="437639" y="269353"/>
                  <a:pt x="473877" y="256032"/>
                  <a:pt x="473877" y="256032"/>
                </a:cubicBezTo>
                <a:lnTo>
                  <a:pt x="510453" y="201168"/>
                </a:lnTo>
                <a:cubicBezTo>
                  <a:pt x="516549" y="192024"/>
                  <a:pt x="520970" y="181507"/>
                  <a:pt x="528741" y="173736"/>
                </a:cubicBezTo>
                <a:lnTo>
                  <a:pt x="556173" y="146304"/>
                </a:lnTo>
                <a:cubicBezTo>
                  <a:pt x="563168" y="118323"/>
                  <a:pt x="562556" y="103345"/>
                  <a:pt x="583605" y="82296"/>
                </a:cubicBezTo>
                <a:cubicBezTo>
                  <a:pt x="591376" y="74525"/>
                  <a:pt x="602094" y="70396"/>
                  <a:pt x="611037" y="64008"/>
                </a:cubicBezTo>
                <a:cubicBezTo>
                  <a:pt x="623438" y="55150"/>
                  <a:pt x="633982" y="43392"/>
                  <a:pt x="647613" y="36576"/>
                </a:cubicBezTo>
                <a:cubicBezTo>
                  <a:pt x="664855" y="27955"/>
                  <a:pt x="684579" y="25447"/>
                  <a:pt x="702477" y="18288"/>
                </a:cubicBezTo>
                <a:lnTo>
                  <a:pt x="748197" y="0"/>
                </a:lnTo>
                <a:cubicBezTo>
                  <a:pt x="812205" y="3048"/>
                  <a:pt x="876635" y="1196"/>
                  <a:pt x="940221" y="9144"/>
                </a:cubicBezTo>
                <a:cubicBezTo>
                  <a:pt x="960793" y="11716"/>
                  <a:pt x="980615" y="46595"/>
                  <a:pt x="995085" y="54864"/>
                </a:cubicBezTo>
                <a:cubicBezTo>
                  <a:pt x="1005996" y="61099"/>
                  <a:pt x="1019469" y="60960"/>
                  <a:pt x="1031661" y="64008"/>
                </a:cubicBezTo>
                <a:cubicBezTo>
                  <a:pt x="1040805" y="73152"/>
                  <a:pt x="1048333" y="84267"/>
                  <a:pt x="1059093" y="91440"/>
                </a:cubicBezTo>
                <a:cubicBezTo>
                  <a:pt x="1067113" y="96787"/>
                  <a:pt x="1077666" y="96787"/>
                  <a:pt x="1086525" y="100584"/>
                </a:cubicBezTo>
                <a:cubicBezTo>
                  <a:pt x="1099054" y="105954"/>
                  <a:pt x="1112009" y="110949"/>
                  <a:pt x="1123101" y="118872"/>
                </a:cubicBezTo>
                <a:cubicBezTo>
                  <a:pt x="1133624" y="126388"/>
                  <a:pt x="1141389" y="137160"/>
                  <a:pt x="1150533" y="146304"/>
                </a:cubicBezTo>
                <a:cubicBezTo>
                  <a:pt x="1173517" y="215255"/>
                  <a:pt x="1142513" y="130264"/>
                  <a:pt x="1177965" y="201168"/>
                </a:cubicBezTo>
                <a:cubicBezTo>
                  <a:pt x="1182276" y="209789"/>
                  <a:pt x="1183725" y="219575"/>
                  <a:pt x="1187109" y="228600"/>
                </a:cubicBezTo>
                <a:cubicBezTo>
                  <a:pt x="1219911" y="316071"/>
                  <a:pt x="1193786" y="239487"/>
                  <a:pt x="1214541" y="301752"/>
                </a:cubicBezTo>
                <a:cubicBezTo>
                  <a:pt x="1190413" y="567155"/>
                  <a:pt x="1218501" y="277234"/>
                  <a:pt x="1196253" y="466344"/>
                </a:cubicBezTo>
                <a:cubicBezTo>
                  <a:pt x="1192674" y="496766"/>
                  <a:pt x="1191767" y="527508"/>
                  <a:pt x="1187109" y="557784"/>
                </a:cubicBezTo>
                <a:cubicBezTo>
                  <a:pt x="1185643" y="567311"/>
                  <a:pt x="1180613" y="575948"/>
                  <a:pt x="1177965" y="585216"/>
                </a:cubicBezTo>
                <a:cubicBezTo>
                  <a:pt x="1174513" y="597300"/>
                  <a:pt x="1171869" y="609600"/>
                  <a:pt x="1168821" y="621792"/>
                </a:cubicBezTo>
                <a:cubicBezTo>
                  <a:pt x="1165773" y="649224"/>
                  <a:pt x="1163580" y="676765"/>
                  <a:pt x="1159677" y="704088"/>
                </a:cubicBezTo>
                <a:cubicBezTo>
                  <a:pt x="1157479" y="719474"/>
                  <a:pt x="1150533" y="734266"/>
                  <a:pt x="1150533" y="749808"/>
                </a:cubicBezTo>
                <a:cubicBezTo>
                  <a:pt x="1150533" y="835206"/>
                  <a:pt x="1153290" y="920681"/>
                  <a:pt x="1159677" y="1005840"/>
                </a:cubicBezTo>
                <a:cubicBezTo>
                  <a:pt x="1164039" y="1063994"/>
                  <a:pt x="1174392" y="1101275"/>
                  <a:pt x="1187109" y="1152144"/>
                </a:cubicBezTo>
                <a:cubicBezTo>
                  <a:pt x="1191724" y="1253673"/>
                  <a:pt x="1205634" y="1345953"/>
                  <a:pt x="1187109" y="1444752"/>
                </a:cubicBezTo>
                <a:cubicBezTo>
                  <a:pt x="1183556" y="1463699"/>
                  <a:pt x="1174917" y="1481328"/>
                  <a:pt x="1168821" y="1499616"/>
                </a:cubicBezTo>
                <a:lnTo>
                  <a:pt x="1159677" y="1527048"/>
                </a:lnTo>
                <a:cubicBezTo>
                  <a:pt x="1156629" y="1536192"/>
                  <a:pt x="1152871" y="1545129"/>
                  <a:pt x="1150533" y="1554480"/>
                </a:cubicBezTo>
                <a:cubicBezTo>
                  <a:pt x="1137620" y="1606134"/>
                  <a:pt x="1143854" y="1578733"/>
                  <a:pt x="1132245" y="1636776"/>
                </a:cubicBezTo>
                <a:cubicBezTo>
                  <a:pt x="1129197" y="1697736"/>
                  <a:pt x="1130995" y="1759133"/>
                  <a:pt x="1123101" y="1819656"/>
                </a:cubicBezTo>
                <a:cubicBezTo>
                  <a:pt x="1121680" y="1830553"/>
                  <a:pt x="1109142" y="1836987"/>
                  <a:pt x="1104813" y="1847088"/>
                </a:cubicBezTo>
                <a:cubicBezTo>
                  <a:pt x="1099863" y="1858639"/>
                  <a:pt x="1099121" y="1871580"/>
                  <a:pt x="1095669" y="1883664"/>
                </a:cubicBezTo>
                <a:cubicBezTo>
                  <a:pt x="1069433" y="1975491"/>
                  <a:pt x="1105967" y="1833329"/>
                  <a:pt x="1077381" y="1947672"/>
                </a:cubicBezTo>
                <a:cubicBezTo>
                  <a:pt x="1074333" y="1999488"/>
                  <a:pt x="1073402" y="2051472"/>
                  <a:pt x="1068237" y="2103120"/>
                </a:cubicBezTo>
                <a:cubicBezTo>
                  <a:pt x="1067278" y="2112711"/>
                  <a:pt x="1061184" y="2121143"/>
                  <a:pt x="1059093" y="2130552"/>
                </a:cubicBezTo>
                <a:cubicBezTo>
                  <a:pt x="1055071" y="2148651"/>
                  <a:pt x="1051996" y="2166989"/>
                  <a:pt x="1049949" y="2185416"/>
                </a:cubicBezTo>
                <a:cubicBezTo>
                  <a:pt x="1045896" y="2221894"/>
                  <a:pt x="1046839" y="2258941"/>
                  <a:pt x="1040805" y="2295144"/>
                </a:cubicBezTo>
                <a:cubicBezTo>
                  <a:pt x="1037636" y="2314159"/>
                  <a:pt x="1026298" y="2331105"/>
                  <a:pt x="1022517" y="2350008"/>
                </a:cubicBezTo>
                <a:cubicBezTo>
                  <a:pt x="1011483" y="2405179"/>
                  <a:pt x="1018288" y="2380984"/>
                  <a:pt x="1004229" y="2423160"/>
                </a:cubicBezTo>
                <a:cubicBezTo>
                  <a:pt x="1001181" y="2447544"/>
                  <a:pt x="998822" y="2472024"/>
                  <a:pt x="995085" y="2496312"/>
                </a:cubicBezTo>
                <a:cubicBezTo>
                  <a:pt x="990442" y="2526494"/>
                  <a:pt x="984078" y="2549483"/>
                  <a:pt x="976797" y="2578608"/>
                </a:cubicBezTo>
                <a:cubicBezTo>
                  <a:pt x="979845" y="2615184"/>
                  <a:pt x="981090" y="2651955"/>
                  <a:pt x="985941" y="2688336"/>
                </a:cubicBezTo>
                <a:cubicBezTo>
                  <a:pt x="987215" y="2697890"/>
                  <a:pt x="989064" y="2708242"/>
                  <a:pt x="995085" y="2715768"/>
                </a:cubicBezTo>
                <a:cubicBezTo>
                  <a:pt x="1001950" y="2724350"/>
                  <a:pt x="1012687" y="2729141"/>
                  <a:pt x="1022517" y="2734056"/>
                </a:cubicBezTo>
                <a:cubicBezTo>
                  <a:pt x="1031138" y="2738367"/>
                  <a:pt x="1041328" y="2738889"/>
                  <a:pt x="1049949" y="2743200"/>
                </a:cubicBezTo>
                <a:cubicBezTo>
                  <a:pt x="1059779" y="2748115"/>
                  <a:pt x="1067280" y="2757159"/>
                  <a:pt x="1077381" y="2761488"/>
                </a:cubicBezTo>
                <a:cubicBezTo>
                  <a:pt x="1091751" y="2767646"/>
                  <a:pt x="1147743" y="2776521"/>
                  <a:pt x="1159677" y="2779776"/>
                </a:cubicBezTo>
                <a:cubicBezTo>
                  <a:pt x="1178275" y="2784848"/>
                  <a:pt x="1214541" y="2798064"/>
                  <a:pt x="1214541" y="2798064"/>
                </a:cubicBezTo>
                <a:cubicBezTo>
                  <a:pt x="1214086" y="2800341"/>
                  <a:pt x="1203751" y="2861843"/>
                  <a:pt x="1196253" y="2871216"/>
                </a:cubicBezTo>
                <a:cubicBezTo>
                  <a:pt x="1189388" y="2879798"/>
                  <a:pt x="1178864" y="2885041"/>
                  <a:pt x="1168821" y="2889504"/>
                </a:cubicBezTo>
                <a:cubicBezTo>
                  <a:pt x="1099409" y="2920354"/>
                  <a:pt x="1064445" y="2911093"/>
                  <a:pt x="976797" y="2916936"/>
                </a:cubicBezTo>
                <a:cubicBezTo>
                  <a:pt x="938727" y="2929626"/>
                  <a:pt x="952196" y="2926397"/>
                  <a:pt x="903645" y="2935224"/>
                </a:cubicBezTo>
                <a:cubicBezTo>
                  <a:pt x="885404" y="2938541"/>
                  <a:pt x="866768" y="2939871"/>
                  <a:pt x="848781" y="2944368"/>
                </a:cubicBezTo>
                <a:cubicBezTo>
                  <a:pt x="830079" y="2949043"/>
                  <a:pt x="812205" y="2956560"/>
                  <a:pt x="793917" y="2962656"/>
                </a:cubicBezTo>
                <a:cubicBezTo>
                  <a:pt x="784773" y="2965704"/>
                  <a:pt x="776027" y="2970437"/>
                  <a:pt x="766485" y="2971800"/>
                </a:cubicBezTo>
                <a:cubicBezTo>
                  <a:pt x="663135" y="2986564"/>
                  <a:pt x="723966" y="2979291"/>
                  <a:pt x="583605" y="2990088"/>
                </a:cubicBezTo>
                <a:lnTo>
                  <a:pt x="501309" y="3017520"/>
                </a:lnTo>
                <a:lnTo>
                  <a:pt x="473877" y="3026664"/>
                </a:lnTo>
                <a:cubicBezTo>
                  <a:pt x="464733" y="3029712"/>
                  <a:pt x="455796" y="3033470"/>
                  <a:pt x="446445" y="3035808"/>
                </a:cubicBezTo>
                <a:cubicBezTo>
                  <a:pt x="400518" y="3047290"/>
                  <a:pt x="421791" y="3040978"/>
                  <a:pt x="382437" y="3054096"/>
                </a:cubicBezTo>
                <a:cubicBezTo>
                  <a:pt x="366307" y="3052080"/>
                  <a:pt x="297586" y="3046470"/>
                  <a:pt x="272709" y="3035808"/>
                </a:cubicBezTo>
                <a:cubicBezTo>
                  <a:pt x="262608" y="3031479"/>
                  <a:pt x="255107" y="3022435"/>
                  <a:pt x="245277" y="3017520"/>
                </a:cubicBezTo>
                <a:cubicBezTo>
                  <a:pt x="236656" y="3013209"/>
                  <a:pt x="226466" y="3012687"/>
                  <a:pt x="217845" y="3008376"/>
                </a:cubicBezTo>
                <a:cubicBezTo>
                  <a:pt x="208015" y="3003461"/>
                  <a:pt x="200243" y="2995003"/>
                  <a:pt x="190413" y="2990088"/>
                </a:cubicBezTo>
                <a:cubicBezTo>
                  <a:pt x="181792" y="2985777"/>
                  <a:pt x="171602" y="2985255"/>
                  <a:pt x="162981" y="2980944"/>
                </a:cubicBezTo>
                <a:cubicBezTo>
                  <a:pt x="153151" y="2976029"/>
                  <a:pt x="145379" y="2967571"/>
                  <a:pt x="135549" y="2962656"/>
                </a:cubicBezTo>
                <a:cubicBezTo>
                  <a:pt x="126928" y="2958345"/>
                  <a:pt x="116738" y="2957823"/>
                  <a:pt x="108117" y="2953512"/>
                </a:cubicBezTo>
                <a:cubicBezTo>
                  <a:pt x="77721" y="2938314"/>
                  <a:pt x="73805" y="2928008"/>
                  <a:pt x="53253" y="2898648"/>
                </a:cubicBezTo>
                <a:cubicBezTo>
                  <a:pt x="40649" y="2880642"/>
                  <a:pt x="16677" y="2843784"/>
                  <a:pt x="16677" y="2843784"/>
                </a:cubicBezTo>
                <a:cubicBezTo>
                  <a:pt x="1994" y="2726319"/>
                  <a:pt x="-15835" y="2621281"/>
                  <a:pt x="25821" y="2496312"/>
                </a:cubicBezTo>
                <a:cubicBezTo>
                  <a:pt x="28869" y="2487168"/>
                  <a:pt x="32627" y="2478231"/>
                  <a:pt x="34965" y="2468880"/>
                </a:cubicBezTo>
                <a:cubicBezTo>
                  <a:pt x="38734" y="2453802"/>
                  <a:pt x="38652" y="2437712"/>
                  <a:pt x="44109" y="2423160"/>
                </a:cubicBezTo>
                <a:cubicBezTo>
                  <a:pt x="47968" y="2412870"/>
                  <a:pt x="57934" y="2405771"/>
                  <a:pt x="62397" y="2395728"/>
                </a:cubicBezTo>
                <a:cubicBezTo>
                  <a:pt x="70226" y="2378112"/>
                  <a:pt x="74589" y="2359152"/>
                  <a:pt x="80685" y="2340864"/>
                </a:cubicBezTo>
                <a:cubicBezTo>
                  <a:pt x="83733" y="2331720"/>
                  <a:pt x="87491" y="2322783"/>
                  <a:pt x="89829" y="2313432"/>
                </a:cubicBezTo>
                <a:cubicBezTo>
                  <a:pt x="96392" y="2287181"/>
                  <a:pt x="106130" y="2244254"/>
                  <a:pt x="117261" y="2221992"/>
                </a:cubicBezTo>
                <a:lnTo>
                  <a:pt x="135549" y="2185416"/>
                </a:lnTo>
                <a:cubicBezTo>
                  <a:pt x="138597" y="2161032"/>
                  <a:pt x="139544" y="2136292"/>
                  <a:pt x="144693" y="2112264"/>
                </a:cubicBezTo>
                <a:cubicBezTo>
                  <a:pt x="148732" y="2093415"/>
                  <a:pt x="159200" y="2076303"/>
                  <a:pt x="162981" y="2057400"/>
                </a:cubicBezTo>
                <a:cubicBezTo>
                  <a:pt x="175906" y="1992777"/>
                  <a:pt x="167210" y="2026424"/>
                  <a:pt x="190413" y="1956816"/>
                </a:cubicBezTo>
                <a:lnTo>
                  <a:pt x="199557" y="1929384"/>
                </a:lnTo>
                <a:cubicBezTo>
                  <a:pt x="202605" y="1920240"/>
                  <a:pt x="204390" y="1910573"/>
                  <a:pt x="208701" y="1901952"/>
                </a:cubicBezTo>
                <a:lnTo>
                  <a:pt x="226989" y="1865376"/>
                </a:lnTo>
                <a:cubicBezTo>
                  <a:pt x="230037" y="1840992"/>
                  <a:pt x="230984" y="1816252"/>
                  <a:pt x="236133" y="1792224"/>
                </a:cubicBezTo>
                <a:cubicBezTo>
                  <a:pt x="240172" y="1773375"/>
                  <a:pt x="248325" y="1755648"/>
                  <a:pt x="254421" y="1737360"/>
                </a:cubicBezTo>
                <a:cubicBezTo>
                  <a:pt x="262255" y="1713857"/>
                  <a:pt x="268116" y="1698612"/>
                  <a:pt x="272709" y="1673352"/>
                </a:cubicBezTo>
                <a:cubicBezTo>
                  <a:pt x="276564" y="1652147"/>
                  <a:pt x="279597" y="1630778"/>
                  <a:pt x="281853" y="1609344"/>
                </a:cubicBezTo>
                <a:cubicBezTo>
                  <a:pt x="288012" y="1550834"/>
                  <a:pt x="288610" y="1493261"/>
                  <a:pt x="300141" y="1435608"/>
                </a:cubicBezTo>
                <a:cubicBezTo>
                  <a:pt x="302031" y="1426157"/>
                  <a:pt x="306237" y="1417320"/>
                  <a:pt x="309285" y="1408176"/>
                </a:cubicBezTo>
                <a:cubicBezTo>
                  <a:pt x="312333" y="1353312"/>
                  <a:pt x="314047" y="1298358"/>
                  <a:pt x="318429" y="1243584"/>
                </a:cubicBezTo>
                <a:cubicBezTo>
                  <a:pt x="320148" y="1222100"/>
                  <a:pt x="324900" y="1200962"/>
                  <a:pt x="327573" y="1179576"/>
                </a:cubicBezTo>
                <a:cubicBezTo>
                  <a:pt x="330996" y="1152188"/>
                  <a:pt x="334425" y="1124785"/>
                  <a:pt x="336717" y="1097280"/>
                </a:cubicBezTo>
                <a:cubicBezTo>
                  <a:pt x="340522" y="1051617"/>
                  <a:pt x="342347" y="1005807"/>
                  <a:pt x="345861" y="960120"/>
                </a:cubicBezTo>
                <a:cubicBezTo>
                  <a:pt x="368474" y="666150"/>
                  <a:pt x="339777" y="1103189"/>
                  <a:pt x="364149" y="713232"/>
                </a:cubicBezTo>
                <a:cubicBezTo>
                  <a:pt x="367197" y="576072"/>
                  <a:pt x="367582" y="438827"/>
                  <a:pt x="373293" y="301752"/>
                </a:cubicBezTo>
                <a:cubicBezTo>
                  <a:pt x="384365" y="36031"/>
                  <a:pt x="382437" y="431008"/>
                  <a:pt x="382437" y="256032"/>
                </a:cubicBezTo>
                <a:lnTo>
                  <a:pt x="409869" y="265176"/>
                </a:ln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爆発 1 3"/>
          <p:cNvSpPr/>
          <p:nvPr/>
        </p:nvSpPr>
        <p:spPr>
          <a:xfrm>
            <a:off x="3491880" y="2060848"/>
            <a:ext cx="5292080" cy="4697367"/>
          </a:xfrm>
          <a:prstGeom prst="irregularSeal1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考えることいっぱい！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40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38000">
                      <a:srgbClr val="FF0000"/>
                    </a:gs>
                    <a:gs pos="56000">
                      <a:schemeClr val="accent4">
                        <a:satMod val="255000"/>
                      </a:schemeClr>
                    </a:gs>
                    <a:gs pos="79000">
                      <a:srgbClr val="0070C0"/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あぁ  </a:t>
            </a:r>
            <a:r>
              <a:rPr lang="en-US" altLang="ja-JP" sz="40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38000">
                      <a:srgbClr val="FF0000"/>
                    </a:gs>
                    <a:gs pos="56000">
                      <a:schemeClr val="accent4">
                        <a:satMod val="255000"/>
                      </a:schemeClr>
                    </a:gs>
                    <a:gs pos="79000">
                      <a:srgbClr val="0070C0"/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!!</a:t>
            </a:r>
          </a:p>
          <a:p>
            <a:pPr algn="ctr"/>
            <a:r>
              <a:rPr lang="ja-JP" altLang="en-US" sz="40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38000">
                      <a:srgbClr val="FF0000"/>
                    </a:gs>
                    <a:gs pos="56000">
                      <a:schemeClr val="accent4">
                        <a:satMod val="255000"/>
                      </a:schemeClr>
                    </a:gs>
                    <a:gs pos="79000">
                      <a:srgbClr val="0070C0"/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ストレス～！</a:t>
            </a:r>
            <a:endParaRPr kumimoji="1" lang="ja-JP" altLang="en-US" sz="4000" b="1" cap="all" dirty="0">
              <a:ln w="9000" cmpd="sng">
                <a:solidFill>
                  <a:schemeClr val="tx1"/>
                </a:solidFill>
                <a:prstDash val="solid"/>
              </a:ln>
              <a:gradFill>
                <a:gsLst>
                  <a:gs pos="38000">
                    <a:srgbClr val="FF0000"/>
                  </a:gs>
                  <a:gs pos="56000">
                    <a:schemeClr val="accent4">
                      <a:satMod val="255000"/>
                    </a:schemeClr>
                  </a:gs>
                  <a:gs pos="79000">
                    <a:srgbClr val="0070C0"/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611560" y="1829660"/>
            <a:ext cx="1714512" cy="2286016"/>
          </a:xfrm>
          <a:prstGeom prst="wedgeRoundRectCallout">
            <a:avLst>
              <a:gd name="adj1" fmla="val 75069"/>
              <a:gd name="adj2" fmla="val 20992"/>
              <a:gd name="adj3" fmla="val 16667"/>
            </a:avLst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自分は頼られるように頑張っているけど、結構怠けものだったりするよな</a:t>
            </a:r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37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9" grpId="0" animBg="1"/>
      <p:bldP spid="8" grpId="0" animBg="1"/>
      <p:bldP spid="4" grpId="0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 smtClean="0"/>
              <a:t>気分が落ち込んだときどうする？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好きな音楽を聴く、ライブに行く。</a:t>
            </a:r>
            <a:endParaRPr kumimoji="1" lang="en-US" altLang="ja-JP" dirty="0" smtClean="0"/>
          </a:p>
          <a:p>
            <a:r>
              <a:rPr lang="ja-JP" altLang="en-US" dirty="0" smtClean="0"/>
              <a:t>自分の趣味に没頭する。</a:t>
            </a:r>
            <a:endParaRPr lang="en-US" altLang="ja-JP" dirty="0" smtClean="0"/>
          </a:p>
          <a:p>
            <a:r>
              <a:rPr kumimoji="1" lang="ja-JP" altLang="en-US" dirty="0" smtClean="0"/>
              <a:t>身体を動かす。</a:t>
            </a:r>
            <a:endParaRPr kumimoji="1" lang="en-US" altLang="ja-JP" dirty="0" smtClean="0"/>
          </a:p>
          <a:p>
            <a:r>
              <a:rPr lang="ja-JP" altLang="en-US" dirty="0" smtClean="0"/>
              <a:t>人に聞いてもらう。</a:t>
            </a:r>
            <a:endParaRPr lang="en-US" altLang="ja-JP" dirty="0" smtClean="0"/>
          </a:p>
          <a:p>
            <a:r>
              <a:rPr lang="ja-JP" altLang="en-US" dirty="0" smtClean="0"/>
              <a:t>大声で叫ぶ！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28690" y="5013176"/>
            <a:ext cx="8119773" cy="151216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あなたの気分の切りかえ方は？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7" name="図 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87"/>
          <a:stretch/>
        </p:blipFill>
        <p:spPr bwMode="auto">
          <a:xfrm>
            <a:off x="4860032" y="3068960"/>
            <a:ext cx="1557501" cy="1742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図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628800"/>
            <a:ext cx="1774825" cy="20732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46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dirty="0" smtClean="0"/>
              <a:t>ストレス対処とは？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187624" y="1628800"/>
            <a:ext cx="3024336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ストレッサー</a:t>
            </a:r>
            <a:endParaRPr kumimoji="1" lang="en-US" altLang="ja-JP" sz="3200" dirty="0" smtClean="0"/>
          </a:p>
          <a:p>
            <a:pPr algn="ctr"/>
            <a:endParaRPr kumimoji="1" lang="en-US" altLang="ja-JP" dirty="0" smtClean="0"/>
          </a:p>
          <a:p>
            <a:pPr algn="ctr"/>
            <a:r>
              <a:rPr lang="ja-JP" altLang="en-US" dirty="0"/>
              <a:t>変化</a:t>
            </a:r>
            <a:r>
              <a:rPr lang="ja-JP" altLang="en-US" dirty="0" smtClean="0"/>
              <a:t>を起こす出来事など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4774216" y="1628800"/>
            <a:ext cx="3110151" cy="11521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ストレス反応</a:t>
            </a:r>
            <a:endParaRPr kumimoji="1" lang="en-US" altLang="ja-JP" sz="3200" dirty="0" smtClean="0"/>
          </a:p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気持ちやからだに起こる変化</a:t>
            </a:r>
            <a:endParaRPr kumimoji="1" lang="ja-JP" altLang="en-US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539552" y="3140968"/>
            <a:ext cx="7632848" cy="3312368"/>
          </a:xfrm>
          <a:prstGeom prst="wedgeRoundRectCallout">
            <a:avLst>
              <a:gd name="adj1" fmla="val -129"/>
              <a:gd name="adj2" fmla="val -6080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 smtClean="0">
                <a:latin typeface="+mn-ea"/>
              </a:rPr>
              <a:t>問題焦点対処</a:t>
            </a:r>
            <a:r>
              <a:rPr lang="ja-JP" altLang="en-US" sz="2000" dirty="0">
                <a:latin typeface="+mn-ea"/>
              </a:rPr>
              <a:t>・・・・・・</a:t>
            </a:r>
            <a:r>
              <a:rPr lang="ja-JP" altLang="en-US" sz="2000" dirty="0" smtClean="0">
                <a:latin typeface="+mn-ea"/>
              </a:rPr>
              <a:t>・・・原因</a:t>
            </a:r>
            <a:r>
              <a:rPr lang="ja-JP" altLang="en-US" sz="2000" dirty="0">
                <a:latin typeface="+mn-ea"/>
              </a:rPr>
              <a:t>を解決するための</a:t>
            </a:r>
            <a:r>
              <a:rPr lang="ja-JP" altLang="en-US" sz="2000" dirty="0" smtClean="0">
                <a:latin typeface="+mn-ea"/>
              </a:rPr>
              <a:t>行動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対策を考える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</a:t>
            </a:r>
          </a:p>
          <a:p>
            <a:r>
              <a:rPr lang="ja-JP" altLang="en-US" sz="2000" dirty="0" smtClean="0">
                <a:latin typeface="+mn-ea"/>
              </a:rPr>
              <a:t>気持ち焦点対処</a:t>
            </a:r>
            <a:r>
              <a:rPr lang="ja-JP" altLang="en-US" sz="2000" dirty="0">
                <a:latin typeface="+mn-ea"/>
              </a:rPr>
              <a:t>・・・・</a:t>
            </a:r>
            <a:r>
              <a:rPr lang="ja-JP" altLang="en-US" sz="2000" dirty="0" smtClean="0">
                <a:latin typeface="+mn-ea"/>
              </a:rPr>
              <a:t>・・・リラックス</a:t>
            </a:r>
            <a:r>
              <a:rPr lang="ja-JP" altLang="en-US" sz="2000" dirty="0">
                <a:latin typeface="+mn-ea"/>
              </a:rPr>
              <a:t>や気分転換</a:t>
            </a:r>
          </a:p>
          <a:p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　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プラスのメッセージを自分に送る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</a:t>
            </a:r>
          </a:p>
          <a:p>
            <a:r>
              <a:rPr lang="ja-JP" altLang="en-US" sz="2000" dirty="0">
                <a:latin typeface="+mn-ea"/>
              </a:rPr>
              <a:t>相談・お話</a:t>
            </a:r>
            <a:r>
              <a:rPr lang="ja-JP" altLang="en-US" sz="2000" dirty="0" smtClean="0">
                <a:latin typeface="+mn-ea"/>
              </a:rPr>
              <a:t>対処</a:t>
            </a:r>
            <a:r>
              <a:rPr lang="ja-JP" altLang="en-US" sz="2000" dirty="0">
                <a:latin typeface="+mn-ea"/>
              </a:rPr>
              <a:t>・・・・・・</a:t>
            </a:r>
            <a:r>
              <a:rPr lang="ja-JP" altLang="en-US" sz="2000" dirty="0" smtClean="0">
                <a:latin typeface="+mn-ea"/>
              </a:rPr>
              <a:t>・・相談</a:t>
            </a:r>
            <a:r>
              <a:rPr lang="ja-JP" altLang="en-US" sz="2000" dirty="0">
                <a:latin typeface="+mn-ea"/>
              </a:rPr>
              <a:t>・支援を求める対処</a:t>
            </a:r>
          </a:p>
          <a:p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　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信頼できる人に話を聞いてもらう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</a:t>
            </a:r>
          </a:p>
          <a:p>
            <a:r>
              <a:rPr lang="ja-JP" altLang="en-US" sz="2000" dirty="0" smtClean="0">
                <a:latin typeface="+mn-ea"/>
              </a:rPr>
              <a:t>傷つけ発散・依存対処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…</a:t>
            </a:r>
            <a:r>
              <a:rPr lang="ja-JP" altLang="en-US" sz="1900" dirty="0" smtClean="0">
                <a:latin typeface="+mn-ea"/>
              </a:rPr>
              <a:t>自分</a:t>
            </a:r>
            <a:r>
              <a:rPr lang="ja-JP" altLang="en-US" sz="1900" dirty="0">
                <a:latin typeface="+mn-ea"/>
              </a:rPr>
              <a:t>を傷つけたり、やりすぎて</a:t>
            </a:r>
            <a:r>
              <a:rPr lang="ja-JP" altLang="en-US" sz="1900" dirty="0" smtClean="0">
                <a:latin typeface="+mn-ea"/>
              </a:rPr>
              <a:t>はダメな対処</a:t>
            </a:r>
            <a:endParaRPr lang="en-US" altLang="ja-JP" sz="1900" dirty="0" smtClean="0">
              <a:latin typeface="+mn-ea"/>
            </a:endParaRPr>
          </a:p>
          <a:p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　　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やつあたり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ゲームやインターネット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</a:t>
            </a:r>
          </a:p>
          <a:p>
            <a:r>
              <a:rPr lang="ja-JP" altLang="en-US" sz="2000" dirty="0" smtClean="0">
                <a:latin typeface="+mn-ea"/>
              </a:rPr>
              <a:t>気持ちを抑圧する対処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…</a:t>
            </a:r>
            <a:r>
              <a:rPr lang="ja-JP" altLang="en-US" sz="2000" dirty="0" smtClean="0">
                <a:latin typeface="+mn-ea"/>
              </a:rPr>
              <a:t>感情</a:t>
            </a:r>
            <a:r>
              <a:rPr lang="ja-JP" altLang="en-US" sz="2000" dirty="0">
                <a:latin typeface="+mn-ea"/>
              </a:rPr>
              <a:t>を無理に</a:t>
            </a:r>
            <a:r>
              <a:rPr lang="ja-JP" altLang="en-US" sz="2000" dirty="0" smtClean="0">
                <a:latin typeface="+mn-ea"/>
              </a:rPr>
              <a:t>抑える</a:t>
            </a:r>
            <a:r>
              <a:rPr lang="ja-JP" altLang="en-US" sz="2000" dirty="0">
                <a:latin typeface="+mn-ea"/>
              </a:rPr>
              <a:t>対処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　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自分の心とは反対に明るくふるまう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</a:t>
            </a:r>
            <a:endParaRPr kumimoji="1" lang="ja-JP" altLang="en-US" sz="2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868959" y="1628800"/>
            <a:ext cx="3024336" cy="11521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/>
              <a:t>ストレス対処</a:t>
            </a:r>
            <a:endParaRPr kumimoji="1" lang="en-US" altLang="ja-JP" sz="3200" dirty="0" smtClean="0"/>
          </a:p>
          <a:p>
            <a:pPr algn="ctr"/>
            <a:endParaRPr kumimoji="1" lang="en-US" altLang="ja-JP" dirty="0" smtClean="0"/>
          </a:p>
          <a:p>
            <a:pPr algn="ctr"/>
            <a:r>
              <a:rPr lang="ja-JP" altLang="en-US" dirty="0"/>
              <a:t>変化</a:t>
            </a:r>
            <a:r>
              <a:rPr lang="ja-JP" altLang="en-US" dirty="0" smtClean="0"/>
              <a:t>を起こす出来事など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36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64955E-6 L -0.11007 -4.6495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03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64955E-6 L 0.10712 -4.64955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563" y="188640"/>
            <a:ext cx="1061085" cy="128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568952" cy="1143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 smtClean="0"/>
              <a:t>青年期</a:t>
            </a:r>
            <a:r>
              <a:rPr lang="ja-JP" altLang="en-US" dirty="0" smtClean="0"/>
              <a:t>に起こりうるこころの病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785395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気分の障害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起立性調節障害</a:t>
            </a:r>
            <a:r>
              <a:rPr kumimoji="1" lang="ja-JP" altLang="en-US" dirty="0" smtClean="0"/>
              <a:t>、睡眠障害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統合失調症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摂食障害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不安にまつわる障害</a:t>
            </a:r>
            <a:endParaRPr kumimoji="1" lang="ja-JP" altLang="en-US" dirty="0"/>
          </a:p>
        </p:txBody>
      </p:sp>
      <p:pic>
        <p:nvPicPr>
          <p:cNvPr id="5" name="図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933056"/>
            <a:ext cx="1921510" cy="247523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18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4624"/>
            <a:ext cx="1061085" cy="128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dirty="0" smtClean="0"/>
              <a:t>こんな症状がでたら</a:t>
            </a:r>
            <a:r>
              <a:rPr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5720" y="1357299"/>
            <a:ext cx="8643998" cy="5357850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/>
              <a:t>ふだんから自分の状態を気にかけよう</a:t>
            </a:r>
            <a:endParaRPr lang="en-US" altLang="ja-JP" dirty="0" smtClean="0"/>
          </a:p>
          <a:p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lang="ja-JP" altLang="en-US" dirty="0"/>
              <a:t>からだ</a:t>
            </a:r>
            <a:r>
              <a:rPr lang="ja-JP" altLang="en-US" dirty="0" smtClean="0"/>
              <a:t>の調子が悪い、熱っぽい、しんどい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</a:t>
            </a:r>
            <a:r>
              <a:rPr kumimoji="1" lang="ja-JP" altLang="en-US" dirty="0"/>
              <a:t>　</a:t>
            </a:r>
            <a:r>
              <a:rPr kumimoji="1" lang="ja-JP" altLang="en-US" dirty="0" smtClean="0"/>
              <a:t>　　　　　→体温を測る、</a:t>
            </a:r>
            <a:r>
              <a:rPr kumimoji="1" lang="ja-JP" altLang="en-US" dirty="0" smtClean="0">
                <a:solidFill>
                  <a:srgbClr val="FF0000"/>
                </a:solidFill>
              </a:rPr>
              <a:t>病院に行く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endParaRPr lang="en-US" altLang="ja-JP" sz="2000" dirty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こころもしんどくなる　→</a:t>
            </a:r>
            <a:r>
              <a:rPr kumimoji="1" lang="ja-JP" altLang="en-US" dirty="0" smtClean="0"/>
              <a:t>リラックス、音楽、運動</a:t>
            </a:r>
            <a:r>
              <a:rPr kumimoji="1" lang="en-US" altLang="ja-JP" dirty="0" smtClean="0"/>
              <a:t>…</a:t>
            </a:r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　　　　　　　　　　　　　　　　</a:t>
            </a:r>
            <a:r>
              <a:rPr lang="ja-JP" altLang="en-US" dirty="0" smtClean="0"/>
              <a:t>自分なりの方法で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sz="2800" dirty="0" smtClean="0"/>
          </a:p>
          <a:p>
            <a:r>
              <a:rPr lang="ja-JP" altLang="en-US" dirty="0" smtClean="0"/>
              <a:t>それでもしんどいときは</a:t>
            </a:r>
            <a:r>
              <a:rPr lang="en-US" altLang="ja-JP" dirty="0" smtClean="0"/>
              <a:t>…</a:t>
            </a:r>
          </a:p>
          <a:p>
            <a:pPr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　→専門家にかかる</a:t>
            </a:r>
            <a:r>
              <a:rPr lang="ja-JP" altLang="en-US" dirty="0" smtClean="0"/>
              <a:t>のも自分を大切にする方法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</p:txBody>
      </p:sp>
      <p:pic>
        <p:nvPicPr>
          <p:cNvPr id="6" name="図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540634"/>
            <a:ext cx="862330" cy="8883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図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064" y="4797152"/>
            <a:ext cx="1017905" cy="10350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43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" r="12619" b="11305"/>
          <a:stretch/>
        </p:blipFill>
        <p:spPr bwMode="auto">
          <a:xfrm>
            <a:off x="7656549" y="2636912"/>
            <a:ext cx="1467562" cy="197991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6432" y="1638315"/>
            <a:ext cx="8411136" cy="4925143"/>
          </a:xfrm>
        </p:spPr>
        <p:txBody>
          <a:bodyPr>
            <a:normAutofit/>
          </a:bodyPr>
          <a:lstStyle/>
          <a:p>
            <a:r>
              <a:rPr lang="ja-JP" altLang="en-US" dirty="0"/>
              <a:t>身体だけでなく、こころもしんどくなる時がある。</a:t>
            </a:r>
            <a:endParaRPr lang="en-US" altLang="ja-JP" dirty="0"/>
          </a:p>
          <a:p>
            <a:endParaRPr lang="en-US" altLang="ja-JP" sz="2000" dirty="0"/>
          </a:p>
          <a:p>
            <a:r>
              <a:rPr lang="ja-JP" altLang="en-US" dirty="0"/>
              <a:t>これは、特別じゃなく、</a:t>
            </a:r>
            <a:r>
              <a:rPr lang="ja-JP" altLang="en-US" dirty="0">
                <a:solidFill>
                  <a:srgbClr val="FF0000"/>
                </a:solidFill>
              </a:rPr>
              <a:t>誰にでも起こること。</a:t>
            </a:r>
            <a:endParaRPr lang="en-US" altLang="ja-JP" dirty="0">
              <a:solidFill>
                <a:srgbClr val="FF0000"/>
              </a:solidFill>
            </a:endParaRPr>
          </a:p>
          <a:p>
            <a:endParaRPr lang="en-US" altLang="ja-JP" sz="2000" dirty="0"/>
          </a:p>
          <a:p>
            <a:r>
              <a:rPr lang="ja-JP" altLang="en-US" dirty="0"/>
              <a:t>だけど、</a:t>
            </a:r>
            <a:r>
              <a:rPr lang="ja-JP" altLang="en-US" u="sng" dirty="0">
                <a:solidFill>
                  <a:srgbClr val="FF0000"/>
                </a:solidFill>
              </a:rPr>
              <a:t>しんどい時は変化していく</a:t>
            </a:r>
            <a:r>
              <a:rPr lang="ja-JP" altLang="en-US" u="sng" dirty="0" smtClean="0">
                <a:solidFill>
                  <a:srgbClr val="FF0000"/>
                </a:solidFill>
              </a:rPr>
              <a:t>。</a:t>
            </a:r>
            <a:endParaRPr lang="en-US" altLang="ja-JP" u="sng" dirty="0" smtClean="0">
              <a:solidFill>
                <a:srgbClr val="FF0000"/>
              </a:solidFill>
            </a:endParaRPr>
          </a:p>
          <a:p>
            <a:endParaRPr lang="en-US" altLang="ja-JP" u="sng" dirty="0" smtClean="0">
              <a:solidFill>
                <a:srgbClr val="FF0000"/>
              </a:solidFill>
            </a:endParaRPr>
          </a:p>
          <a:p>
            <a:endParaRPr lang="en-US" altLang="ja-JP" u="sng" dirty="0" smtClean="0">
              <a:solidFill>
                <a:srgbClr val="FF0000"/>
              </a:solidFill>
            </a:endParaRPr>
          </a:p>
          <a:p>
            <a:r>
              <a:rPr lang="ja-JP" altLang="en-US" dirty="0" smtClean="0"/>
              <a:t>自分</a:t>
            </a:r>
            <a:r>
              <a:rPr lang="ja-JP" altLang="en-US" dirty="0"/>
              <a:t>で自分をリラックス</a:t>
            </a:r>
            <a:r>
              <a:rPr lang="ja-JP" altLang="en-US" dirty="0" smtClean="0"/>
              <a:t>させる方法</a:t>
            </a:r>
            <a:r>
              <a:rPr lang="ja-JP" altLang="en-US" dirty="0"/>
              <a:t>があります。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　 一緒にやってみましょう。</a:t>
            </a:r>
            <a:endParaRPr lang="en-US" altLang="ja-JP" dirty="0"/>
          </a:p>
          <a:p>
            <a:endParaRPr kumimoji="1" lang="ja-JP" altLang="en-US" dirty="0"/>
          </a:p>
        </p:txBody>
      </p:sp>
      <p:pic>
        <p:nvPicPr>
          <p:cNvPr id="6" name="図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061085" cy="12852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 smtClean="0"/>
              <a:t>　　</a:t>
            </a:r>
            <a:r>
              <a:rPr kumimoji="1" lang="ja-JP" altLang="en-US" dirty="0" smtClean="0"/>
              <a:t>自分</a:t>
            </a:r>
            <a:r>
              <a:rPr kumimoji="1" lang="ja-JP" altLang="en-US" dirty="0" smtClean="0"/>
              <a:t>を大事にしよう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18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061085" cy="128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 smtClean="0"/>
              <a:t>ま　と　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556792"/>
            <a:ext cx="8574124" cy="4896543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変化の大きいこころとからだ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そんな時期だからこそ、知っておきたいこと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青年期の特徴、こころの病気</a:t>
            </a:r>
            <a:r>
              <a:rPr lang="en-US" altLang="ja-JP" dirty="0" smtClean="0"/>
              <a:t>…</a:t>
            </a:r>
          </a:p>
          <a:p>
            <a:endParaRPr lang="en-US" altLang="ja-JP" dirty="0"/>
          </a:p>
          <a:p>
            <a:r>
              <a:rPr lang="ja-JP" altLang="en-US" dirty="0" smtClean="0"/>
              <a:t>こころが</a:t>
            </a:r>
            <a:r>
              <a:rPr lang="ja-JP" altLang="en-US" dirty="0"/>
              <a:t>しんどくても</a:t>
            </a:r>
            <a:r>
              <a:rPr lang="ja-JP" altLang="en-US" dirty="0" smtClean="0"/>
              <a:t>自分を大事にする方法がある。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一人で抱えなくても大丈夫、誰かに話してみることも知っておこう。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6" name="図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733256"/>
            <a:ext cx="1656184" cy="100811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66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06" y="188640"/>
            <a:ext cx="1061085" cy="128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 w="12700"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 smtClean="0"/>
              <a:t>今日の学習予定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ja-JP" altLang="en-US" dirty="0" smtClean="0"/>
              <a:t>高校生という時期について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大きく変化するこころとからだについて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自分を大切にする方法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9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もし、授業中にこころが苦しくなったら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この授業は、大切な君たちが、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こころとからだ＝「いのち」について学習する　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時間です。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r>
              <a:rPr lang="ja-JP" altLang="en-US" dirty="0" smtClean="0"/>
              <a:t>先生の話やスライドを見てしんどくなったり、苦しくなったりするかもしれません。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そんな時は、後ろにいる先生に伝えて、</a:t>
            </a:r>
            <a:r>
              <a:rPr lang="ja-JP" altLang="en-US" dirty="0" smtClean="0"/>
              <a:t>相談するようにしましょう。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70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061085" cy="128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 smtClean="0"/>
              <a:t>からだを感じてみよう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今のからだと気持ちはどんな感じですか？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ちょっと目を閉じてからだを感じてみましょう。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431540" y="3573016"/>
            <a:ext cx="8388932" cy="3052264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今のからだと</a:t>
            </a:r>
            <a:r>
              <a:rPr lang="ja-JP" altLang="en-US" sz="4800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気持ちはどんな</a:t>
            </a:r>
            <a:r>
              <a:rPr lang="ja-JP" altLang="en-US" sz="48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感じ？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35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dirty="0" smtClean="0"/>
              <a:t>ストレスとは？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187624" y="1628800"/>
            <a:ext cx="3024336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ストレッサー</a:t>
            </a:r>
            <a:endParaRPr kumimoji="1" lang="en-US" altLang="ja-JP" sz="3200" dirty="0" smtClean="0"/>
          </a:p>
          <a:p>
            <a:pPr algn="ctr"/>
            <a:endParaRPr kumimoji="1" lang="en-US" altLang="ja-JP" dirty="0" smtClean="0"/>
          </a:p>
          <a:p>
            <a:pPr algn="ctr"/>
            <a:r>
              <a:rPr lang="ja-JP" altLang="en-US" dirty="0"/>
              <a:t>変化</a:t>
            </a:r>
            <a:r>
              <a:rPr lang="ja-JP" altLang="en-US" dirty="0" smtClean="0"/>
              <a:t>を起こす出来事など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4774216" y="1628800"/>
            <a:ext cx="3110151" cy="11521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ストレス反応</a:t>
            </a:r>
            <a:endParaRPr kumimoji="1" lang="en-US" altLang="ja-JP" sz="3200" dirty="0" smtClean="0"/>
          </a:p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気持ちやからだに起こる変化</a:t>
            </a:r>
            <a:endParaRPr kumimoji="1" lang="ja-JP" altLang="en-US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539552" y="3140968"/>
            <a:ext cx="7632848" cy="3312368"/>
          </a:xfrm>
          <a:prstGeom prst="wedgeRoundRectCallout">
            <a:avLst>
              <a:gd name="adj1" fmla="val 24412"/>
              <a:gd name="adj2" fmla="val -6080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 smtClean="0">
                <a:latin typeface="+mn-ea"/>
              </a:rPr>
              <a:t>緊張感・・・・・・・・・・こころやからだの緊張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心臓がどきどきする」</a:t>
            </a:r>
          </a:p>
          <a:p>
            <a:r>
              <a:rPr lang="ja-JP" altLang="en-US" sz="2000" dirty="0" smtClean="0">
                <a:latin typeface="+mn-ea"/>
              </a:rPr>
              <a:t>怒り・イライラ</a:t>
            </a:r>
            <a:r>
              <a:rPr lang="ja-JP" altLang="en-US" sz="2000" dirty="0">
                <a:latin typeface="+mn-ea"/>
              </a:rPr>
              <a:t>・・・・・</a:t>
            </a:r>
            <a:r>
              <a:rPr lang="ja-JP" altLang="en-US" sz="2000" dirty="0" smtClean="0">
                <a:latin typeface="+mn-ea"/>
              </a:rPr>
              <a:t>怒り</a:t>
            </a:r>
            <a:r>
              <a:rPr lang="ja-JP" altLang="en-US" sz="2000" dirty="0">
                <a:latin typeface="+mn-ea"/>
              </a:rPr>
              <a:t>やイライラの気持ちや</a:t>
            </a:r>
            <a:r>
              <a:rPr lang="ja-JP" altLang="en-US" sz="2000" dirty="0" smtClean="0">
                <a:latin typeface="+mn-ea"/>
              </a:rPr>
              <a:t>行動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人やものに怒りをぶつけたい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</a:t>
            </a:r>
          </a:p>
          <a:p>
            <a:r>
              <a:rPr lang="ja-JP" altLang="en-US" sz="2000" dirty="0" smtClean="0">
                <a:latin typeface="+mn-ea"/>
              </a:rPr>
              <a:t>抑うつ・落ち込み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・・</a:t>
            </a:r>
            <a:r>
              <a:rPr lang="ja-JP" altLang="en-US" sz="2000" dirty="0" smtClean="0">
                <a:latin typeface="+mn-ea"/>
              </a:rPr>
              <a:t>落ち込んだ</a:t>
            </a:r>
            <a:r>
              <a:rPr lang="ja-JP" altLang="en-US" sz="2000" dirty="0">
                <a:latin typeface="+mn-ea"/>
              </a:rPr>
              <a:t>気分やマイナスの</a:t>
            </a:r>
            <a:r>
              <a:rPr lang="ja-JP" altLang="en-US" sz="2000" dirty="0" smtClean="0">
                <a:latin typeface="+mn-ea"/>
              </a:rPr>
              <a:t>考え</a:t>
            </a:r>
            <a:r>
              <a:rPr lang="ja-JP" altLang="en-US" sz="2000" dirty="0">
                <a:latin typeface="+mn-ea"/>
              </a:rPr>
              <a:t>　　　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自分を責めてしまう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</a:t>
            </a:r>
          </a:p>
          <a:p>
            <a:r>
              <a:rPr lang="ja-JP" altLang="en-US" sz="2000" dirty="0">
                <a:latin typeface="+mn-ea"/>
              </a:rPr>
              <a:t>日常</a:t>
            </a:r>
            <a:r>
              <a:rPr lang="ja-JP" altLang="en-US" sz="2000" dirty="0" smtClean="0">
                <a:latin typeface="+mn-ea"/>
              </a:rPr>
              <a:t>生活不全感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・・</a:t>
            </a:r>
            <a:r>
              <a:rPr lang="ja-JP" altLang="en-US" sz="2000" dirty="0" smtClean="0">
                <a:latin typeface="+mn-ea"/>
              </a:rPr>
              <a:t>行動</a:t>
            </a:r>
            <a:r>
              <a:rPr lang="ja-JP" altLang="en-US" sz="2000" dirty="0">
                <a:latin typeface="+mn-ea"/>
              </a:rPr>
              <a:t>や生活面の</a:t>
            </a:r>
            <a:r>
              <a:rPr lang="ja-JP" altLang="en-US" sz="2000" dirty="0" smtClean="0">
                <a:latin typeface="+mn-ea"/>
              </a:rPr>
              <a:t>不調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やる気がおきないことがある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</a:t>
            </a:r>
          </a:p>
          <a:p>
            <a:r>
              <a:rPr lang="ja-JP" altLang="en-US" sz="2000" dirty="0" smtClean="0">
                <a:latin typeface="+mn-ea"/>
              </a:rPr>
              <a:t>ポジティブ</a:t>
            </a:r>
            <a:r>
              <a:rPr lang="ja-JP" altLang="en-US" sz="2000" dirty="0">
                <a:latin typeface="+mn-ea"/>
              </a:rPr>
              <a:t>・・・・・・</a:t>
            </a:r>
            <a:r>
              <a:rPr lang="ja-JP" altLang="en-US" sz="2000" dirty="0" smtClean="0">
                <a:latin typeface="+mn-ea"/>
              </a:rPr>
              <a:t>・・プラス</a:t>
            </a:r>
            <a:r>
              <a:rPr lang="ja-JP" altLang="en-US" sz="2000" dirty="0">
                <a:latin typeface="+mn-ea"/>
              </a:rPr>
              <a:t>の</a:t>
            </a:r>
            <a:r>
              <a:rPr lang="ja-JP" altLang="en-US" sz="2000" dirty="0" smtClean="0">
                <a:latin typeface="+mn-ea"/>
              </a:rPr>
              <a:t>気持ち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わくわくする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</a:t>
            </a:r>
            <a:endParaRPr kumimoji="1" lang="ja-JP" altLang="en-US" sz="2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pic>
        <p:nvPicPr>
          <p:cNvPr id="9" name="図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99" y="332656"/>
            <a:ext cx="877452" cy="100811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97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351"/>
            <a:ext cx="1061085" cy="128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4985"/>
            <a:ext cx="8229600" cy="1143000"/>
          </a:xfrm>
          <a:ln w="12700"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 smtClean="0"/>
              <a:t>高校生</a:t>
            </a:r>
            <a:r>
              <a:rPr lang="ja-JP" altLang="en-US" dirty="0" smtClean="0"/>
              <a:t>は</a:t>
            </a:r>
            <a:r>
              <a:rPr lang="ja-JP" altLang="en-US" dirty="0" smtClean="0">
                <a:solidFill>
                  <a:srgbClr val="FF0000"/>
                </a:solidFill>
              </a:rPr>
              <a:t>青年中期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右矢印 3"/>
          <p:cNvSpPr/>
          <p:nvPr/>
        </p:nvSpPr>
        <p:spPr>
          <a:xfrm rot="19987311">
            <a:off x="216299" y="2525351"/>
            <a:ext cx="8938086" cy="3092669"/>
          </a:xfrm>
          <a:prstGeom prst="rightArrow">
            <a:avLst/>
          </a:prstGeom>
          <a:gradFill flip="none" rotWithShape="1">
            <a:gsLst>
              <a:gs pos="94000">
                <a:srgbClr val="FFFF00"/>
              </a:gs>
              <a:gs pos="0">
                <a:srgbClr val="5E9EFF"/>
              </a:gs>
              <a:gs pos="23000">
                <a:srgbClr val="85C2FF"/>
              </a:gs>
              <a:gs pos="49000">
                <a:srgbClr val="92D050"/>
              </a:gs>
              <a:gs pos="100000">
                <a:srgbClr val="FFEBFA"/>
              </a:gs>
            </a:gsLst>
            <a:lin ang="108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1475656" y="4869160"/>
            <a:ext cx="720080" cy="12961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rot="16200000" flipH="1">
            <a:off x="2631489" y="4440817"/>
            <a:ext cx="1301844" cy="7069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5652120" y="2708920"/>
            <a:ext cx="720080" cy="13627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755576" y="5445224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乳幼児期</a:t>
            </a:r>
            <a:endParaRPr kumimoji="1" lang="en-US" altLang="ja-JP" dirty="0" smtClean="0"/>
          </a:p>
          <a:p>
            <a:r>
              <a:rPr lang="ja-JP" altLang="en-US" dirty="0" smtClean="0"/>
              <a:t>０～５才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35696" y="495174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児童</a:t>
            </a:r>
            <a:r>
              <a:rPr kumimoji="1" lang="ja-JP" altLang="en-US" dirty="0" smtClean="0"/>
              <a:t>期</a:t>
            </a:r>
            <a:endParaRPr kumimoji="1" lang="en-US" altLang="ja-JP" dirty="0" smtClean="0"/>
          </a:p>
          <a:p>
            <a:r>
              <a:rPr lang="ja-JP" altLang="en-US" dirty="0" smtClean="0"/>
              <a:t>６～１１，１２才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83968" y="396441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青年</a:t>
            </a:r>
            <a:r>
              <a:rPr kumimoji="1" lang="ja-JP" altLang="en-US" dirty="0" smtClean="0"/>
              <a:t>期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56176" y="285293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成人</a:t>
            </a:r>
            <a:r>
              <a:rPr kumimoji="1" lang="ja-JP" altLang="en-US" dirty="0" smtClean="0"/>
              <a:t>期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308304" y="21328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老年</a:t>
            </a:r>
            <a:r>
              <a:rPr kumimoji="1" lang="ja-JP" altLang="en-US" dirty="0" smtClean="0"/>
              <a:t>期</a:t>
            </a:r>
            <a:endParaRPr kumimoji="1" lang="ja-JP" altLang="en-US" dirty="0"/>
          </a:p>
        </p:txBody>
      </p:sp>
      <p:sp>
        <p:nvSpPr>
          <p:cNvPr id="15" name="角丸四角形吹き出し 14"/>
          <p:cNvSpPr/>
          <p:nvPr/>
        </p:nvSpPr>
        <p:spPr>
          <a:xfrm>
            <a:off x="4685342" y="4653136"/>
            <a:ext cx="4135130" cy="1584176"/>
          </a:xfrm>
          <a:prstGeom prst="wedgeRoundRectCallout">
            <a:avLst>
              <a:gd name="adj1" fmla="val -45981"/>
              <a:gd name="adj2" fmla="val -67972"/>
              <a:gd name="adj3" fmla="val 16667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青年期は、おおよそ１２，１３才から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２５，２６才まで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高校生は青年中期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>
            <a:off x="6948264" y="2072169"/>
            <a:ext cx="720080" cy="13627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82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/>
      <p:bldP spid="11" grpId="0"/>
      <p:bldP spid="12" grpId="0"/>
      <p:bldP spid="13" grpId="0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72" y="332656"/>
            <a:ext cx="864096" cy="108012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　から</a:t>
            </a:r>
            <a:r>
              <a:rPr lang="ja-JP" altLang="en-US" dirty="0"/>
              <a:t>だ</a:t>
            </a:r>
            <a:r>
              <a:rPr lang="ja-JP" altLang="en-US" dirty="0" smtClean="0"/>
              <a:t>とこころの変化が大きい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kumimoji="1" lang="ja-JP" altLang="en-US" dirty="0" smtClean="0"/>
              <a:t>青</a:t>
            </a:r>
            <a:r>
              <a:rPr kumimoji="1" lang="ja-JP" altLang="en-US" dirty="0" smtClean="0"/>
              <a:t>年期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07504" y="1707577"/>
            <a:ext cx="4032448" cy="489654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4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からだ</a:t>
            </a:r>
            <a:endParaRPr kumimoji="1" lang="en-US" altLang="ja-JP" sz="4400" dirty="0" smtClean="0">
              <a:solidFill>
                <a:schemeClr val="tx1"/>
              </a:solidFill>
            </a:endParaRPr>
          </a:p>
          <a:p>
            <a:pPr algn="ctr"/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200" dirty="0" smtClean="0">
                <a:solidFill>
                  <a:srgbClr val="FF0000"/>
                </a:solidFill>
              </a:rPr>
              <a:t>第二次性徴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rgbClr val="00B050"/>
                </a:solidFill>
              </a:rPr>
              <a:t>男子：</a:t>
            </a:r>
            <a:r>
              <a:rPr lang="ja-JP" altLang="en-US" sz="2400" dirty="0" smtClean="0">
                <a:solidFill>
                  <a:schemeClr val="tx1"/>
                </a:solidFill>
              </a:rPr>
              <a:t>精通、声変わり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kumimoji="1" lang="ja-JP" altLang="en-US" sz="2400" dirty="0" smtClean="0">
                <a:solidFill>
                  <a:schemeClr val="tx1"/>
                </a:solidFill>
              </a:rPr>
              <a:t>男性らしく筋肉や骨が太く大きくなる。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endParaRPr kumimoji="1"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rgbClr val="FF66FF"/>
                </a:solidFill>
              </a:rPr>
              <a:t>女子：</a:t>
            </a:r>
            <a:r>
              <a:rPr lang="ja-JP" altLang="en-US" sz="2400" dirty="0" smtClean="0">
                <a:solidFill>
                  <a:schemeClr val="tx1"/>
                </a:solidFill>
              </a:rPr>
              <a:t>乳房の発達、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初潮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女性</a:t>
            </a:r>
            <a:r>
              <a:rPr lang="ja-JP" altLang="en-US" sz="2400" dirty="0" smtClean="0">
                <a:solidFill>
                  <a:schemeClr val="tx1"/>
                </a:solidFill>
              </a:rPr>
              <a:t>らしく丸く軟らかな体つきになる。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283968" y="1741821"/>
            <a:ext cx="4788023" cy="489654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こころ</a:t>
            </a:r>
            <a:endParaRPr kumimoji="1" lang="en-US" altLang="ja-JP" sz="4400" dirty="0" smtClean="0">
              <a:solidFill>
                <a:schemeClr val="tx1"/>
              </a:solidFill>
            </a:endParaRPr>
          </a:p>
          <a:p>
            <a:pPr algn="ctr"/>
            <a:endParaRPr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sz="2400" dirty="0" smtClean="0">
              <a:solidFill>
                <a:schemeClr val="tx1"/>
              </a:solidFill>
            </a:endParaRPr>
          </a:p>
          <a:p>
            <a:r>
              <a:rPr kumimoji="1" lang="ja-JP" altLang="en-US" sz="2400" dirty="0" smtClean="0">
                <a:solidFill>
                  <a:schemeClr val="tx1"/>
                </a:solidFill>
              </a:rPr>
              <a:t>☆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自分の内面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に目が向けられる。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endParaRPr kumimoji="1"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☆</a:t>
            </a:r>
            <a:r>
              <a:rPr lang="ja-JP" altLang="en-US" sz="2400" dirty="0" smtClean="0">
                <a:solidFill>
                  <a:srgbClr val="FF0000"/>
                </a:solidFill>
              </a:rPr>
              <a:t>自分を客観的</a:t>
            </a:r>
            <a:r>
              <a:rPr lang="ja-JP" altLang="en-US" sz="2400" dirty="0" smtClean="0">
                <a:solidFill>
                  <a:schemeClr val="tx1"/>
                </a:solidFill>
              </a:rPr>
              <a:t>に見ようとする。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☆</a:t>
            </a:r>
            <a:r>
              <a:rPr lang="ja-JP" altLang="en-US" sz="2400" dirty="0" smtClean="0">
                <a:solidFill>
                  <a:srgbClr val="FF0000"/>
                </a:solidFill>
              </a:rPr>
              <a:t>孤独感</a:t>
            </a:r>
            <a:r>
              <a:rPr lang="ja-JP" altLang="en-US" sz="2400" dirty="0" smtClean="0">
                <a:solidFill>
                  <a:schemeClr val="tx1"/>
                </a:solidFill>
              </a:rPr>
              <a:t>や</a:t>
            </a:r>
            <a:r>
              <a:rPr lang="ja-JP" altLang="en-US" sz="2400" dirty="0" smtClean="0">
                <a:solidFill>
                  <a:srgbClr val="FF0000"/>
                </a:solidFill>
              </a:rPr>
              <a:t>劣等感</a:t>
            </a:r>
            <a:r>
              <a:rPr lang="ja-JP" altLang="en-US" sz="2400" dirty="0" smtClean="0">
                <a:solidFill>
                  <a:schemeClr val="tx1"/>
                </a:solidFill>
              </a:rPr>
              <a:t>に悩む。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2400" dirty="0">
              <a:solidFill>
                <a:schemeClr val="tx1"/>
              </a:solidFill>
            </a:endParaRPr>
          </a:p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75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dirty="0" smtClean="0"/>
              <a:t>いろいろ悩みあるよね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青年期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255021"/>
          </a:xfrm>
        </p:spPr>
        <p:txBody>
          <a:bodyPr/>
          <a:lstStyle/>
          <a:p>
            <a:r>
              <a:rPr kumimoji="1" lang="ja-JP" altLang="en-US" dirty="0" smtClean="0"/>
              <a:t>変化の</a:t>
            </a:r>
            <a:r>
              <a:rPr lang="ja-JP" altLang="en-US" dirty="0" smtClean="0"/>
              <a:t>多いからだとこころ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/>
              <a:t>「もう、子どもじゃないんだから」という大人</a:t>
            </a:r>
            <a:r>
              <a:rPr lang="ja-JP" altLang="en-US" dirty="0" smtClean="0"/>
              <a:t>、　　　　だけど</a:t>
            </a:r>
            <a:r>
              <a:rPr lang="ja-JP" altLang="en-US" dirty="0"/>
              <a:t>ウザ</a:t>
            </a:r>
            <a:r>
              <a:rPr lang="ja-JP" altLang="en-US" dirty="0" err="1"/>
              <a:t>い</a:t>
            </a:r>
            <a:r>
              <a:rPr lang="ja-JP" altLang="en-US" dirty="0"/>
              <a:t>ことも言ってくる</a:t>
            </a:r>
            <a:r>
              <a:rPr lang="en-US" altLang="ja-JP" dirty="0"/>
              <a:t>…</a:t>
            </a:r>
          </a:p>
          <a:p>
            <a:endParaRPr lang="en-US" altLang="ja-JP" dirty="0" smtClean="0"/>
          </a:p>
          <a:p>
            <a:r>
              <a:rPr lang="ja-JP" altLang="en-US" dirty="0"/>
              <a:t>友達関係、恋愛、部活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　　　　　進路</a:t>
            </a:r>
            <a:r>
              <a:rPr lang="ja-JP" altLang="en-US" dirty="0"/>
              <a:t>、将来の夢　</a:t>
            </a:r>
            <a:r>
              <a:rPr lang="en-US" altLang="ja-JP" dirty="0" err="1"/>
              <a:t>etc</a:t>
            </a:r>
            <a:r>
              <a:rPr lang="en-US" altLang="ja-JP" dirty="0"/>
              <a:t>…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endParaRPr kumimoji="1" lang="en-US" altLang="ja-JP" sz="2000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pic>
        <p:nvPicPr>
          <p:cNvPr id="5" name="図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84784"/>
            <a:ext cx="793750" cy="940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図 5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5" t="7205" r="10507" b="5872"/>
          <a:stretch/>
        </p:blipFill>
        <p:spPr bwMode="auto">
          <a:xfrm flipH="1">
            <a:off x="179512" y="4941168"/>
            <a:ext cx="1512168" cy="187652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75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0295" y="2263592"/>
            <a:ext cx="2745994" cy="252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コンテンツ プレースホルダー 18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632" y="2617195"/>
            <a:ext cx="2384814" cy="215323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角丸四角形吹き出し 7"/>
          <p:cNvSpPr/>
          <p:nvPr/>
        </p:nvSpPr>
        <p:spPr>
          <a:xfrm>
            <a:off x="5072066" y="714356"/>
            <a:ext cx="3857652" cy="1428760"/>
          </a:xfrm>
          <a:prstGeom prst="wedgeRoundRectCallout">
            <a:avLst>
              <a:gd name="adj1" fmla="val 21516"/>
              <a:gd name="adj2" fmla="val 76639"/>
              <a:gd name="adj3" fmla="val 16667"/>
            </a:avLst>
          </a:prstGeom>
          <a:solidFill>
            <a:srgbClr val="CCFFFF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まだ、未成年なんだから親に報告しなさい！</a:t>
            </a:r>
            <a:endParaRPr kumimoji="1" lang="ja-JP" altLang="en-US" sz="2800" b="1" dirty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pic>
        <p:nvPicPr>
          <p:cNvPr id="13" name="図 1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27346"/>
            <a:ext cx="2880320" cy="24288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角丸四角形吹き出し 4"/>
          <p:cNvSpPr/>
          <p:nvPr/>
        </p:nvSpPr>
        <p:spPr>
          <a:xfrm>
            <a:off x="142844" y="4572008"/>
            <a:ext cx="3205020" cy="1377272"/>
          </a:xfrm>
          <a:prstGeom prst="wedgeRoundRectCallout">
            <a:avLst>
              <a:gd name="adj1" fmla="val -19265"/>
              <a:gd name="adj2" fmla="val -67862"/>
              <a:gd name="adj3" fmla="val 16667"/>
            </a:avLst>
          </a:prstGeom>
          <a:solidFill>
            <a:srgbClr val="FFFFC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自分で責任を持って</a:t>
            </a:r>
            <a:r>
              <a:rPr lang="ja-JP" altLang="en-US" sz="2800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行動しなさい。</a:t>
            </a:r>
            <a:endParaRPr kumimoji="1" lang="ja-JP" altLang="en-US" sz="2800" dirty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142844" y="714356"/>
            <a:ext cx="3357586" cy="1214446"/>
          </a:xfrm>
          <a:prstGeom prst="wedgeRoundRectCallout">
            <a:avLst>
              <a:gd name="adj1" fmla="val 24131"/>
              <a:gd name="adj2" fmla="val 87363"/>
              <a:gd name="adj3" fmla="val 16667"/>
            </a:avLst>
          </a:prstGeom>
          <a:solidFill>
            <a:srgbClr val="FFFFC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自分の好きなようにしたらいい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。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7" name="雲形吹き出し 16"/>
          <p:cNvSpPr/>
          <p:nvPr/>
        </p:nvSpPr>
        <p:spPr>
          <a:xfrm>
            <a:off x="2357422" y="548680"/>
            <a:ext cx="3870762" cy="2094502"/>
          </a:xfrm>
          <a:prstGeom prst="cloudCallout">
            <a:avLst>
              <a:gd name="adj1" fmla="val -7620"/>
              <a:gd name="adj2" fmla="val 63448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600" b="1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  <a:r>
              <a:rPr kumimoji="1" lang="ja-JP" altLang="en-US" sz="2600" b="1" dirty="0" err="1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うざ</a:t>
            </a:r>
            <a:r>
              <a:rPr kumimoji="1" lang="ja-JP" altLang="en-US" sz="2600" b="1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</a:t>
            </a:r>
            <a:endParaRPr kumimoji="1" lang="en-US" altLang="ja-JP" sz="2600" b="1" dirty="0" smtClean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600" b="1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どっちや</a:t>
            </a:r>
            <a:r>
              <a:rPr lang="ja-JP" altLang="en-US" sz="2600" b="1" dirty="0" err="1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ねん</a:t>
            </a:r>
            <a:r>
              <a:rPr lang="ja-JP" altLang="en-US" sz="2600" b="1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！</a:t>
            </a:r>
            <a:endParaRPr kumimoji="1" lang="ja-JP" altLang="en-US" sz="26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4786314" y="5143512"/>
            <a:ext cx="4143404" cy="1285884"/>
          </a:xfrm>
          <a:prstGeom prst="wedgeRoundRectCallout">
            <a:avLst>
              <a:gd name="adj1" fmla="val -17301"/>
              <a:gd name="adj2" fmla="val -93411"/>
              <a:gd name="adj3" fmla="val 16667"/>
            </a:avLst>
          </a:prstGeom>
          <a:solidFill>
            <a:srgbClr val="CCFFFF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もっと家のことを手伝って、</a:t>
            </a:r>
            <a:r>
              <a:rPr kumimoji="1" lang="ja-JP" altLang="en-US" sz="28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親を助けてよ！</a:t>
            </a:r>
            <a:endParaRPr kumimoji="1" lang="ja-JP" altLang="en-US" sz="2800" b="1" dirty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18" name="雲形吹き出し 17"/>
          <p:cNvSpPr/>
          <p:nvPr/>
        </p:nvSpPr>
        <p:spPr>
          <a:xfrm>
            <a:off x="2928926" y="4786322"/>
            <a:ext cx="2857520" cy="1928826"/>
          </a:xfrm>
          <a:prstGeom prst="cloudCallout">
            <a:avLst>
              <a:gd name="adj1" fmla="val 5753"/>
              <a:gd name="adj2" fmla="val -58165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好きに</a:t>
            </a:r>
            <a:endParaRPr lang="en-US" altLang="ja-JP" sz="2800" b="1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させてよ～</a:t>
            </a:r>
            <a:endParaRPr kumimoji="1" lang="ja-JP" altLang="en-US" sz="2800" b="1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87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9" grpId="0" animBg="1"/>
      <p:bldP spid="17" grpId="0" animBg="1"/>
      <p:bldP spid="7" grpId="0" animBg="1"/>
      <p:bldP spid="18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</TotalTime>
  <Words>557</Words>
  <Application>Microsoft Office PowerPoint</Application>
  <PresentationFormat>画面に合わせる (4:3)</PresentationFormat>
  <Paragraphs>195</Paragraphs>
  <Slides>16</Slides>
  <Notes>12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​​テーマ</vt:lpstr>
      <vt:lpstr>知っておこう  青年期のこころとからだ</vt:lpstr>
      <vt:lpstr>今日の学習予定</vt:lpstr>
      <vt:lpstr>もし、授業中にこころが苦しくなったら</vt:lpstr>
      <vt:lpstr>からだを感じてみよう</vt:lpstr>
      <vt:lpstr>ストレスとは？</vt:lpstr>
      <vt:lpstr>高校生は青年中期</vt:lpstr>
      <vt:lpstr>　からだとこころの変化が大きい 青年期</vt:lpstr>
      <vt:lpstr>いろいろ悩みあるよね…青年期</vt:lpstr>
      <vt:lpstr>PowerPoint プレゼンテーション</vt:lpstr>
      <vt:lpstr>自分の内面を見る、客観的に見る</vt:lpstr>
      <vt:lpstr>気分が落ち込んだときどうする？</vt:lpstr>
      <vt:lpstr>ストレス対処とは？</vt:lpstr>
      <vt:lpstr>青年期に起こりうるこころの病</vt:lpstr>
      <vt:lpstr>こんな症状がでたら…</vt:lpstr>
      <vt:lpstr>　　自分を大事にしよう</vt:lpstr>
      <vt:lpstr>ま　と　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知っておこう こころとからだ</dc:title>
  <cp:lastModifiedBy>兵庫県</cp:lastModifiedBy>
  <cp:revision>112</cp:revision>
  <cp:lastPrinted>2017-02-27T06:17:09Z</cp:lastPrinted>
  <dcterms:created xsi:type="dcterms:W3CDTF">2016-08-07T10:05:52Z</dcterms:created>
  <dcterms:modified xsi:type="dcterms:W3CDTF">2017-03-10T05:25:14Z</dcterms:modified>
</cp:coreProperties>
</file>