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9"/>
  </p:notesMasterIdLst>
  <p:handoutMasterIdLst>
    <p:handoutMasterId r:id="rId30"/>
  </p:handoutMasterIdLst>
  <p:sldIdLst>
    <p:sldId id="345" r:id="rId2"/>
    <p:sldId id="344" r:id="rId3"/>
    <p:sldId id="346" r:id="rId4"/>
    <p:sldId id="347" r:id="rId5"/>
    <p:sldId id="292" r:id="rId6"/>
    <p:sldId id="293" r:id="rId7"/>
    <p:sldId id="336" r:id="rId8"/>
    <p:sldId id="291" r:id="rId9"/>
    <p:sldId id="306" r:id="rId10"/>
    <p:sldId id="373" r:id="rId11"/>
    <p:sldId id="339" r:id="rId12"/>
    <p:sldId id="374" r:id="rId13"/>
    <p:sldId id="355" r:id="rId14"/>
    <p:sldId id="356" r:id="rId15"/>
    <p:sldId id="357" r:id="rId16"/>
    <p:sldId id="359" r:id="rId17"/>
    <p:sldId id="375" r:id="rId18"/>
    <p:sldId id="350" r:id="rId19"/>
    <p:sldId id="351" r:id="rId20"/>
    <p:sldId id="352" r:id="rId21"/>
    <p:sldId id="360" r:id="rId22"/>
    <p:sldId id="361" r:id="rId23"/>
    <p:sldId id="354" r:id="rId24"/>
    <p:sldId id="362" r:id="rId25"/>
    <p:sldId id="364" r:id="rId26"/>
    <p:sldId id="353" r:id="rId27"/>
    <p:sldId id="365" r:id="rId28"/>
  </p:sldIdLst>
  <p:sldSz cx="9144000" cy="6858000" type="screen4x3"/>
  <p:notesSz cx="6888163" cy="10021888"/>
  <p:defaultTextStyle>
    <a:defPPr>
      <a:defRPr lang="ja-JP"/>
    </a:defPPr>
    <a:lvl1pPr algn="l" defTabSz="800100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Palatino Linotype" pitchFamily="18" charset="0"/>
        <a:ea typeface="ＭＳ Ｐゴシック" charset="-128"/>
        <a:cs typeface="+mn-cs"/>
      </a:defRPr>
    </a:lvl1pPr>
    <a:lvl2pPr marL="400050" indent="57150" algn="l" defTabSz="800100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Palatino Linotype" pitchFamily="18" charset="0"/>
        <a:ea typeface="ＭＳ Ｐゴシック" charset="-128"/>
        <a:cs typeface="+mn-cs"/>
      </a:defRPr>
    </a:lvl2pPr>
    <a:lvl3pPr marL="800100" indent="114300" algn="l" defTabSz="800100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Palatino Linotype" pitchFamily="18" charset="0"/>
        <a:ea typeface="ＭＳ Ｐゴシック" charset="-128"/>
        <a:cs typeface="+mn-cs"/>
      </a:defRPr>
    </a:lvl3pPr>
    <a:lvl4pPr marL="1201738" indent="169863" algn="l" defTabSz="800100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Palatino Linotype" pitchFamily="18" charset="0"/>
        <a:ea typeface="ＭＳ Ｐゴシック" charset="-128"/>
        <a:cs typeface="+mn-cs"/>
      </a:defRPr>
    </a:lvl4pPr>
    <a:lvl5pPr marL="1601788" indent="227013" algn="l" defTabSz="800100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Palatino Linotype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Palatino Linotype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Palatino Linotype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Palatino Linotype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Palatino Linotype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BE5D6"/>
    <a:srgbClr val="C00648"/>
    <a:srgbClr val="EE608C"/>
    <a:srgbClr val="ED7D31"/>
    <a:srgbClr val="9DC3E6"/>
    <a:srgbClr val="FFFF66"/>
    <a:srgbClr val="A34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7" autoAdjust="0"/>
    <p:restoredTop sz="93151" autoAdjust="0"/>
  </p:normalViewPr>
  <p:slideViewPr>
    <p:cSldViewPr snapToGrid="0">
      <p:cViewPr>
        <p:scale>
          <a:sx n="112" d="100"/>
          <a:sy n="112" d="100"/>
        </p:scale>
        <p:origin x="-153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-3000" y="-114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3095" tIns="46548" rIns="93095" bIns="46548" rtlCol="0"/>
          <a:lstStyle>
            <a:lvl1pPr algn="l" defTabSz="81616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6087" cy="501650"/>
          </a:xfrm>
          <a:prstGeom prst="rect">
            <a:avLst/>
          </a:prstGeom>
        </p:spPr>
        <p:txBody>
          <a:bodyPr vert="horz" lIns="93095" tIns="46548" rIns="93095" bIns="46548" rtlCol="0"/>
          <a:lstStyle>
            <a:lvl1pPr algn="r" defTabSz="81616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7F79345-8477-41D4-B09B-1501E154ABDF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3095" tIns="46548" rIns="93095" bIns="46548" rtlCol="0" anchor="b"/>
          <a:lstStyle>
            <a:lvl1pPr algn="l" defTabSz="81616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0488" y="9518650"/>
            <a:ext cx="2986087" cy="501650"/>
          </a:xfrm>
          <a:prstGeom prst="rect">
            <a:avLst/>
          </a:prstGeom>
        </p:spPr>
        <p:txBody>
          <a:bodyPr vert="horz" lIns="93095" tIns="46548" rIns="93095" bIns="46548" rtlCol="0" anchor="b"/>
          <a:lstStyle>
            <a:lvl1pPr algn="r" defTabSz="81616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5E26071-E13A-4694-A75F-F2126D1260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960354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3238"/>
          </a:xfrm>
          <a:prstGeom prst="rect">
            <a:avLst/>
          </a:prstGeom>
        </p:spPr>
        <p:txBody>
          <a:bodyPr vert="horz" lIns="93095" tIns="46548" rIns="93095" bIns="46548" rtlCol="0"/>
          <a:lstStyle>
            <a:lvl1pPr algn="l" defTabSz="81616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6087" cy="503238"/>
          </a:xfrm>
          <a:prstGeom prst="rect">
            <a:avLst/>
          </a:prstGeom>
        </p:spPr>
        <p:txBody>
          <a:bodyPr vert="horz" lIns="93095" tIns="46548" rIns="93095" bIns="46548" rtlCol="0"/>
          <a:lstStyle>
            <a:lvl1pPr algn="r" defTabSz="81616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6B9AC8-5518-40AE-8688-97501615B974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5" tIns="46548" rIns="93095" bIns="4654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 vert="horz" lIns="93095" tIns="46548" rIns="93095" bIns="46548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3238"/>
          </a:xfrm>
          <a:prstGeom prst="rect">
            <a:avLst/>
          </a:prstGeom>
        </p:spPr>
        <p:txBody>
          <a:bodyPr vert="horz" lIns="93095" tIns="46548" rIns="93095" bIns="46548" rtlCol="0" anchor="b"/>
          <a:lstStyle>
            <a:lvl1pPr algn="l" defTabSz="81616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488" y="9518650"/>
            <a:ext cx="2986087" cy="503238"/>
          </a:xfrm>
          <a:prstGeom prst="rect">
            <a:avLst/>
          </a:prstGeom>
        </p:spPr>
        <p:txBody>
          <a:bodyPr vert="horz" lIns="93095" tIns="46548" rIns="93095" bIns="46548" rtlCol="0" anchor="b"/>
          <a:lstStyle>
            <a:lvl1pPr algn="r" defTabSz="81616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657CAF-682D-4C1E-8D8A-890268E6EF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15365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800100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0100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00100" algn="l" defTabSz="800100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01738" algn="l" defTabSz="800100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01788" algn="l" defTabSz="800100" rtl="0" eaLnBrk="0" fontAlgn="base" hangingPunct="0">
      <a:spcBef>
        <a:spcPct val="30000"/>
      </a:spcBef>
      <a:spcAft>
        <a:spcPct val="0"/>
      </a:spcAft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004136" algn="l" defTabSz="8016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404963" algn="l" defTabSz="8016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805791" algn="l" defTabSz="8016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206618" algn="l" defTabSz="80165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4E6794-6183-46D3-BD78-CB1050197BB4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7B0E86A-4311-49BC-B7E0-EB8C3336E08A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30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7D4256-3955-4FBA-B43D-69B6A1FAE3D1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F27A2F7-00E1-476A-AD4C-81F6DE12DC3E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40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5251E2-3994-472A-828E-E25BD7B58406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185A449-31E3-4C27-86AF-3661CAA910C5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50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116478-3C03-4630-9506-3A812959E265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46EF951-8CBD-4C66-82E6-3491094C7C37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2DACF0-888C-4A39-8C03-92FC386E79C6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547CD6E-C154-41CD-9794-6F01A4980F04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71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E03C58E-4213-4BD5-9C32-42F9D1AF4B82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5B39A5D-9892-4A88-B38D-189085C7CFAB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813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91D6F3-4059-49E4-BE96-0BF481476342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E594D8C-0279-4E32-A449-C1BAA52B525D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E68BA0-8E7B-4675-A6EE-3A9BCB040EB4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3B4B60D-D948-437F-A1E6-6FDC324710DE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8D9DD0-511A-484F-98BF-1CD2C6D84CB3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F77DF7F-4C36-4DC7-9EFA-D308AD3055D7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48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628DEF-6C6A-4B26-8BBC-4C912029B672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72F12FE-0AE8-4B4A-8F0D-B28EA78D9EDB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58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107C23-761B-4612-8034-DE5D23335413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E4B5C7F-DA84-4EC7-96A1-448017F21EF9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6C544C1-23DC-47E6-B13B-AD11A4B161CF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E23F450-E235-44AD-8358-E14ED3095BF7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789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61E00BA-DA92-421E-9287-20A406316C68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56735A5-D106-4468-88BF-756EE33C6B0C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89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E1AFD8E-9964-4523-B281-C83B0C067BC4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4A04C36-E348-482F-B7DA-4E40030C5DB6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99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EF4C0FD-D426-4F25-9D85-4475358D1156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BB5C7F6-2758-4482-8658-0BDE073ACD13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9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C84B04-175B-4BC6-ADCE-C61BCF55E839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C1986F9-A250-4023-922D-9E68357B1C61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5650" indent="-290513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3638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28775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3913" indent="-231775" defTabSz="814388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511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083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655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2713" indent="-231775" defTabSz="814388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AC5267-6E8E-4012-8368-7B7A9FD12895}" type="slidenum">
              <a:rPr lang="ja-JP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ja-JP" altLang="en-US" sz="1200" smtClean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DFAFFA9-D766-4FA2-B603-D00524EE5AC9}" type="datetime1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13AF-500A-4B64-B9AD-30699DEF1C7A}" type="datetimeFigureOut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A04F-738E-44DD-8474-EBB19DF694C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284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6F01-ACF1-42D3-B08A-1DC4EEE36E8F}" type="datetimeFigureOut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31C5-E03B-43DE-917C-0C80B94C93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371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6753-A3BB-41B8-8E6F-713A2C264B93}" type="datetimeFigureOut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A65B-B309-452A-BD0D-509C9B60A7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101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53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32EE-B2AB-4660-A4D3-7C17F2CFB5C1}" type="datetimeFigureOut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E10DD-2475-4881-AC30-FE324F9D8C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621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1371601"/>
            <a:ext cx="7772400" cy="2505075"/>
          </a:xfrm>
        </p:spPr>
        <p:txBody>
          <a:bodyPr/>
          <a:lstStyle>
            <a:lvl1pPr algn="ctr" defTabSz="9142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D7ABF-B64F-450A-95A2-623BD3677F10}" type="datetimeFigureOut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7FC6-71E7-4BDE-80BE-0725FF0895F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04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1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338A-C5EE-42C7-99B2-54A28BE56E4B}" type="datetimeFigureOut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7C8AD-946A-4E09-8540-9870C5F58FB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49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1" y="2212849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5" y="2212849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F310-5881-4B36-A1CA-CA29C3F00EB1}" type="datetimeFigureOut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15DB-CF9E-4638-9E1C-EBD61C8884E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923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0C2A-83F2-4198-8854-D72E6AFA3060}" type="datetimeFigureOut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6B18D-C8BE-4BE6-B746-B12A78B5C9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446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628A-A867-4937-BBE5-207DB6F9C51A}" type="datetime1">
              <a:rPr lang="en-US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C7FC-4965-4849-A87B-0FAA03182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FE5B-AB96-42EB-B943-A1B08EA9B6C7}" type="datetimeFigureOut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AA220-652E-451A-8D52-630FBB52DA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28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1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5614C-D202-41BF-8B09-6F7B0E3CE769}" type="datetimeFigureOut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29EE-2C7C-42B0-8F1A-694786AD5A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110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28" tIns="45715" rIns="91428" bIns="45715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28" tIns="45715" rIns="45715" bIns="45715" rtlCol="0" anchor="ctr"/>
          <a:lstStyle>
            <a:lvl1pPr algn="r" defTabSz="8016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CFCDE56E-94E1-4A98-BC6B-D9ED891D82AC}" type="datetimeFigureOut">
              <a:rPr lang="ja-JP" altLang="en-US"/>
              <a:pPr>
                <a:defRPr/>
              </a:pPr>
              <a:t>2017/3/22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15" tIns="45715" rIns="91428" bIns="45715" rtlCol="0" anchor="ctr"/>
          <a:lstStyle>
            <a:lvl1pPr algn="l" defTabSz="8016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28" tIns="45715" rIns="45715" bIns="45715" rtlCol="0" anchor="ctr"/>
          <a:lstStyle>
            <a:lvl1pPr algn="l" defTabSz="8016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14293962-4EE7-4C4F-8393-C1A5FBF7BE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9142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61" r:id="rId7"/>
    <p:sldLayoutId id="2147483856" r:id="rId8"/>
    <p:sldLayoutId id="2147483857" r:id="rId9"/>
    <p:sldLayoutId id="2147483858" r:id="rId10"/>
    <p:sldLayoutId id="2147483859" r:id="rId11"/>
    <p:sldLayoutId id="2147483862" r:id="rId12"/>
  </p:sldLayoutIdLst>
  <p:txStyles>
    <p:titleStyle>
      <a:lvl1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2pPr>
      <a:lvl3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3pPr>
      <a:lvl4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4pPr>
      <a:lvl5pPr algn="ctr" defTabSz="912813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5pPr>
      <a:lvl6pPr marL="4572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6pPr>
      <a:lvl7pPr marL="9144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7pPr>
      <a:lvl8pPr marL="13716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8pPr>
      <a:lvl9pPr marL="1828800" algn="ctr" defTabSz="912813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289" indent="-228571" algn="l" defTabSz="914287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433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576" indent="-228571" algn="l" defTabSz="914287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5719" indent="-228571" algn="l" defTabSz="914287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8813" y="2073275"/>
            <a:ext cx="7772400" cy="2117725"/>
          </a:xfrm>
        </p:spPr>
        <p:txBody>
          <a:bodyPr/>
          <a:lstStyle/>
          <a:p>
            <a:pPr defTabSz="914287" eaLnBrk="1" fontAlgn="auto" hangingPunct="1">
              <a:spcAft>
                <a:spcPts val="0"/>
              </a:spcAft>
              <a:defRPr/>
            </a:pPr>
            <a:r>
              <a:rPr lang="ja-JP" altLang="en-US" sz="5400" dirty="0">
                <a:latin typeface="HGS創英角ﾎﾟｯﾌﾟ体" pitchFamily="50" charset="-128"/>
                <a:ea typeface="HGS創英角ﾎﾟｯﾌﾟ体" pitchFamily="50" charset="-128"/>
              </a:rPr>
              <a:t>心が苦しくなった時の</a:t>
            </a:r>
            <a:r>
              <a:rPr lang="en-US" altLang="ja-JP" sz="5400" dirty="0">
                <a:latin typeface="HGS創英角ﾎﾟｯﾌﾟ体" pitchFamily="50" charset="-128"/>
                <a:ea typeface="HGS創英角ﾎﾟｯﾌﾟ体" pitchFamily="50" charset="-128"/>
              </a:rPr>
              <a:t/>
            </a:r>
            <a:br>
              <a:rPr lang="en-US" altLang="ja-JP" sz="5400" dirty="0">
                <a:latin typeface="HGS創英角ﾎﾟｯﾌﾟ体" pitchFamily="50" charset="-128"/>
                <a:ea typeface="HGS創英角ﾎﾟｯﾌﾟ体" pitchFamily="50" charset="-128"/>
              </a:rPr>
            </a:br>
            <a:r>
              <a:rPr lang="ja-JP" altLang="en-US" sz="5400" dirty="0">
                <a:latin typeface="HGS創英角ﾎﾟｯﾌﾟ体" pitchFamily="50" charset="-128"/>
                <a:ea typeface="HGS創英角ﾎﾟｯﾌﾟ体" pitchFamily="50" charset="-128"/>
              </a:rPr>
              <a:t>対応を知ろう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8138"/>
            <a:ext cx="8605837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リーフォーム 9"/>
          <p:cNvSpPr/>
          <p:nvPr/>
        </p:nvSpPr>
        <p:spPr>
          <a:xfrm>
            <a:off x="258763" y="330200"/>
            <a:ext cx="8624887" cy="5856288"/>
          </a:xfrm>
          <a:custGeom>
            <a:avLst/>
            <a:gdLst>
              <a:gd name="connsiteX0" fmla="*/ 7056086 w 10086272"/>
              <a:gd name="connsiteY0" fmla="*/ 5253960 h 6455479"/>
              <a:gd name="connsiteX1" fmla="*/ 6643422 w 10086272"/>
              <a:gd name="connsiteY1" fmla="*/ 5666624 h 6455479"/>
              <a:gd name="connsiteX2" fmla="*/ 7056086 w 10086272"/>
              <a:gd name="connsiteY2" fmla="*/ 6079288 h 6455479"/>
              <a:gd name="connsiteX3" fmla="*/ 7468750 w 10086272"/>
              <a:gd name="connsiteY3" fmla="*/ 5666624 h 6455479"/>
              <a:gd name="connsiteX4" fmla="*/ 7056086 w 10086272"/>
              <a:gd name="connsiteY4" fmla="*/ 5253960 h 6455479"/>
              <a:gd name="connsiteX5" fmla="*/ 5164654 w 10086272"/>
              <a:gd name="connsiteY5" fmla="*/ 5113143 h 6455479"/>
              <a:gd name="connsiteX6" fmla="*/ 4651473 w 10086272"/>
              <a:gd name="connsiteY6" fmla="*/ 5626324 h 6455479"/>
              <a:gd name="connsiteX7" fmla="*/ 5164654 w 10086272"/>
              <a:gd name="connsiteY7" fmla="*/ 6139505 h 6455479"/>
              <a:gd name="connsiteX8" fmla="*/ 5677835 w 10086272"/>
              <a:gd name="connsiteY8" fmla="*/ 5626324 h 6455479"/>
              <a:gd name="connsiteX9" fmla="*/ 5164654 w 10086272"/>
              <a:gd name="connsiteY9" fmla="*/ 5113143 h 6455479"/>
              <a:gd name="connsiteX10" fmla="*/ 1938121 w 10086272"/>
              <a:gd name="connsiteY10" fmla="*/ 5113143 h 6455479"/>
              <a:gd name="connsiteX11" fmla="*/ 1424940 w 10086272"/>
              <a:gd name="connsiteY11" fmla="*/ 5626324 h 6455479"/>
              <a:gd name="connsiteX12" fmla="*/ 1938121 w 10086272"/>
              <a:gd name="connsiteY12" fmla="*/ 6139505 h 6455479"/>
              <a:gd name="connsiteX13" fmla="*/ 2451303 w 10086272"/>
              <a:gd name="connsiteY13" fmla="*/ 5626324 h 6455479"/>
              <a:gd name="connsiteX14" fmla="*/ 1938121 w 10086272"/>
              <a:gd name="connsiteY14" fmla="*/ 5113143 h 6455479"/>
              <a:gd name="connsiteX15" fmla="*/ 9250641 w 10086272"/>
              <a:gd name="connsiteY15" fmla="*/ 5052927 h 6455479"/>
              <a:gd name="connsiteX16" fmla="*/ 8737460 w 10086272"/>
              <a:gd name="connsiteY16" fmla="*/ 5566108 h 6455479"/>
              <a:gd name="connsiteX17" fmla="*/ 9250641 w 10086272"/>
              <a:gd name="connsiteY17" fmla="*/ 6079289 h 6455479"/>
              <a:gd name="connsiteX18" fmla="*/ 9763822 w 10086272"/>
              <a:gd name="connsiteY18" fmla="*/ 5566108 h 6455479"/>
              <a:gd name="connsiteX19" fmla="*/ 9250641 w 10086272"/>
              <a:gd name="connsiteY19" fmla="*/ 5052927 h 6455479"/>
              <a:gd name="connsiteX20" fmla="*/ 3699056 w 10086272"/>
              <a:gd name="connsiteY20" fmla="*/ 4701333 h 6455479"/>
              <a:gd name="connsiteX21" fmla="*/ 3362172 w 10086272"/>
              <a:gd name="connsiteY21" fmla="*/ 5038217 h 6455479"/>
              <a:gd name="connsiteX22" fmla="*/ 3699056 w 10086272"/>
              <a:gd name="connsiteY22" fmla="*/ 5375101 h 6455479"/>
              <a:gd name="connsiteX23" fmla="*/ 4035936 w 10086272"/>
              <a:gd name="connsiteY23" fmla="*/ 5038217 h 6455479"/>
              <a:gd name="connsiteX24" fmla="*/ 3699056 w 10086272"/>
              <a:gd name="connsiteY24" fmla="*/ 4701333 h 6455479"/>
              <a:gd name="connsiteX25" fmla="*/ 2451302 w 10086272"/>
              <a:gd name="connsiteY25" fmla="*/ 3661805 h 6455479"/>
              <a:gd name="connsiteX26" fmla="*/ 2114417 w 10086272"/>
              <a:gd name="connsiteY26" fmla="*/ 3998689 h 6455479"/>
              <a:gd name="connsiteX27" fmla="*/ 2451302 w 10086272"/>
              <a:gd name="connsiteY27" fmla="*/ 4335573 h 6455479"/>
              <a:gd name="connsiteX28" fmla="*/ 2788186 w 10086272"/>
              <a:gd name="connsiteY28" fmla="*/ 3998689 h 6455479"/>
              <a:gd name="connsiteX29" fmla="*/ 2451302 w 10086272"/>
              <a:gd name="connsiteY29" fmla="*/ 3661805 h 6455479"/>
              <a:gd name="connsiteX30" fmla="*/ 832908 w 10086272"/>
              <a:gd name="connsiteY30" fmla="*/ 3661805 h 6455479"/>
              <a:gd name="connsiteX31" fmla="*/ 313144 w 10086272"/>
              <a:gd name="connsiteY31" fmla="*/ 4181569 h 6455479"/>
              <a:gd name="connsiteX32" fmla="*/ 832908 w 10086272"/>
              <a:gd name="connsiteY32" fmla="*/ 4701333 h 6455479"/>
              <a:gd name="connsiteX33" fmla="*/ 1352672 w 10086272"/>
              <a:gd name="connsiteY33" fmla="*/ 4181569 h 6455479"/>
              <a:gd name="connsiteX34" fmla="*/ 832908 w 10086272"/>
              <a:gd name="connsiteY34" fmla="*/ 3661805 h 6455479"/>
              <a:gd name="connsiteX35" fmla="*/ 5563133 w 10086272"/>
              <a:gd name="connsiteY35" fmla="*/ 3458492 h 6455479"/>
              <a:gd name="connsiteX36" fmla="*/ 5077057 w 10086272"/>
              <a:gd name="connsiteY36" fmla="*/ 3944568 h 6455479"/>
              <a:gd name="connsiteX37" fmla="*/ 5563133 w 10086272"/>
              <a:gd name="connsiteY37" fmla="*/ 4430644 h 6455479"/>
              <a:gd name="connsiteX38" fmla="*/ 6049209 w 10086272"/>
              <a:gd name="connsiteY38" fmla="*/ 3944568 h 6455479"/>
              <a:gd name="connsiteX39" fmla="*/ 5563133 w 10086272"/>
              <a:gd name="connsiteY39" fmla="*/ 3458492 h 6455479"/>
              <a:gd name="connsiteX40" fmla="*/ 7588750 w 10086272"/>
              <a:gd name="connsiteY40" fmla="*/ 3075021 h 6455479"/>
              <a:gd name="connsiteX41" fmla="*/ 6719202 w 10086272"/>
              <a:gd name="connsiteY41" fmla="*/ 3944569 h 6455479"/>
              <a:gd name="connsiteX42" fmla="*/ 7588750 w 10086272"/>
              <a:gd name="connsiteY42" fmla="*/ 4814117 h 6455479"/>
              <a:gd name="connsiteX43" fmla="*/ 8458298 w 10086272"/>
              <a:gd name="connsiteY43" fmla="*/ 3944569 h 6455479"/>
              <a:gd name="connsiteX44" fmla="*/ 7588750 w 10086272"/>
              <a:gd name="connsiteY44" fmla="*/ 3075021 h 6455479"/>
              <a:gd name="connsiteX45" fmla="*/ 9369186 w 10086272"/>
              <a:gd name="connsiteY45" fmla="*/ 2702760 h 6455479"/>
              <a:gd name="connsiteX46" fmla="*/ 9032302 w 10086272"/>
              <a:gd name="connsiteY46" fmla="*/ 3039643 h 6455479"/>
              <a:gd name="connsiteX47" fmla="*/ 9369186 w 10086272"/>
              <a:gd name="connsiteY47" fmla="*/ 3376527 h 6455479"/>
              <a:gd name="connsiteX48" fmla="*/ 9706070 w 10086272"/>
              <a:gd name="connsiteY48" fmla="*/ 3039643 h 6455479"/>
              <a:gd name="connsiteX49" fmla="*/ 9369186 w 10086272"/>
              <a:gd name="connsiteY49" fmla="*/ 2702760 h 6455479"/>
              <a:gd name="connsiteX50" fmla="*/ 4390657 w 10086272"/>
              <a:gd name="connsiteY50" fmla="*/ 2658919 h 6455479"/>
              <a:gd name="connsiteX51" fmla="*/ 4029710 w 10086272"/>
              <a:gd name="connsiteY51" fmla="*/ 3019866 h 6455479"/>
              <a:gd name="connsiteX52" fmla="*/ 4390657 w 10086272"/>
              <a:gd name="connsiteY52" fmla="*/ 3380813 h 6455479"/>
              <a:gd name="connsiteX53" fmla="*/ 4751604 w 10086272"/>
              <a:gd name="connsiteY53" fmla="*/ 3019866 h 6455479"/>
              <a:gd name="connsiteX54" fmla="*/ 4390657 w 10086272"/>
              <a:gd name="connsiteY54" fmla="*/ 2658919 h 6455479"/>
              <a:gd name="connsiteX55" fmla="*/ 6514048 w 10086272"/>
              <a:gd name="connsiteY55" fmla="*/ 1885298 h 6455479"/>
              <a:gd name="connsiteX56" fmla="*/ 6177164 w 10086272"/>
              <a:gd name="connsiteY56" fmla="*/ 2222182 h 6455479"/>
              <a:gd name="connsiteX57" fmla="*/ 6514048 w 10086272"/>
              <a:gd name="connsiteY57" fmla="*/ 2559066 h 6455479"/>
              <a:gd name="connsiteX58" fmla="*/ 6850932 w 10086272"/>
              <a:gd name="connsiteY58" fmla="*/ 2222182 h 6455479"/>
              <a:gd name="connsiteX59" fmla="*/ 6514048 w 10086272"/>
              <a:gd name="connsiteY59" fmla="*/ 1885298 h 6455479"/>
              <a:gd name="connsiteX60" fmla="*/ 3242501 w 10086272"/>
              <a:gd name="connsiteY60" fmla="*/ 1797667 h 6455479"/>
              <a:gd name="connsiteX61" fmla="*/ 3009372 w 10086272"/>
              <a:gd name="connsiteY61" fmla="*/ 2030796 h 6455479"/>
              <a:gd name="connsiteX62" fmla="*/ 3242501 w 10086272"/>
              <a:gd name="connsiteY62" fmla="*/ 2263925 h 6455479"/>
              <a:gd name="connsiteX63" fmla="*/ 3475630 w 10086272"/>
              <a:gd name="connsiteY63" fmla="*/ 2030796 h 6455479"/>
              <a:gd name="connsiteX64" fmla="*/ 3242501 w 10086272"/>
              <a:gd name="connsiteY64" fmla="*/ 1797667 h 6455479"/>
              <a:gd name="connsiteX65" fmla="*/ 1483483 w 10086272"/>
              <a:gd name="connsiteY65" fmla="*/ 1258162 h 6455479"/>
              <a:gd name="connsiteX66" fmla="*/ 758055 w 10086272"/>
              <a:gd name="connsiteY66" fmla="*/ 1983589 h 6455479"/>
              <a:gd name="connsiteX67" fmla="*/ 1483483 w 10086272"/>
              <a:gd name="connsiteY67" fmla="*/ 2709018 h 6455479"/>
              <a:gd name="connsiteX68" fmla="*/ 2208912 w 10086272"/>
              <a:gd name="connsiteY68" fmla="*/ 1983589 h 6455479"/>
              <a:gd name="connsiteX69" fmla="*/ 1483483 w 10086272"/>
              <a:gd name="connsiteY69" fmla="*/ 1258162 h 6455479"/>
              <a:gd name="connsiteX70" fmla="*/ 8842339 w 10086272"/>
              <a:gd name="connsiteY70" fmla="*/ 648735 h 6455479"/>
              <a:gd name="connsiteX71" fmla="*/ 8110819 w 10086272"/>
              <a:gd name="connsiteY71" fmla="*/ 1380255 h 6455479"/>
              <a:gd name="connsiteX72" fmla="*/ 8842339 w 10086272"/>
              <a:gd name="connsiteY72" fmla="*/ 2111775 h 6455479"/>
              <a:gd name="connsiteX73" fmla="*/ 9573859 w 10086272"/>
              <a:gd name="connsiteY73" fmla="*/ 1380255 h 6455479"/>
              <a:gd name="connsiteX74" fmla="*/ 8842339 w 10086272"/>
              <a:gd name="connsiteY74" fmla="*/ 648735 h 6455479"/>
              <a:gd name="connsiteX75" fmla="*/ 7084061 w 10086272"/>
              <a:gd name="connsiteY75" fmla="*/ 566777 h 6455479"/>
              <a:gd name="connsiteX76" fmla="*/ 6850932 w 10086272"/>
              <a:gd name="connsiteY76" fmla="*/ 799906 h 6455479"/>
              <a:gd name="connsiteX77" fmla="*/ 7084061 w 10086272"/>
              <a:gd name="connsiteY77" fmla="*/ 1033035 h 6455479"/>
              <a:gd name="connsiteX78" fmla="*/ 7317190 w 10086272"/>
              <a:gd name="connsiteY78" fmla="*/ 799906 h 6455479"/>
              <a:gd name="connsiteX79" fmla="*/ 7084061 w 10086272"/>
              <a:gd name="connsiteY79" fmla="*/ 566777 h 6455479"/>
              <a:gd name="connsiteX80" fmla="*/ 5486363 w 10086272"/>
              <a:gd name="connsiteY80" fmla="*/ 375059 h 6455479"/>
              <a:gd name="connsiteX81" fmla="*/ 5061516 w 10086272"/>
              <a:gd name="connsiteY81" fmla="*/ 799907 h 6455479"/>
              <a:gd name="connsiteX82" fmla="*/ 5486363 w 10086272"/>
              <a:gd name="connsiteY82" fmla="*/ 1224754 h 6455479"/>
              <a:gd name="connsiteX83" fmla="*/ 5911210 w 10086272"/>
              <a:gd name="connsiteY83" fmla="*/ 799907 h 6455479"/>
              <a:gd name="connsiteX84" fmla="*/ 5486363 w 10086272"/>
              <a:gd name="connsiteY84" fmla="*/ 375059 h 6455479"/>
              <a:gd name="connsiteX85" fmla="*/ 700479 w 10086272"/>
              <a:gd name="connsiteY85" fmla="*/ 331102 h 6455479"/>
              <a:gd name="connsiteX86" fmla="*/ 382845 w 10086272"/>
              <a:gd name="connsiteY86" fmla="*/ 648736 h 6455479"/>
              <a:gd name="connsiteX87" fmla="*/ 700479 w 10086272"/>
              <a:gd name="connsiteY87" fmla="*/ 966370 h 6455479"/>
              <a:gd name="connsiteX88" fmla="*/ 1018113 w 10086272"/>
              <a:gd name="connsiteY88" fmla="*/ 648736 h 6455479"/>
              <a:gd name="connsiteX89" fmla="*/ 700479 w 10086272"/>
              <a:gd name="connsiteY89" fmla="*/ 331102 h 6455479"/>
              <a:gd name="connsiteX90" fmla="*/ 3448728 w 10086272"/>
              <a:gd name="connsiteY90" fmla="*/ 259764 h 6455479"/>
              <a:gd name="connsiteX91" fmla="*/ 2900089 w 10086272"/>
              <a:gd name="connsiteY91" fmla="*/ 808405 h 6455479"/>
              <a:gd name="connsiteX92" fmla="*/ 3448728 w 10086272"/>
              <a:gd name="connsiteY92" fmla="*/ 1357045 h 6455479"/>
              <a:gd name="connsiteX93" fmla="*/ 3997365 w 10086272"/>
              <a:gd name="connsiteY93" fmla="*/ 808405 h 6455479"/>
              <a:gd name="connsiteX94" fmla="*/ 3448728 w 10086272"/>
              <a:gd name="connsiteY94" fmla="*/ 259764 h 6455479"/>
              <a:gd name="connsiteX95" fmla="*/ 0 w 10086272"/>
              <a:gd name="connsiteY95" fmla="*/ 0 h 6455479"/>
              <a:gd name="connsiteX96" fmla="*/ 10086272 w 10086272"/>
              <a:gd name="connsiteY96" fmla="*/ 0 h 6455479"/>
              <a:gd name="connsiteX97" fmla="*/ 10086272 w 10086272"/>
              <a:gd name="connsiteY97" fmla="*/ 6455479 h 6455479"/>
              <a:gd name="connsiteX98" fmla="*/ 0 w 10086272"/>
              <a:gd name="connsiteY98" fmla="*/ 6455479 h 64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086272" h="6455479">
                <a:moveTo>
                  <a:pt x="7056086" y="5253960"/>
                </a:moveTo>
                <a:cubicBezTo>
                  <a:pt x="6828178" y="5253960"/>
                  <a:pt x="6643422" y="5438716"/>
                  <a:pt x="6643422" y="5666624"/>
                </a:cubicBezTo>
                <a:cubicBezTo>
                  <a:pt x="6643422" y="5894532"/>
                  <a:pt x="6828178" y="6079288"/>
                  <a:pt x="7056086" y="6079288"/>
                </a:cubicBezTo>
                <a:cubicBezTo>
                  <a:pt x="7283994" y="6079288"/>
                  <a:pt x="7468750" y="5894532"/>
                  <a:pt x="7468750" y="5666624"/>
                </a:cubicBezTo>
                <a:cubicBezTo>
                  <a:pt x="7468750" y="5438716"/>
                  <a:pt x="7283994" y="5253960"/>
                  <a:pt x="7056086" y="5253960"/>
                </a:cubicBezTo>
                <a:close/>
                <a:moveTo>
                  <a:pt x="5164654" y="5113143"/>
                </a:moveTo>
                <a:cubicBezTo>
                  <a:pt x="4881232" y="5113143"/>
                  <a:pt x="4651473" y="5342902"/>
                  <a:pt x="4651473" y="5626324"/>
                </a:cubicBezTo>
                <a:cubicBezTo>
                  <a:pt x="4651473" y="5909746"/>
                  <a:pt x="4881232" y="6139505"/>
                  <a:pt x="5164654" y="6139505"/>
                </a:cubicBezTo>
                <a:cubicBezTo>
                  <a:pt x="5448076" y="6139505"/>
                  <a:pt x="5677835" y="5909746"/>
                  <a:pt x="5677835" y="5626324"/>
                </a:cubicBezTo>
                <a:cubicBezTo>
                  <a:pt x="5677835" y="5342902"/>
                  <a:pt x="5448076" y="5113143"/>
                  <a:pt x="5164654" y="5113143"/>
                </a:cubicBezTo>
                <a:close/>
                <a:moveTo>
                  <a:pt x="1938121" y="5113143"/>
                </a:moveTo>
                <a:cubicBezTo>
                  <a:pt x="1654699" y="5113143"/>
                  <a:pt x="1424940" y="5342902"/>
                  <a:pt x="1424940" y="5626324"/>
                </a:cubicBezTo>
                <a:cubicBezTo>
                  <a:pt x="1424940" y="5909746"/>
                  <a:pt x="1654699" y="6139505"/>
                  <a:pt x="1938121" y="6139505"/>
                </a:cubicBezTo>
                <a:cubicBezTo>
                  <a:pt x="2221544" y="6139505"/>
                  <a:pt x="2451303" y="5909746"/>
                  <a:pt x="2451303" y="5626324"/>
                </a:cubicBezTo>
                <a:cubicBezTo>
                  <a:pt x="2451303" y="5342902"/>
                  <a:pt x="2221544" y="5113143"/>
                  <a:pt x="1938121" y="5113143"/>
                </a:cubicBezTo>
                <a:close/>
                <a:moveTo>
                  <a:pt x="9250641" y="5052927"/>
                </a:moveTo>
                <a:cubicBezTo>
                  <a:pt x="8967219" y="5052927"/>
                  <a:pt x="8737460" y="5282686"/>
                  <a:pt x="8737460" y="5566108"/>
                </a:cubicBezTo>
                <a:cubicBezTo>
                  <a:pt x="8737460" y="5849530"/>
                  <a:pt x="8967219" y="6079289"/>
                  <a:pt x="9250641" y="6079289"/>
                </a:cubicBezTo>
                <a:cubicBezTo>
                  <a:pt x="9534063" y="6079289"/>
                  <a:pt x="9763822" y="5849530"/>
                  <a:pt x="9763822" y="5566108"/>
                </a:cubicBezTo>
                <a:cubicBezTo>
                  <a:pt x="9763822" y="5282686"/>
                  <a:pt x="9534063" y="5052927"/>
                  <a:pt x="9250641" y="5052927"/>
                </a:cubicBezTo>
                <a:close/>
                <a:moveTo>
                  <a:pt x="3699056" y="4701333"/>
                </a:moveTo>
                <a:cubicBezTo>
                  <a:pt x="3513000" y="4701333"/>
                  <a:pt x="3362172" y="4852161"/>
                  <a:pt x="3362172" y="5038217"/>
                </a:cubicBezTo>
                <a:cubicBezTo>
                  <a:pt x="3362172" y="5224273"/>
                  <a:pt x="3513000" y="5375101"/>
                  <a:pt x="3699056" y="5375101"/>
                </a:cubicBezTo>
                <a:cubicBezTo>
                  <a:pt x="3885112" y="5375101"/>
                  <a:pt x="4035936" y="5224273"/>
                  <a:pt x="4035936" y="5038217"/>
                </a:cubicBezTo>
                <a:cubicBezTo>
                  <a:pt x="4035936" y="4852161"/>
                  <a:pt x="3885112" y="4701333"/>
                  <a:pt x="3699056" y="4701333"/>
                </a:cubicBezTo>
                <a:close/>
                <a:moveTo>
                  <a:pt x="2451302" y="3661805"/>
                </a:moveTo>
                <a:cubicBezTo>
                  <a:pt x="2265245" y="3661805"/>
                  <a:pt x="2114417" y="3812633"/>
                  <a:pt x="2114417" y="3998689"/>
                </a:cubicBezTo>
                <a:cubicBezTo>
                  <a:pt x="2114417" y="4184745"/>
                  <a:pt x="2265245" y="4335573"/>
                  <a:pt x="2451302" y="4335573"/>
                </a:cubicBezTo>
                <a:cubicBezTo>
                  <a:pt x="2637358" y="4335573"/>
                  <a:pt x="2788186" y="4184745"/>
                  <a:pt x="2788186" y="3998689"/>
                </a:cubicBezTo>
                <a:cubicBezTo>
                  <a:pt x="2788186" y="3812633"/>
                  <a:pt x="2637358" y="3661805"/>
                  <a:pt x="2451302" y="3661805"/>
                </a:cubicBezTo>
                <a:close/>
                <a:moveTo>
                  <a:pt x="832908" y="3661805"/>
                </a:moveTo>
                <a:cubicBezTo>
                  <a:pt x="545850" y="3661805"/>
                  <a:pt x="313144" y="3894511"/>
                  <a:pt x="313144" y="4181569"/>
                </a:cubicBezTo>
                <a:cubicBezTo>
                  <a:pt x="313144" y="4468627"/>
                  <a:pt x="545850" y="4701333"/>
                  <a:pt x="832908" y="4701333"/>
                </a:cubicBezTo>
                <a:cubicBezTo>
                  <a:pt x="1119966" y="4701333"/>
                  <a:pt x="1352672" y="4468627"/>
                  <a:pt x="1352672" y="4181569"/>
                </a:cubicBezTo>
                <a:cubicBezTo>
                  <a:pt x="1352672" y="3894511"/>
                  <a:pt x="1119966" y="3661805"/>
                  <a:pt x="832908" y="3661805"/>
                </a:cubicBezTo>
                <a:close/>
                <a:moveTo>
                  <a:pt x="5563133" y="3458492"/>
                </a:moveTo>
                <a:cubicBezTo>
                  <a:pt x="5294681" y="3458492"/>
                  <a:pt x="5077057" y="3676116"/>
                  <a:pt x="5077057" y="3944568"/>
                </a:cubicBezTo>
                <a:cubicBezTo>
                  <a:pt x="5077057" y="4213020"/>
                  <a:pt x="5294681" y="4430644"/>
                  <a:pt x="5563133" y="4430644"/>
                </a:cubicBezTo>
                <a:cubicBezTo>
                  <a:pt x="5831585" y="4430644"/>
                  <a:pt x="6049209" y="4213020"/>
                  <a:pt x="6049209" y="3944568"/>
                </a:cubicBezTo>
                <a:cubicBezTo>
                  <a:pt x="6049209" y="3676116"/>
                  <a:pt x="5831585" y="3458492"/>
                  <a:pt x="5563133" y="3458492"/>
                </a:cubicBezTo>
                <a:close/>
                <a:moveTo>
                  <a:pt x="7588750" y="3075021"/>
                </a:moveTo>
                <a:cubicBezTo>
                  <a:pt x="7108512" y="3075021"/>
                  <a:pt x="6719202" y="3464331"/>
                  <a:pt x="6719202" y="3944569"/>
                </a:cubicBezTo>
                <a:cubicBezTo>
                  <a:pt x="6719202" y="4424807"/>
                  <a:pt x="7108512" y="4814117"/>
                  <a:pt x="7588750" y="4814117"/>
                </a:cubicBezTo>
                <a:cubicBezTo>
                  <a:pt x="8068988" y="4814117"/>
                  <a:pt x="8458298" y="4424807"/>
                  <a:pt x="8458298" y="3944569"/>
                </a:cubicBezTo>
                <a:cubicBezTo>
                  <a:pt x="8458298" y="3464331"/>
                  <a:pt x="8068988" y="3075021"/>
                  <a:pt x="7588750" y="3075021"/>
                </a:cubicBezTo>
                <a:close/>
                <a:moveTo>
                  <a:pt x="9369186" y="2702760"/>
                </a:moveTo>
                <a:cubicBezTo>
                  <a:pt x="9183130" y="2702760"/>
                  <a:pt x="9032302" y="2853588"/>
                  <a:pt x="9032302" y="3039643"/>
                </a:cubicBezTo>
                <a:cubicBezTo>
                  <a:pt x="9032302" y="3225700"/>
                  <a:pt x="9183130" y="3376527"/>
                  <a:pt x="9369186" y="3376527"/>
                </a:cubicBezTo>
                <a:cubicBezTo>
                  <a:pt x="9555242" y="3376527"/>
                  <a:pt x="9706070" y="3225700"/>
                  <a:pt x="9706070" y="3039643"/>
                </a:cubicBezTo>
                <a:cubicBezTo>
                  <a:pt x="9706070" y="2853588"/>
                  <a:pt x="9555242" y="2702760"/>
                  <a:pt x="9369186" y="2702760"/>
                </a:cubicBezTo>
                <a:close/>
                <a:moveTo>
                  <a:pt x="4390657" y="2658919"/>
                </a:moveTo>
                <a:cubicBezTo>
                  <a:pt x="4191311" y="2658919"/>
                  <a:pt x="4029710" y="2820520"/>
                  <a:pt x="4029710" y="3019866"/>
                </a:cubicBezTo>
                <a:cubicBezTo>
                  <a:pt x="4029710" y="3219212"/>
                  <a:pt x="4191311" y="3380813"/>
                  <a:pt x="4390657" y="3380813"/>
                </a:cubicBezTo>
                <a:cubicBezTo>
                  <a:pt x="4590003" y="3380813"/>
                  <a:pt x="4751604" y="3219212"/>
                  <a:pt x="4751604" y="3019866"/>
                </a:cubicBezTo>
                <a:cubicBezTo>
                  <a:pt x="4751604" y="2820520"/>
                  <a:pt x="4590003" y="2658919"/>
                  <a:pt x="4390657" y="2658919"/>
                </a:cubicBezTo>
                <a:close/>
                <a:moveTo>
                  <a:pt x="6514048" y="1885298"/>
                </a:moveTo>
                <a:cubicBezTo>
                  <a:pt x="6327992" y="1885298"/>
                  <a:pt x="6177164" y="2036125"/>
                  <a:pt x="6177164" y="2222182"/>
                </a:cubicBezTo>
                <a:cubicBezTo>
                  <a:pt x="6177164" y="2408237"/>
                  <a:pt x="6327992" y="2559066"/>
                  <a:pt x="6514048" y="2559066"/>
                </a:cubicBezTo>
                <a:cubicBezTo>
                  <a:pt x="6700104" y="2559066"/>
                  <a:pt x="6850932" y="2408237"/>
                  <a:pt x="6850932" y="2222182"/>
                </a:cubicBezTo>
                <a:cubicBezTo>
                  <a:pt x="6850932" y="2036125"/>
                  <a:pt x="6700104" y="1885298"/>
                  <a:pt x="6514048" y="1885298"/>
                </a:cubicBezTo>
                <a:close/>
                <a:moveTo>
                  <a:pt x="3242501" y="1797667"/>
                </a:moveTo>
                <a:cubicBezTo>
                  <a:pt x="3113747" y="1797667"/>
                  <a:pt x="3009372" y="1902042"/>
                  <a:pt x="3009372" y="2030796"/>
                </a:cubicBezTo>
                <a:cubicBezTo>
                  <a:pt x="3009372" y="2159550"/>
                  <a:pt x="3113747" y="2263925"/>
                  <a:pt x="3242501" y="2263925"/>
                </a:cubicBezTo>
                <a:cubicBezTo>
                  <a:pt x="3371255" y="2263925"/>
                  <a:pt x="3475630" y="2159550"/>
                  <a:pt x="3475630" y="2030796"/>
                </a:cubicBezTo>
                <a:cubicBezTo>
                  <a:pt x="3475630" y="1902042"/>
                  <a:pt x="3371255" y="1797667"/>
                  <a:pt x="3242501" y="1797667"/>
                </a:cubicBezTo>
                <a:close/>
                <a:moveTo>
                  <a:pt x="1483483" y="1258162"/>
                </a:moveTo>
                <a:cubicBezTo>
                  <a:pt x="1082840" y="1258162"/>
                  <a:pt x="758055" y="1582947"/>
                  <a:pt x="758055" y="1983589"/>
                </a:cubicBezTo>
                <a:cubicBezTo>
                  <a:pt x="758055" y="2384234"/>
                  <a:pt x="1082840" y="2709018"/>
                  <a:pt x="1483483" y="2709018"/>
                </a:cubicBezTo>
                <a:cubicBezTo>
                  <a:pt x="1884126" y="2709018"/>
                  <a:pt x="2208912" y="2384234"/>
                  <a:pt x="2208912" y="1983589"/>
                </a:cubicBezTo>
                <a:cubicBezTo>
                  <a:pt x="2208912" y="1582947"/>
                  <a:pt x="1884126" y="1258162"/>
                  <a:pt x="1483483" y="1258162"/>
                </a:cubicBezTo>
                <a:close/>
                <a:moveTo>
                  <a:pt x="8842339" y="648735"/>
                </a:moveTo>
                <a:cubicBezTo>
                  <a:pt x="8438332" y="648735"/>
                  <a:pt x="8110819" y="976248"/>
                  <a:pt x="8110819" y="1380255"/>
                </a:cubicBezTo>
                <a:cubicBezTo>
                  <a:pt x="8110819" y="1784262"/>
                  <a:pt x="8438332" y="2111775"/>
                  <a:pt x="8842339" y="2111775"/>
                </a:cubicBezTo>
                <a:cubicBezTo>
                  <a:pt x="9246346" y="2111775"/>
                  <a:pt x="9573859" y="1784262"/>
                  <a:pt x="9573859" y="1380255"/>
                </a:cubicBezTo>
                <a:cubicBezTo>
                  <a:pt x="9573859" y="976248"/>
                  <a:pt x="9246346" y="648735"/>
                  <a:pt x="8842339" y="648735"/>
                </a:cubicBezTo>
                <a:close/>
                <a:moveTo>
                  <a:pt x="7084061" y="566777"/>
                </a:moveTo>
                <a:cubicBezTo>
                  <a:pt x="6955307" y="566777"/>
                  <a:pt x="6850932" y="671152"/>
                  <a:pt x="6850932" y="799906"/>
                </a:cubicBezTo>
                <a:cubicBezTo>
                  <a:pt x="6850932" y="928660"/>
                  <a:pt x="6955307" y="1033035"/>
                  <a:pt x="7084061" y="1033035"/>
                </a:cubicBezTo>
                <a:cubicBezTo>
                  <a:pt x="7212815" y="1033035"/>
                  <a:pt x="7317190" y="928660"/>
                  <a:pt x="7317190" y="799906"/>
                </a:cubicBezTo>
                <a:cubicBezTo>
                  <a:pt x="7317190" y="671152"/>
                  <a:pt x="7212815" y="566777"/>
                  <a:pt x="7084061" y="566777"/>
                </a:cubicBezTo>
                <a:close/>
                <a:moveTo>
                  <a:pt x="5486363" y="375059"/>
                </a:moveTo>
                <a:cubicBezTo>
                  <a:pt x="5251726" y="375059"/>
                  <a:pt x="5061516" y="565269"/>
                  <a:pt x="5061516" y="799907"/>
                </a:cubicBezTo>
                <a:cubicBezTo>
                  <a:pt x="5061516" y="1034544"/>
                  <a:pt x="5251726" y="1224754"/>
                  <a:pt x="5486363" y="1224754"/>
                </a:cubicBezTo>
                <a:cubicBezTo>
                  <a:pt x="5721000" y="1224754"/>
                  <a:pt x="5911210" y="1034544"/>
                  <a:pt x="5911210" y="799907"/>
                </a:cubicBezTo>
                <a:cubicBezTo>
                  <a:pt x="5911210" y="565269"/>
                  <a:pt x="5721000" y="375059"/>
                  <a:pt x="5486363" y="375059"/>
                </a:cubicBezTo>
                <a:close/>
                <a:moveTo>
                  <a:pt x="700479" y="331102"/>
                </a:moveTo>
                <a:cubicBezTo>
                  <a:pt x="525055" y="331102"/>
                  <a:pt x="382845" y="473312"/>
                  <a:pt x="382845" y="648736"/>
                </a:cubicBezTo>
                <a:cubicBezTo>
                  <a:pt x="382845" y="824160"/>
                  <a:pt x="525055" y="966370"/>
                  <a:pt x="700479" y="966370"/>
                </a:cubicBezTo>
                <a:cubicBezTo>
                  <a:pt x="875903" y="966370"/>
                  <a:pt x="1018113" y="824160"/>
                  <a:pt x="1018113" y="648736"/>
                </a:cubicBezTo>
                <a:cubicBezTo>
                  <a:pt x="1018113" y="473312"/>
                  <a:pt x="875903" y="331102"/>
                  <a:pt x="700479" y="331102"/>
                </a:cubicBezTo>
                <a:close/>
                <a:moveTo>
                  <a:pt x="3448728" y="259764"/>
                </a:moveTo>
                <a:cubicBezTo>
                  <a:pt x="3145723" y="259764"/>
                  <a:pt x="2900089" y="505398"/>
                  <a:pt x="2900089" y="808405"/>
                </a:cubicBezTo>
                <a:cubicBezTo>
                  <a:pt x="2900089" y="1111411"/>
                  <a:pt x="3145723" y="1357045"/>
                  <a:pt x="3448728" y="1357045"/>
                </a:cubicBezTo>
                <a:cubicBezTo>
                  <a:pt x="3751735" y="1357045"/>
                  <a:pt x="3997365" y="1111411"/>
                  <a:pt x="3997365" y="808405"/>
                </a:cubicBezTo>
                <a:cubicBezTo>
                  <a:pt x="3997365" y="505398"/>
                  <a:pt x="3751735" y="259764"/>
                  <a:pt x="3448728" y="259764"/>
                </a:cubicBezTo>
                <a:close/>
                <a:moveTo>
                  <a:pt x="0" y="0"/>
                </a:moveTo>
                <a:lnTo>
                  <a:pt x="10086272" y="0"/>
                </a:lnTo>
                <a:lnTo>
                  <a:pt x="10086272" y="6455479"/>
                </a:lnTo>
                <a:lnTo>
                  <a:pt x="0" y="64554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63525" y="6315075"/>
            <a:ext cx="8620125" cy="325438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63525" y="6346825"/>
            <a:ext cx="8620125" cy="261938"/>
          </a:xfrm>
          <a:prstGeom prst="rect">
            <a:avLst/>
          </a:prstGeom>
          <a:gradFill flip="none" rotWithShape="1">
            <a:gsLst>
              <a:gs pos="22000">
                <a:srgbClr val="FF0000"/>
              </a:gs>
              <a:gs pos="0">
                <a:srgbClr val="C00000"/>
              </a:gs>
              <a:gs pos="50000">
                <a:srgbClr val="C00000"/>
              </a:gs>
              <a:gs pos="100000">
                <a:srgbClr val="C00000"/>
              </a:gs>
              <a:gs pos="74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3470275" y="2441575"/>
            <a:ext cx="1030288" cy="1092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42950" y="1341438"/>
            <a:ext cx="1535113" cy="16287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989763" y="701675"/>
            <a:ext cx="1622425" cy="1720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テキスト ボックス 1"/>
          <p:cNvSpPr txBox="1">
            <a:spLocks noChangeArrowheads="1"/>
          </p:cNvSpPr>
          <p:nvPr/>
        </p:nvSpPr>
        <p:spPr bwMode="auto">
          <a:xfrm>
            <a:off x="2870200" y="2174875"/>
            <a:ext cx="32702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答え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8138"/>
            <a:ext cx="8605837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フリーフォーム 13"/>
          <p:cNvSpPr/>
          <p:nvPr/>
        </p:nvSpPr>
        <p:spPr>
          <a:xfrm>
            <a:off x="258763" y="330200"/>
            <a:ext cx="8624887" cy="5856288"/>
          </a:xfrm>
          <a:custGeom>
            <a:avLst/>
            <a:gdLst>
              <a:gd name="connsiteX0" fmla="*/ 7056086 w 10086272"/>
              <a:gd name="connsiteY0" fmla="*/ 5253960 h 6455479"/>
              <a:gd name="connsiteX1" fmla="*/ 6643422 w 10086272"/>
              <a:gd name="connsiteY1" fmla="*/ 5666624 h 6455479"/>
              <a:gd name="connsiteX2" fmla="*/ 7056086 w 10086272"/>
              <a:gd name="connsiteY2" fmla="*/ 6079288 h 6455479"/>
              <a:gd name="connsiteX3" fmla="*/ 7468750 w 10086272"/>
              <a:gd name="connsiteY3" fmla="*/ 5666624 h 6455479"/>
              <a:gd name="connsiteX4" fmla="*/ 7056086 w 10086272"/>
              <a:gd name="connsiteY4" fmla="*/ 5253960 h 6455479"/>
              <a:gd name="connsiteX5" fmla="*/ 5164654 w 10086272"/>
              <a:gd name="connsiteY5" fmla="*/ 5113143 h 6455479"/>
              <a:gd name="connsiteX6" fmla="*/ 4651473 w 10086272"/>
              <a:gd name="connsiteY6" fmla="*/ 5626324 h 6455479"/>
              <a:gd name="connsiteX7" fmla="*/ 5164654 w 10086272"/>
              <a:gd name="connsiteY7" fmla="*/ 6139505 h 6455479"/>
              <a:gd name="connsiteX8" fmla="*/ 5677835 w 10086272"/>
              <a:gd name="connsiteY8" fmla="*/ 5626324 h 6455479"/>
              <a:gd name="connsiteX9" fmla="*/ 5164654 w 10086272"/>
              <a:gd name="connsiteY9" fmla="*/ 5113143 h 6455479"/>
              <a:gd name="connsiteX10" fmla="*/ 1938121 w 10086272"/>
              <a:gd name="connsiteY10" fmla="*/ 5113143 h 6455479"/>
              <a:gd name="connsiteX11" fmla="*/ 1424940 w 10086272"/>
              <a:gd name="connsiteY11" fmla="*/ 5626324 h 6455479"/>
              <a:gd name="connsiteX12" fmla="*/ 1938121 w 10086272"/>
              <a:gd name="connsiteY12" fmla="*/ 6139505 h 6455479"/>
              <a:gd name="connsiteX13" fmla="*/ 2451303 w 10086272"/>
              <a:gd name="connsiteY13" fmla="*/ 5626324 h 6455479"/>
              <a:gd name="connsiteX14" fmla="*/ 1938121 w 10086272"/>
              <a:gd name="connsiteY14" fmla="*/ 5113143 h 6455479"/>
              <a:gd name="connsiteX15" fmla="*/ 9250641 w 10086272"/>
              <a:gd name="connsiteY15" fmla="*/ 5052927 h 6455479"/>
              <a:gd name="connsiteX16" fmla="*/ 8737460 w 10086272"/>
              <a:gd name="connsiteY16" fmla="*/ 5566108 h 6455479"/>
              <a:gd name="connsiteX17" fmla="*/ 9250641 w 10086272"/>
              <a:gd name="connsiteY17" fmla="*/ 6079289 h 6455479"/>
              <a:gd name="connsiteX18" fmla="*/ 9763822 w 10086272"/>
              <a:gd name="connsiteY18" fmla="*/ 5566108 h 6455479"/>
              <a:gd name="connsiteX19" fmla="*/ 9250641 w 10086272"/>
              <a:gd name="connsiteY19" fmla="*/ 5052927 h 6455479"/>
              <a:gd name="connsiteX20" fmla="*/ 3699057 w 10086272"/>
              <a:gd name="connsiteY20" fmla="*/ 4701333 h 6455479"/>
              <a:gd name="connsiteX21" fmla="*/ 3362173 w 10086272"/>
              <a:gd name="connsiteY21" fmla="*/ 5038217 h 6455479"/>
              <a:gd name="connsiteX22" fmla="*/ 3699057 w 10086272"/>
              <a:gd name="connsiteY22" fmla="*/ 5375101 h 6455479"/>
              <a:gd name="connsiteX23" fmla="*/ 4035936 w 10086272"/>
              <a:gd name="connsiteY23" fmla="*/ 5038217 h 6455479"/>
              <a:gd name="connsiteX24" fmla="*/ 3699057 w 10086272"/>
              <a:gd name="connsiteY24" fmla="*/ 4701333 h 6455479"/>
              <a:gd name="connsiteX25" fmla="*/ 2451303 w 10086272"/>
              <a:gd name="connsiteY25" fmla="*/ 3661805 h 6455479"/>
              <a:gd name="connsiteX26" fmla="*/ 2114418 w 10086272"/>
              <a:gd name="connsiteY26" fmla="*/ 3998689 h 6455479"/>
              <a:gd name="connsiteX27" fmla="*/ 2451303 w 10086272"/>
              <a:gd name="connsiteY27" fmla="*/ 4335573 h 6455479"/>
              <a:gd name="connsiteX28" fmla="*/ 2788187 w 10086272"/>
              <a:gd name="connsiteY28" fmla="*/ 3998689 h 6455479"/>
              <a:gd name="connsiteX29" fmla="*/ 2451303 w 10086272"/>
              <a:gd name="connsiteY29" fmla="*/ 3661805 h 6455479"/>
              <a:gd name="connsiteX30" fmla="*/ 832909 w 10086272"/>
              <a:gd name="connsiteY30" fmla="*/ 3661805 h 6455479"/>
              <a:gd name="connsiteX31" fmla="*/ 313144 w 10086272"/>
              <a:gd name="connsiteY31" fmla="*/ 4181569 h 6455479"/>
              <a:gd name="connsiteX32" fmla="*/ 832909 w 10086272"/>
              <a:gd name="connsiteY32" fmla="*/ 4701333 h 6455479"/>
              <a:gd name="connsiteX33" fmla="*/ 1352672 w 10086272"/>
              <a:gd name="connsiteY33" fmla="*/ 4181569 h 6455479"/>
              <a:gd name="connsiteX34" fmla="*/ 832909 w 10086272"/>
              <a:gd name="connsiteY34" fmla="*/ 3661805 h 6455479"/>
              <a:gd name="connsiteX35" fmla="*/ 5563133 w 10086272"/>
              <a:gd name="connsiteY35" fmla="*/ 3458492 h 6455479"/>
              <a:gd name="connsiteX36" fmla="*/ 5077057 w 10086272"/>
              <a:gd name="connsiteY36" fmla="*/ 3944568 h 6455479"/>
              <a:gd name="connsiteX37" fmla="*/ 5563133 w 10086272"/>
              <a:gd name="connsiteY37" fmla="*/ 4430644 h 6455479"/>
              <a:gd name="connsiteX38" fmla="*/ 6049209 w 10086272"/>
              <a:gd name="connsiteY38" fmla="*/ 3944568 h 6455479"/>
              <a:gd name="connsiteX39" fmla="*/ 5563133 w 10086272"/>
              <a:gd name="connsiteY39" fmla="*/ 3458492 h 6455479"/>
              <a:gd name="connsiteX40" fmla="*/ 7588750 w 10086272"/>
              <a:gd name="connsiteY40" fmla="*/ 3075021 h 6455479"/>
              <a:gd name="connsiteX41" fmla="*/ 6719202 w 10086272"/>
              <a:gd name="connsiteY41" fmla="*/ 3944569 h 6455479"/>
              <a:gd name="connsiteX42" fmla="*/ 7588750 w 10086272"/>
              <a:gd name="connsiteY42" fmla="*/ 4814117 h 6455479"/>
              <a:gd name="connsiteX43" fmla="*/ 8458298 w 10086272"/>
              <a:gd name="connsiteY43" fmla="*/ 3944569 h 6455479"/>
              <a:gd name="connsiteX44" fmla="*/ 7588750 w 10086272"/>
              <a:gd name="connsiteY44" fmla="*/ 3075021 h 6455479"/>
              <a:gd name="connsiteX45" fmla="*/ 9369186 w 10086272"/>
              <a:gd name="connsiteY45" fmla="*/ 2702760 h 6455479"/>
              <a:gd name="connsiteX46" fmla="*/ 9032302 w 10086272"/>
              <a:gd name="connsiteY46" fmla="*/ 3039643 h 6455479"/>
              <a:gd name="connsiteX47" fmla="*/ 9369186 w 10086272"/>
              <a:gd name="connsiteY47" fmla="*/ 3376527 h 6455479"/>
              <a:gd name="connsiteX48" fmla="*/ 9706070 w 10086272"/>
              <a:gd name="connsiteY48" fmla="*/ 3039643 h 6455479"/>
              <a:gd name="connsiteX49" fmla="*/ 9369186 w 10086272"/>
              <a:gd name="connsiteY49" fmla="*/ 2702760 h 6455479"/>
              <a:gd name="connsiteX50" fmla="*/ 6514048 w 10086272"/>
              <a:gd name="connsiteY50" fmla="*/ 1885299 h 6455479"/>
              <a:gd name="connsiteX51" fmla="*/ 6177164 w 10086272"/>
              <a:gd name="connsiteY51" fmla="*/ 2222182 h 6455479"/>
              <a:gd name="connsiteX52" fmla="*/ 6514048 w 10086272"/>
              <a:gd name="connsiteY52" fmla="*/ 2559067 h 6455479"/>
              <a:gd name="connsiteX53" fmla="*/ 6850932 w 10086272"/>
              <a:gd name="connsiteY53" fmla="*/ 2222182 h 6455479"/>
              <a:gd name="connsiteX54" fmla="*/ 6514048 w 10086272"/>
              <a:gd name="connsiteY54" fmla="*/ 1885299 h 6455479"/>
              <a:gd name="connsiteX55" fmla="*/ 3242502 w 10086272"/>
              <a:gd name="connsiteY55" fmla="*/ 1797667 h 6455479"/>
              <a:gd name="connsiteX56" fmla="*/ 3009372 w 10086272"/>
              <a:gd name="connsiteY56" fmla="*/ 2030796 h 6455479"/>
              <a:gd name="connsiteX57" fmla="*/ 3242502 w 10086272"/>
              <a:gd name="connsiteY57" fmla="*/ 2263925 h 6455479"/>
              <a:gd name="connsiteX58" fmla="*/ 3475631 w 10086272"/>
              <a:gd name="connsiteY58" fmla="*/ 2030796 h 6455479"/>
              <a:gd name="connsiteX59" fmla="*/ 3242502 w 10086272"/>
              <a:gd name="connsiteY59" fmla="*/ 1797667 h 6455479"/>
              <a:gd name="connsiteX60" fmla="*/ 7084061 w 10086272"/>
              <a:gd name="connsiteY60" fmla="*/ 566777 h 6455479"/>
              <a:gd name="connsiteX61" fmla="*/ 6850932 w 10086272"/>
              <a:gd name="connsiteY61" fmla="*/ 799906 h 6455479"/>
              <a:gd name="connsiteX62" fmla="*/ 7084061 w 10086272"/>
              <a:gd name="connsiteY62" fmla="*/ 1033035 h 6455479"/>
              <a:gd name="connsiteX63" fmla="*/ 7317190 w 10086272"/>
              <a:gd name="connsiteY63" fmla="*/ 799906 h 6455479"/>
              <a:gd name="connsiteX64" fmla="*/ 7084061 w 10086272"/>
              <a:gd name="connsiteY64" fmla="*/ 566777 h 6455479"/>
              <a:gd name="connsiteX65" fmla="*/ 5486363 w 10086272"/>
              <a:gd name="connsiteY65" fmla="*/ 375059 h 6455479"/>
              <a:gd name="connsiteX66" fmla="*/ 5061516 w 10086272"/>
              <a:gd name="connsiteY66" fmla="*/ 799907 h 6455479"/>
              <a:gd name="connsiteX67" fmla="*/ 5486363 w 10086272"/>
              <a:gd name="connsiteY67" fmla="*/ 1224754 h 6455479"/>
              <a:gd name="connsiteX68" fmla="*/ 5911210 w 10086272"/>
              <a:gd name="connsiteY68" fmla="*/ 799907 h 6455479"/>
              <a:gd name="connsiteX69" fmla="*/ 5486363 w 10086272"/>
              <a:gd name="connsiteY69" fmla="*/ 375059 h 6455479"/>
              <a:gd name="connsiteX70" fmla="*/ 700479 w 10086272"/>
              <a:gd name="connsiteY70" fmla="*/ 331102 h 6455479"/>
              <a:gd name="connsiteX71" fmla="*/ 382845 w 10086272"/>
              <a:gd name="connsiteY71" fmla="*/ 648736 h 6455479"/>
              <a:gd name="connsiteX72" fmla="*/ 700479 w 10086272"/>
              <a:gd name="connsiteY72" fmla="*/ 966370 h 6455479"/>
              <a:gd name="connsiteX73" fmla="*/ 1018113 w 10086272"/>
              <a:gd name="connsiteY73" fmla="*/ 648736 h 6455479"/>
              <a:gd name="connsiteX74" fmla="*/ 700479 w 10086272"/>
              <a:gd name="connsiteY74" fmla="*/ 331102 h 6455479"/>
              <a:gd name="connsiteX75" fmla="*/ 3448729 w 10086272"/>
              <a:gd name="connsiteY75" fmla="*/ 259764 h 6455479"/>
              <a:gd name="connsiteX76" fmla="*/ 2900090 w 10086272"/>
              <a:gd name="connsiteY76" fmla="*/ 808405 h 6455479"/>
              <a:gd name="connsiteX77" fmla="*/ 3448729 w 10086272"/>
              <a:gd name="connsiteY77" fmla="*/ 1357045 h 6455479"/>
              <a:gd name="connsiteX78" fmla="*/ 3997365 w 10086272"/>
              <a:gd name="connsiteY78" fmla="*/ 808405 h 6455479"/>
              <a:gd name="connsiteX79" fmla="*/ 3448729 w 10086272"/>
              <a:gd name="connsiteY79" fmla="*/ 259764 h 6455479"/>
              <a:gd name="connsiteX80" fmla="*/ 0 w 10086272"/>
              <a:gd name="connsiteY80" fmla="*/ 0 h 6455479"/>
              <a:gd name="connsiteX81" fmla="*/ 10086272 w 10086272"/>
              <a:gd name="connsiteY81" fmla="*/ 0 h 6455479"/>
              <a:gd name="connsiteX82" fmla="*/ 10086272 w 10086272"/>
              <a:gd name="connsiteY82" fmla="*/ 6455479 h 6455479"/>
              <a:gd name="connsiteX83" fmla="*/ 0 w 10086272"/>
              <a:gd name="connsiteY83" fmla="*/ 6455479 h 645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0086272" h="6455479">
                <a:moveTo>
                  <a:pt x="7056086" y="5253960"/>
                </a:moveTo>
                <a:cubicBezTo>
                  <a:pt x="6828178" y="5253960"/>
                  <a:pt x="6643422" y="5438716"/>
                  <a:pt x="6643422" y="5666624"/>
                </a:cubicBezTo>
                <a:cubicBezTo>
                  <a:pt x="6643422" y="5894532"/>
                  <a:pt x="6828178" y="6079288"/>
                  <a:pt x="7056086" y="6079288"/>
                </a:cubicBezTo>
                <a:cubicBezTo>
                  <a:pt x="7283994" y="6079288"/>
                  <a:pt x="7468750" y="5894532"/>
                  <a:pt x="7468750" y="5666624"/>
                </a:cubicBezTo>
                <a:cubicBezTo>
                  <a:pt x="7468750" y="5438716"/>
                  <a:pt x="7283994" y="5253960"/>
                  <a:pt x="7056086" y="5253960"/>
                </a:cubicBezTo>
                <a:close/>
                <a:moveTo>
                  <a:pt x="5164654" y="5113143"/>
                </a:moveTo>
                <a:cubicBezTo>
                  <a:pt x="4881232" y="5113143"/>
                  <a:pt x="4651473" y="5342902"/>
                  <a:pt x="4651473" y="5626324"/>
                </a:cubicBezTo>
                <a:cubicBezTo>
                  <a:pt x="4651473" y="5909746"/>
                  <a:pt x="4881232" y="6139505"/>
                  <a:pt x="5164654" y="6139505"/>
                </a:cubicBezTo>
                <a:cubicBezTo>
                  <a:pt x="5448076" y="6139505"/>
                  <a:pt x="5677835" y="5909746"/>
                  <a:pt x="5677835" y="5626324"/>
                </a:cubicBezTo>
                <a:cubicBezTo>
                  <a:pt x="5677835" y="5342902"/>
                  <a:pt x="5448076" y="5113143"/>
                  <a:pt x="5164654" y="5113143"/>
                </a:cubicBezTo>
                <a:close/>
                <a:moveTo>
                  <a:pt x="1938121" y="5113143"/>
                </a:moveTo>
                <a:cubicBezTo>
                  <a:pt x="1654699" y="5113143"/>
                  <a:pt x="1424940" y="5342902"/>
                  <a:pt x="1424940" y="5626324"/>
                </a:cubicBezTo>
                <a:cubicBezTo>
                  <a:pt x="1424940" y="5909746"/>
                  <a:pt x="1654699" y="6139505"/>
                  <a:pt x="1938121" y="6139505"/>
                </a:cubicBezTo>
                <a:cubicBezTo>
                  <a:pt x="2221545" y="6139505"/>
                  <a:pt x="2451303" y="5909746"/>
                  <a:pt x="2451303" y="5626324"/>
                </a:cubicBezTo>
                <a:cubicBezTo>
                  <a:pt x="2451303" y="5342902"/>
                  <a:pt x="2221545" y="5113143"/>
                  <a:pt x="1938121" y="5113143"/>
                </a:cubicBezTo>
                <a:close/>
                <a:moveTo>
                  <a:pt x="9250641" y="5052927"/>
                </a:moveTo>
                <a:cubicBezTo>
                  <a:pt x="8967219" y="5052927"/>
                  <a:pt x="8737460" y="5282686"/>
                  <a:pt x="8737460" y="5566108"/>
                </a:cubicBezTo>
                <a:cubicBezTo>
                  <a:pt x="8737460" y="5849530"/>
                  <a:pt x="8967219" y="6079289"/>
                  <a:pt x="9250641" y="6079289"/>
                </a:cubicBezTo>
                <a:cubicBezTo>
                  <a:pt x="9534063" y="6079289"/>
                  <a:pt x="9763822" y="5849530"/>
                  <a:pt x="9763822" y="5566108"/>
                </a:cubicBezTo>
                <a:cubicBezTo>
                  <a:pt x="9763822" y="5282686"/>
                  <a:pt x="9534063" y="5052927"/>
                  <a:pt x="9250641" y="5052927"/>
                </a:cubicBezTo>
                <a:close/>
                <a:moveTo>
                  <a:pt x="3699057" y="4701333"/>
                </a:moveTo>
                <a:cubicBezTo>
                  <a:pt x="3513001" y="4701333"/>
                  <a:pt x="3362173" y="4852161"/>
                  <a:pt x="3362173" y="5038217"/>
                </a:cubicBezTo>
                <a:cubicBezTo>
                  <a:pt x="3362173" y="5224273"/>
                  <a:pt x="3513001" y="5375101"/>
                  <a:pt x="3699057" y="5375101"/>
                </a:cubicBezTo>
                <a:cubicBezTo>
                  <a:pt x="3885113" y="5375101"/>
                  <a:pt x="4035936" y="5224273"/>
                  <a:pt x="4035936" y="5038217"/>
                </a:cubicBezTo>
                <a:cubicBezTo>
                  <a:pt x="4035936" y="4852161"/>
                  <a:pt x="3885113" y="4701333"/>
                  <a:pt x="3699057" y="4701333"/>
                </a:cubicBezTo>
                <a:close/>
                <a:moveTo>
                  <a:pt x="2451303" y="3661805"/>
                </a:moveTo>
                <a:cubicBezTo>
                  <a:pt x="2265246" y="3661805"/>
                  <a:pt x="2114418" y="3812633"/>
                  <a:pt x="2114418" y="3998689"/>
                </a:cubicBezTo>
                <a:cubicBezTo>
                  <a:pt x="2114418" y="4184745"/>
                  <a:pt x="2265246" y="4335573"/>
                  <a:pt x="2451303" y="4335573"/>
                </a:cubicBezTo>
                <a:cubicBezTo>
                  <a:pt x="2637359" y="4335573"/>
                  <a:pt x="2788187" y="4184745"/>
                  <a:pt x="2788187" y="3998689"/>
                </a:cubicBezTo>
                <a:cubicBezTo>
                  <a:pt x="2788187" y="3812633"/>
                  <a:pt x="2637359" y="3661805"/>
                  <a:pt x="2451303" y="3661805"/>
                </a:cubicBezTo>
                <a:close/>
                <a:moveTo>
                  <a:pt x="832909" y="3661805"/>
                </a:moveTo>
                <a:cubicBezTo>
                  <a:pt x="545850" y="3661805"/>
                  <a:pt x="313144" y="3894511"/>
                  <a:pt x="313144" y="4181569"/>
                </a:cubicBezTo>
                <a:cubicBezTo>
                  <a:pt x="313144" y="4468627"/>
                  <a:pt x="545850" y="4701333"/>
                  <a:pt x="832909" y="4701333"/>
                </a:cubicBezTo>
                <a:cubicBezTo>
                  <a:pt x="1119966" y="4701333"/>
                  <a:pt x="1352672" y="4468627"/>
                  <a:pt x="1352672" y="4181569"/>
                </a:cubicBezTo>
                <a:cubicBezTo>
                  <a:pt x="1352672" y="3894511"/>
                  <a:pt x="1119966" y="3661805"/>
                  <a:pt x="832909" y="3661805"/>
                </a:cubicBezTo>
                <a:close/>
                <a:moveTo>
                  <a:pt x="5563133" y="3458492"/>
                </a:moveTo>
                <a:cubicBezTo>
                  <a:pt x="5294681" y="3458492"/>
                  <a:pt x="5077057" y="3676116"/>
                  <a:pt x="5077057" y="3944568"/>
                </a:cubicBezTo>
                <a:cubicBezTo>
                  <a:pt x="5077057" y="4213020"/>
                  <a:pt x="5294681" y="4430644"/>
                  <a:pt x="5563133" y="4430644"/>
                </a:cubicBezTo>
                <a:cubicBezTo>
                  <a:pt x="5831585" y="4430644"/>
                  <a:pt x="6049209" y="4213020"/>
                  <a:pt x="6049209" y="3944568"/>
                </a:cubicBezTo>
                <a:cubicBezTo>
                  <a:pt x="6049209" y="3676116"/>
                  <a:pt x="5831585" y="3458492"/>
                  <a:pt x="5563133" y="3458492"/>
                </a:cubicBezTo>
                <a:close/>
                <a:moveTo>
                  <a:pt x="7588750" y="3075021"/>
                </a:moveTo>
                <a:cubicBezTo>
                  <a:pt x="7108512" y="3075021"/>
                  <a:pt x="6719202" y="3464331"/>
                  <a:pt x="6719202" y="3944569"/>
                </a:cubicBezTo>
                <a:cubicBezTo>
                  <a:pt x="6719202" y="4424807"/>
                  <a:pt x="7108512" y="4814117"/>
                  <a:pt x="7588750" y="4814117"/>
                </a:cubicBezTo>
                <a:cubicBezTo>
                  <a:pt x="8068988" y="4814117"/>
                  <a:pt x="8458298" y="4424807"/>
                  <a:pt x="8458298" y="3944569"/>
                </a:cubicBezTo>
                <a:cubicBezTo>
                  <a:pt x="8458298" y="3464331"/>
                  <a:pt x="8068988" y="3075021"/>
                  <a:pt x="7588750" y="3075021"/>
                </a:cubicBezTo>
                <a:close/>
                <a:moveTo>
                  <a:pt x="9369186" y="2702760"/>
                </a:moveTo>
                <a:cubicBezTo>
                  <a:pt x="9183130" y="2702760"/>
                  <a:pt x="9032302" y="2853588"/>
                  <a:pt x="9032302" y="3039643"/>
                </a:cubicBezTo>
                <a:cubicBezTo>
                  <a:pt x="9032302" y="3225700"/>
                  <a:pt x="9183130" y="3376527"/>
                  <a:pt x="9369186" y="3376527"/>
                </a:cubicBezTo>
                <a:cubicBezTo>
                  <a:pt x="9555242" y="3376527"/>
                  <a:pt x="9706070" y="3225700"/>
                  <a:pt x="9706070" y="3039643"/>
                </a:cubicBezTo>
                <a:cubicBezTo>
                  <a:pt x="9706070" y="2853588"/>
                  <a:pt x="9555242" y="2702760"/>
                  <a:pt x="9369186" y="2702760"/>
                </a:cubicBezTo>
                <a:close/>
                <a:moveTo>
                  <a:pt x="6514048" y="1885299"/>
                </a:moveTo>
                <a:cubicBezTo>
                  <a:pt x="6327992" y="1885299"/>
                  <a:pt x="6177164" y="2036125"/>
                  <a:pt x="6177164" y="2222182"/>
                </a:cubicBezTo>
                <a:cubicBezTo>
                  <a:pt x="6177164" y="2408238"/>
                  <a:pt x="6327992" y="2559067"/>
                  <a:pt x="6514048" y="2559067"/>
                </a:cubicBezTo>
                <a:cubicBezTo>
                  <a:pt x="6700104" y="2559067"/>
                  <a:pt x="6850932" y="2408238"/>
                  <a:pt x="6850932" y="2222182"/>
                </a:cubicBezTo>
                <a:cubicBezTo>
                  <a:pt x="6850932" y="2036125"/>
                  <a:pt x="6700104" y="1885299"/>
                  <a:pt x="6514048" y="1885299"/>
                </a:cubicBezTo>
                <a:close/>
                <a:moveTo>
                  <a:pt x="3242502" y="1797667"/>
                </a:moveTo>
                <a:cubicBezTo>
                  <a:pt x="3113748" y="1797667"/>
                  <a:pt x="3009372" y="1902043"/>
                  <a:pt x="3009372" y="2030796"/>
                </a:cubicBezTo>
                <a:cubicBezTo>
                  <a:pt x="3009372" y="2159550"/>
                  <a:pt x="3113748" y="2263925"/>
                  <a:pt x="3242502" y="2263925"/>
                </a:cubicBezTo>
                <a:cubicBezTo>
                  <a:pt x="3371256" y="2263925"/>
                  <a:pt x="3475631" y="2159550"/>
                  <a:pt x="3475631" y="2030796"/>
                </a:cubicBezTo>
                <a:cubicBezTo>
                  <a:pt x="3475631" y="1902043"/>
                  <a:pt x="3371256" y="1797667"/>
                  <a:pt x="3242502" y="1797667"/>
                </a:cubicBezTo>
                <a:close/>
                <a:moveTo>
                  <a:pt x="7084061" y="566777"/>
                </a:moveTo>
                <a:cubicBezTo>
                  <a:pt x="6955307" y="566777"/>
                  <a:pt x="6850932" y="671152"/>
                  <a:pt x="6850932" y="799906"/>
                </a:cubicBezTo>
                <a:cubicBezTo>
                  <a:pt x="6850932" y="928660"/>
                  <a:pt x="6955307" y="1033035"/>
                  <a:pt x="7084061" y="1033035"/>
                </a:cubicBezTo>
                <a:cubicBezTo>
                  <a:pt x="7212815" y="1033035"/>
                  <a:pt x="7317190" y="928660"/>
                  <a:pt x="7317190" y="799906"/>
                </a:cubicBezTo>
                <a:cubicBezTo>
                  <a:pt x="7317190" y="671152"/>
                  <a:pt x="7212815" y="566777"/>
                  <a:pt x="7084061" y="566777"/>
                </a:cubicBezTo>
                <a:close/>
                <a:moveTo>
                  <a:pt x="5486363" y="375059"/>
                </a:moveTo>
                <a:cubicBezTo>
                  <a:pt x="5251726" y="375059"/>
                  <a:pt x="5061516" y="565269"/>
                  <a:pt x="5061516" y="799907"/>
                </a:cubicBezTo>
                <a:cubicBezTo>
                  <a:pt x="5061516" y="1034544"/>
                  <a:pt x="5251726" y="1224754"/>
                  <a:pt x="5486363" y="1224754"/>
                </a:cubicBezTo>
                <a:cubicBezTo>
                  <a:pt x="5721000" y="1224754"/>
                  <a:pt x="5911210" y="1034544"/>
                  <a:pt x="5911210" y="799907"/>
                </a:cubicBezTo>
                <a:cubicBezTo>
                  <a:pt x="5911210" y="565269"/>
                  <a:pt x="5721000" y="375059"/>
                  <a:pt x="5486363" y="375059"/>
                </a:cubicBezTo>
                <a:close/>
                <a:moveTo>
                  <a:pt x="700479" y="331102"/>
                </a:moveTo>
                <a:cubicBezTo>
                  <a:pt x="525055" y="331102"/>
                  <a:pt x="382845" y="473312"/>
                  <a:pt x="382845" y="648736"/>
                </a:cubicBezTo>
                <a:cubicBezTo>
                  <a:pt x="382845" y="824160"/>
                  <a:pt x="525055" y="966370"/>
                  <a:pt x="700479" y="966370"/>
                </a:cubicBezTo>
                <a:cubicBezTo>
                  <a:pt x="875903" y="966370"/>
                  <a:pt x="1018113" y="824160"/>
                  <a:pt x="1018113" y="648736"/>
                </a:cubicBezTo>
                <a:cubicBezTo>
                  <a:pt x="1018113" y="473312"/>
                  <a:pt x="875903" y="331102"/>
                  <a:pt x="700479" y="331102"/>
                </a:cubicBezTo>
                <a:close/>
                <a:moveTo>
                  <a:pt x="3448729" y="259764"/>
                </a:moveTo>
                <a:cubicBezTo>
                  <a:pt x="3145724" y="259764"/>
                  <a:pt x="2900090" y="505398"/>
                  <a:pt x="2900090" y="808405"/>
                </a:cubicBezTo>
                <a:cubicBezTo>
                  <a:pt x="2900090" y="1111411"/>
                  <a:pt x="3145724" y="1357045"/>
                  <a:pt x="3448729" y="1357045"/>
                </a:cubicBezTo>
                <a:cubicBezTo>
                  <a:pt x="3751736" y="1357045"/>
                  <a:pt x="3997365" y="1111411"/>
                  <a:pt x="3997365" y="808405"/>
                </a:cubicBezTo>
                <a:cubicBezTo>
                  <a:pt x="3997365" y="505398"/>
                  <a:pt x="3751736" y="259764"/>
                  <a:pt x="3448729" y="259764"/>
                </a:cubicBezTo>
                <a:close/>
                <a:moveTo>
                  <a:pt x="0" y="0"/>
                </a:moveTo>
                <a:lnTo>
                  <a:pt x="10086272" y="0"/>
                </a:lnTo>
                <a:lnTo>
                  <a:pt x="10086272" y="6455479"/>
                </a:lnTo>
                <a:lnTo>
                  <a:pt x="0" y="64554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346450" y="6056313"/>
            <a:ext cx="2449513" cy="8016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22" tIns="63122" rIns="63122" bIns="63122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イルカ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0691813" cy="7559675"/>
          </a:xfrm>
        </p:grpSpPr>
        <p:sp>
          <p:nvSpPr>
            <p:cNvPr id="6" name="正方形/長方形 5"/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" name="直線コネクタ 6"/>
            <p:cNvCxnSpPr>
              <a:stCxn id="6" idx="0"/>
            </p:cNvCxnSpPr>
            <p:nvPr/>
          </p:nvCxnSpPr>
          <p:spPr>
            <a:xfrm>
              <a:off x="5345906" y="0"/>
              <a:ext cx="0" cy="75596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6" idx="1"/>
            </p:cNvCxnSpPr>
            <p:nvPr/>
          </p:nvCxnSpPr>
          <p:spPr>
            <a:xfrm flipV="1">
              <a:off x="0" y="3779838"/>
              <a:ext cx="1069181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>
            <a:grpSpLocks/>
          </p:cNvGrpSpPr>
          <p:nvPr/>
        </p:nvGrpSpPr>
        <p:grpSpPr bwMode="auto">
          <a:xfrm>
            <a:off x="2700338" y="1427163"/>
            <a:ext cx="3779837" cy="3981450"/>
            <a:chOff x="-7129806" y="1277063"/>
            <a:chExt cx="5076510" cy="5040000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-7129806" y="1492086"/>
              <a:ext cx="5033868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3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4" name="円/楕円​​ 108"/>
            <p:cNvSpPr/>
            <p:nvPr/>
          </p:nvSpPr>
          <p:spPr>
            <a:xfrm>
              <a:off x="-7093561" y="1277063"/>
              <a:ext cx="504026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  <p:grpSp>
        <p:nvGrpSpPr>
          <p:cNvPr id="65" name="グループ化 64"/>
          <p:cNvGrpSpPr>
            <a:grpSpLocks/>
          </p:cNvGrpSpPr>
          <p:nvPr/>
        </p:nvGrpSpPr>
        <p:grpSpPr bwMode="auto">
          <a:xfrm>
            <a:off x="2695575" y="1427163"/>
            <a:ext cx="3770313" cy="3981450"/>
            <a:chOff x="-7115807" y="1277063"/>
            <a:chExt cx="5062511" cy="5040000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-7115807" y="1492086"/>
              <a:ext cx="5034800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2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7" name="円/楕円​​ 108"/>
            <p:cNvSpPr/>
            <p:nvPr/>
          </p:nvSpPr>
          <p:spPr>
            <a:xfrm>
              <a:off x="-7092359" y="1277063"/>
              <a:ext cx="5039063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  <p:grpSp>
        <p:nvGrpSpPr>
          <p:cNvPr id="68" name="グループ化 67"/>
          <p:cNvGrpSpPr>
            <a:grpSpLocks/>
          </p:cNvGrpSpPr>
          <p:nvPr/>
        </p:nvGrpSpPr>
        <p:grpSpPr bwMode="auto">
          <a:xfrm>
            <a:off x="2673350" y="1427163"/>
            <a:ext cx="3797300" cy="3981450"/>
            <a:chOff x="-7150881" y="1277063"/>
            <a:chExt cx="5097585" cy="5040000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-7150881" y="1492086"/>
              <a:ext cx="5033652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1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70" name="円/楕円​​ 108"/>
            <p:cNvSpPr/>
            <p:nvPr/>
          </p:nvSpPr>
          <p:spPr>
            <a:xfrm>
              <a:off x="-7093341" y="1277063"/>
              <a:ext cx="504004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642938" y="531813"/>
            <a:ext cx="7870825" cy="5360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435" name="テキスト ボックス 17"/>
          <p:cNvSpPr txBox="1">
            <a:spLocks noChangeArrowheads="1"/>
          </p:cNvSpPr>
          <p:nvPr/>
        </p:nvSpPr>
        <p:spPr bwMode="auto">
          <a:xfrm>
            <a:off x="876300" y="763588"/>
            <a:ext cx="7464425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ダンススクール</a:t>
            </a:r>
            <a:endParaRPr lang="en-US" altLang="ja-JP" sz="580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メンバー募集！</a:t>
            </a:r>
            <a:endParaRPr lang="en-US" altLang="ja-JP" sz="580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7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参加費無料！入会用紙に、氏名・連絡先・参加理由を明記の上、申込をしてください。</a:t>
            </a:r>
          </a:p>
        </p:txBody>
      </p:sp>
      <p:sp>
        <p:nvSpPr>
          <p:cNvPr id="2" name="円/楕円 1"/>
          <p:cNvSpPr/>
          <p:nvPr/>
        </p:nvSpPr>
        <p:spPr>
          <a:xfrm>
            <a:off x="2673350" y="1530350"/>
            <a:ext cx="1030288" cy="10937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2471738" y="2911475"/>
            <a:ext cx="1030287" cy="1092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5576888" y="3409950"/>
            <a:ext cx="1030287" cy="1092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092825" y="4389438"/>
            <a:ext cx="877888" cy="7953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66700" y="6376988"/>
            <a:ext cx="8621713" cy="325437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58763" y="6408738"/>
            <a:ext cx="8620125" cy="261937"/>
          </a:xfrm>
          <a:prstGeom prst="rect">
            <a:avLst/>
          </a:prstGeom>
          <a:gradFill flip="none" rotWithShape="1">
            <a:gsLst>
              <a:gs pos="22000">
                <a:srgbClr val="FF0000"/>
              </a:gs>
              <a:gs pos="0">
                <a:srgbClr val="C00000"/>
              </a:gs>
              <a:gs pos="50000">
                <a:srgbClr val="C00000"/>
              </a:gs>
              <a:gs pos="100000">
                <a:srgbClr val="C00000"/>
              </a:gs>
              <a:gs pos="74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8442" name="Picture 2" descr="C:\Users\fukuda_hiroko\Desktop\syakoud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1813"/>
            <a:ext cx="14271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フリーフォーム 23"/>
          <p:cNvSpPr/>
          <p:nvPr/>
        </p:nvSpPr>
        <p:spPr>
          <a:xfrm>
            <a:off x="-33338" y="0"/>
            <a:ext cx="9318626" cy="5892800"/>
          </a:xfrm>
          <a:custGeom>
            <a:avLst/>
            <a:gdLst>
              <a:gd name="connsiteX0" fmla="*/ 7441712 w 10691813"/>
              <a:gd name="connsiteY0" fmla="*/ 5019096 h 6659217"/>
              <a:gd name="connsiteX1" fmla="*/ 7042771 w 10691813"/>
              <a:gd name="connsiteY1" fmla="*/ 5433692 h 6659217"/>
              <a:gd name="connsiteX2" fmla="*/ 7441712 w 10691813"/>
              <a:gd name="connsiteY2" fmla="*/ 5848288 h 6659217"/>
              <a:gd name="connsiteX3" fmla="*/ 7840653 w 10691813"/>
              <a:gd name="connsiteY3" fmla="*/ 5433692 h 6659217"/>
              <a:gd name="connsiteX4" fmla="*/ 7441712 w 10691813"/>
              <a:gd name="connsiteY4" fmla="*/ 5019096 h 6659217"/>
              <a:gd name="connsiteX5" fmla="*/ 7021668 w 10691813"/>
              <a:gd name="connsiteY5" fmla="*/ 4154037 h 6659217"/>
              <a:gd name="connsiteX6" fmla="*/ 6622727 w 10691813"/>
              <a:gd name="connsiteY6" fmla="*/ 4568633 h 6659217"/>
              <a:gd name="connsiteX7" fmla="*/ 7021668 w 10691813"/>
              <a:gd name="connsiteY7" fmla="*/ 4983229 h 6659217"/>
              <a:gd name="connsiteX8" fmla="*/ 7420609 w 10691813"/>
              <a:gd name="connsiteY8" fmla="*/ 4568633 h 6659217"/>
              <a:gd name="connsiteX9" fmla="*/ 7021668 w 10691813"/>
              <a:gd name="connsiteY9" fmla="*/ 4154037 h 6659217"/>
              <a:gd name="connsiteX10" fmla="*/ 3587225 w 10691813"/>
              <a:gd name="connsiteY10" fmla="*/ 3394922 h 6659217"/>
              <a:gd name="connsiteX11" fmla="*/ 3188284 w 10691813"/>
              <a:gd name="connsiteY11" fmla="*/ 3809518 h 6659217"/>
              <a:gd name="connsiteX12" fmla="*/ 3587225 w 10691813"/>
              <a:gd name="connsiteY12" fmla="*/ 4224114 h 6659217"/>
              <a:gd name="connsiteX13" fmla="*/ 3986166 w 10691813"/>
              <a:gd name="connsiteY13" fmla="*/ 3809518 h 6659217"/>
              <a:gd name="connsiteX14" fmla="*/ 3587225 w 10691813"/>
              <a:gd name="connsiteY14" fmla="*/ 3394922 h 6659217"/>
              <a:gd name="connsiteX15" fmla="*/ 3700641 w 10691813"/>
              <a:gd name="connsiteY15" fmla="*/ 1871603 h 6659217"/>
              <a:gd name="connsiteX16" fmla="*/ 3235276 w 10691813"/>
              <a:gd name="connsiteY16" fmla="*/ 2328803 h 6659217"/>
              <a:gd name="connsiteX17" fmla="*/ 3700641 w 10691813"/>
              <a:gd name="connsiteY17" fmla="*/ 2786003 h 6659217"/>
              <a:gd name="connsiteX18" fmla="*/ 4166006 w 10691813"/>
              <a:gd name="connsiteY18" fmla="*/ 2328803 h 6659217"/>
              <a:gd name="connsiteX19" fmla="*/ 3700641 w 10691813"/>
              <a:gd name="connsiteY19" fmla="*/ 1871603 h 6659217"/>
              <a:gd name="connsiteX20" fmla="*/ 1558668 w 10691813"/>
              <a:gd name="connsiteY20" fmla="*/ 957203 h 6659217"/>
              <a:gd name="connsiteX21" fmla="*/ 1093303 w 10691813"/>
              <a:gd name="connsiteY21" fmla="*/ 1414403 h 6659217"/>
              <a:gd name="connsiteX22" fmla="*/ 1558668 w 10691813"/>
              <a:gd name="connsiteY22" fmla="*/ 1871603 h 6659217"/>
              <a:gd name="connsiteX23" fmla="*/ 2024033 w 10691813"/>
              <a:gd name="connsiteY23" fmla="*/ 1414403 h 6659217"/>
              <a:gd name="connsiteX24" fmla="*/ 1558668 w 10691813"/>
              <a:gd name="connsiteY24" fmla="*/ 957203 h 6659217"/>
              <a:gd name="connsiteX25" fmla="*/ 0 w 10691813"/>
              <a:gd name="connsiteY25" fmla="*/ 0 h 6659217"/>
              <a:gd name="connsiteX26" fmla="*/ 10691813 w 10691813"/>
              <a:gd name="connsiteY26" fmla="*/ 0 h 6659217"/>
              <a:gd name="connsiteX27" fmla="*/ 10691813 w 10691813"/>
              <a:gd name="connsiteY27" fmla="*/ 6659217 h 6659217"/>
              <a:gd name="connsiteX28" fmla="*/ 0 w 10691813"/>
              <a:gd name="connsiteY28" fmla="*/ 6659217 h 665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691813" h="6659217">
                <a:moveTo>
                  <a:pt x="7441712" y="5019096"/>
                </a:moveTo>
                <a:cubicBezTo>
                  <a:pt x="7221383" y="5019096"/>
                  <a:pt x="7042771" y="5204717"/>
                  <a:pt x="7042771" y="5433692"/>
                </a:cubicBezTo>
                <a:cubicBezTo>
                  <a:pt x="7042771" y="5662667"/>
                  <a:pt x="7221383" y="5848288"/>
                  <a:pt x="7441712" y="5848288"/>
                </a:cubicBezTo>
                <a:cubicBezTo>
                  <a:pt x="7662041" y="5848288"/>
                  <a:pt x="7840653" y="5662667"/>
                  <a:pt x="7840653" y="5433692"/>
                </a:cubicBezTo>
                <a:cubicBezTo>
                  <a:pt x="7840653" y="5204717"/>
                  <a:pt x="7662041" y="5019096"/>
                  <a:pt x="7441712" y="5019096"/>
                </a:cubicBezTo>
                <a:close/>
                <a:moveTo>
                  <a:pt x="7021668" y="4154037"/>
                </a:moveTo>
                <a:cubicBezTo>
                  <a:pt x="6801339" y="4154037"/>
                  <a:pt x="6622727" y="4339658"/>
                  <a:pt x="6622727" y="4568633"/>
                </a:cubicBezTo>
                <a:cubicBezTo>
                  <a:pt x="6622727" y="4797608"/>
                  <a:pt x="6801339" y="4983229"/>
                  <a:pt x="7021668" y="4983229"/>
                </a:cubicBezTo>
                <a:cubicBezTo>
                  <a:pt x="7241997" y="4983229"/>
                  <a:pt x="7420609" y="4797608"/>
                  <a:pt x="7420609" y="4568633"/>
                </a:cubicBezTo>
                <a:cubicBezTo>
                  <a:pt x="7420609" y="4339658"/>
                  <a:pt x="7241997" y="4154037"/>
                  <a:pt x="7021668" y="4154037"/>
                </a:cubicBezTo>
                <a:close/>
                <a:moveTo>
                  <a:pt x="3587225" y="3394922"/>
                </a:moveTo>
                <a:cubicBezTo>
                  <a:pt x="3366896" y="3394922"/>
                  <a:pt x="3188284" y="3580543"/>
                  <a:pt x="3188284" y="3809518"/>
                </a:cubicBezTo>
                <a:cubicBezTo>
                  <a:pt x="3188284" y="4038493"/>
                  <a:pt x="3366896" y="4224114"/>
                  <a:pt x="3587225" y="4224114"/>
                </a:cubicBezTo>
                <a:cubicBezTo>
                  <a:pt x="3807554" y="4224114"/>
                  <a:pt x="3986166" y="4038493"/>
                  <a:pt x="3986166" y="3809518"/>
                </a:cubicBezTo>
                <a:cubicBezTo>
                  <a:pt x="3986166" y="3580543"/>
                  <a:pt x="3807554" y="3394922"/>
                  <a:pt x="3587225" y="3394922"/>
                </a:cubicBezTo>
                <a:close/>
                <a:moveTo>
                  <a:pt x="3700641" y="1871603"/>
                </a:moveTo>
                <a:cubicBezTo>
                  <a:pt x="3443627" y="1871603"/>
                  <a:pt x="3235276" y="2076298"/>
                  <a:pt x="3235276" y="2328803"/>
                </a:cubicBezTo>
                <a:cubicBezTo>
                  <a:pt x="3235276" y="2581308"/>
                  <a:pt x="3443627" y="2786003"/>
                  <a:pt x="3700641" y="2786003"/>
                </a:cubicBezTo>
                <a:cubicBezTo>
                  <a:pt x="3957655" y="2786003"/>
                  <a:pt x="4166006" y="2581308"/>
                  <a:pt x="4166006" y="2328803"/>
                </a:cubicBezTo>
                <a:cubicBezTo>
                  <a:pt x="4166006" y="2076298"/>
                  <a:pt x="3957655" y="1871603"/>
                  <a:pt x="3700641" y="1871603"/>
                </a:cubicBezTo>
                <a:close/>
                <a:moveTo>
                  <a:pt x="1558668" y="957203"/>
                </a:moveTo>
                <a:cubicBezTo>
                  <a:pt x="1301654" y="957203"/>
                  <a:pt x="1093303" y="1161898"/>
                  <a:pt x="1093303" y="1414403"/>
                </a:cubicBezTo>
                <a:cubicBezTo>
                  <a:pt x="1093303" y="1666908"/>
                  <a:pt x="1301654" y="1871603"/>
                  <a:pt x="1558668" y="1871603"/>
                </a:cubicBezTo>
                <a:cubicBezTo>
                  <a:pt x="1815682" y="1871603"/>
                  <a:pt x="2024033" y="1666908"/>
                  <a:pt x="2024033" y="1414403"/>
                </a:cubicBezTo>
                <a:cubicBezTo>
                  <a:pt x="2024033" y="1161898"/>
                  <a:pt x="1815682" y="957203"/>
                  <a:pt x="1558668" y="957203"/>
                </a:cubicBezTo>
                <a:close/>
                <a:moveTo>
                  <a:pt x="0" y="0"/>
                </a:moveTo>
                <a:lnTo>
                  <a:pt x="10691813" y="0"/>
                </a:lnTo>
                <a:lnTo>
                  <a:pt x="10691813" y="6659217"/>
                </a:lnTo>
                <a:lnTo>
                  <a:pt x="0" y="6659217"/>
                </a:lnTo>
                <a:close/>
              </a:path>
            </a:pathLst>
          </a:cu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テキスト ボックス 1"/>
          <p:cNvSpPr txBox="1">
            <a:spLocks noChangeArrowheads="1"/>
          </p:cNvSpPr>
          <p:nvPr/>
        </p:nvSpPr>
        <p:spPr bwMode="auto">
          <a:xfrm>
            <a:off x="2870200" y="2174875"/>
            <a:ext cx="32702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答え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642938" y="531813"/>
            <a:ext cx="7870825" cy="5360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483" name="テキスト ボックス 17"/>
          <p:cNvSpPr txBox="1">
            <a:spLocks noChangeArrowheads="1"/>
          </p:cNvSpPr>
          <p:nvPr/>
        </p:nvSpPr>
        <p:spPr bwMode="auto">
          <a:xfrm>
            <a:off x="876300" y="763588"/>
            <a:ext cx="7464425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ダンススクール</a:t>
            </a:r>
            <a:endParaRPr lang="en-US" altLang="ja-JP" sz="580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メンバー募集！</a:t>
            </a:r>
            <a:endParaRPr lang="en-US" altLang="ja-JP" sz="580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7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参加費無料！入会用紙に、氏名・連絡先・参加理由を明記の上、申込をしてください。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1817688" y="5881688"/>
            <a:ext cx="5248275" cy="8016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22" tIns="63122" rIns="63122" bIns="63122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ダンススクール案内状</a:t>
            </a:r>
          </a:p>
        </p:txBody>
      </p:sp>
      <p:pic>
        <p:nvPicPr>
          <p:cNvPr id="20485" name="Picture 2" descr="C:\Users\fukuda_hiroko\Desktop\syakoud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1813"/>
            <a:ext cx="14271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フリーフォーム 23"/>
          <p:cNvSpPr/>
          <p:nvPr/>
        </p:nvSpPr>
        <p:spPr>
          <a:xfrm>
            <a:off x="6350" y="0"/>
            <a:ext cx="9144000" cy="6040438"/>
          </a:xfrm>
          <a:custGeom>
            <a:avLst/>
            <a:gdLst>
              <a:gd name="connsiteX0" fmla="*/ 7441712 w 10691813"/>
              <a:gd name="connsiteY0" fmla="*/ 5019096 h 6659217"/>
              <a:gd name="connsiteX1" fmla="*/ 7042771 w 10691813"/>
              <a:gd name="connsiteY1" fmla="*/ 5433692 h 6659217"/>
              <a:gd name="connsiteX2" fmla="*/ 7441712 w 10691813"/>
              <a:gd name="connsiteY2" fmla="*/ 5848288 h 6659217"/>
              <a:gd name="connsiteX3" fmla="*/ 7840653 w 10691813"/>
              <a:gd name="connsiteY3" fmla="*/ 5433692 h 6659217"/>
              <a:gd name="connsiteX4" fmla="*/ 7441712 w 10691813"/>
              <a:gd name="connsiteY4" fmla="*/ 5019096 h 6659217"/>
              <a:gd name="connsiteX5" fmla="*/ 7021668 w 10691813"/>
              <a:gd name="connsiteY5" fmla="*/ 4154037 h 6659217"/>
              <a:gd name="connsiteX6" fmla="*/ 6622727 w 10691813"/>
              <a:gd name="connsiteY6" fmla="*/ 4568633 h 6659217"/>
              <a:gd name="connsiteX7" fmla="*/ 7021668 w 10691813"/>
              <a:gd name="connsiteY7" fmla="*/ 4983229 h 6659217"/>
              <a:gd name="connsiteX8" fmla="*/ 7420609 w 10691813"/>
              <a:gd name="connsiteY8" fmla="*/ 4568633 h 6659217"/>
              <a:gd name="connsiteX9" fmla="*/ 7021668 w 10691813"/>
              <a:gd name="connsiteY9" fmla="*/ 4154037 h 6659217"/>
              <a:gd name="connsiteX10" fmla="*/ 3587225 w 10691813"/>
              <a:gd name="connsiteY10" fmla="*/ 3394922 h 6659217"/>
              <a:gd name="connsiteX11" fmla="*/ 3188284 w 10691813"/>
              <a:gd name="connsiteY11" fmla="*/ 3809518 h 6659217"/>
              <a:gd name="connsiteX12" fmla="*/ 3587225 w 10691813"/>
              <a:gd name="connsiteY12" fmla="*/ 4224114 h 6659217"/>
              <a:gd name="connsiteX13" fmla="*/ 3986166 w 10691813"/>
              <a:gd name="connsiteY13" fmla="*/ 3809518 h 6659217"/>
              <a:gd name="connsiteX14" fmla="*/ 3587225 w 10691813"/>
              <a:gd name="connsiteY14" fmla="*/ 3394922 h 6659217"/>
              <a:gd name="connsiteX15" fmla="*/ 3700641 w 10691813"/>
              <a:gd name="connsiteY15" fmla="*/ 1871603 h 6659217"/>
              <a:gd name="connsiteX16" fmla="*/ 3235276 w 10691813"/>
              <a:gd name="connsiteY16" fmla="*/ 2328803 h 6659217"/>
              <a:gd name="connsiteX17" fmla="*/ 3700641 w 10691813"/>
              <a:gd name="connsiteY17" fmla="*/ 2786003 h 6659217"/>
              <a:gd name="connsiteX18" fmla="*/ 4166006 w 10691813"/>
              <a:gd name="connsiteY18" fmla="*/ 2328803 h 6659217"/>
              <a:gd name="connsiteX19" fmla="*/ 3700641 w 10691813"/>
              <a:gd name="connsiteY19" fmla="*/ 1871603 h 6659217"/>
              <a:gd name="connsiteX20" fmla="*/ 1558668 w 10691813"/>
              <a:gd name="connsiteY20" fmla="*/ 957203 h 6659217"/>
              <a:gd name="connsiteX21" fmla="*/ 1093303 w 10691813"/>
              <a:gd name="connsiteY21" fmla="*/ 1414403 h 6659217"/>
              <a:gd name="connsiteX22" fmla="*/ 1558668 w 10691813"/>
              <a:gd name="connsiteY22" fmla="*/ 1871603 h 6659217"/>
              <a:gd name="connsiteX23" fmla="*/ 2024033 w 10691813"/>
              <a:gd name="connsiteY23" fmla="*/ 1414403 h 6659217"/>
              <a:gd name="connsiteX24" fmla="*/ 1558668 w 10691813"/>
              <a:gd name="connsiteY24" fmla="*/ 957203 h 6659217"/>
              <a:gd name="connsiteX25" fmla="*/ 0 w 10691813"/>
              <a:gd name="connsiteY25" fmla="*/ 0 h 6659217"/>
              <a:gd name="connsiteX26" fmla="*/ 10691813 w 10691813"/>
              <a:gd name="connsiteY26" fmla="*/ 0 h 6659217"/>
              <a:gd name="connsiteX27" fmla="*/ 10691813 w 10691813"/>
              <a:gd name="connsiteY27" fmla="*/ 6659217 h 6659217"/>
              <a:gd name="connsiteX28" fmla="*/ 0 w 10691813"/>
              <a:gd name="connsiteY28" fmla="*/ 6659217 h 665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691813" h="6659217">
                <a:moveTo>
                  <a:pt x="7441712" y="5019096"/>
                </a:moveTo>
                <a:cubicBezTo>
                  <a:pt x="7221383" y="5019096"/>
                  <a:pt x="7042771" y="5204717"/>
                  <a:pt x="7042771" y="5433692"/>
                </a:cubicBezTo>
                <a:cubicBezTo>
                  <a:pt x="7042771" y="5662667"/>
                  <a:pt x="7221383" y="5848288"/>
                  <a:pt x="7441712" y="5848288"/>
                </a:cubicBezTo>
                <a:cubicBezTo>
                  <a:pt x="7662041" y="5848288"/>
                  <a:pt x="7840653" y="5662667"/>
                  <a:pt x="7840653" y="5433692"/>
                </a:cubicBezTo>
                <a:cubicBezTo>
                  <a:pt x="7840653" y="5204717"/>
                  <a:pt x="7662041" y="5019096"/>
                  <a:pt x="7441712" y="5019096"/>
                </a:cubicBezTo>
                <a:close/>
                <a:moveTo>
                  <a:pt x="7021668" y="4154037"/>
                </a:moveTo>
                <a:cubicBezTo>
                  <a:pt x="6801339" y="4154037"/>
                  <a:pt x="6622727" y="4339658"/>
                  <a:pt x="6622727" y="4568633"/>
                </a:cubicBezTo>
                <a:cubicBezTo>
                  <a:pt x="6622727" y="4797608"/>
                  <a:pt x="6801339" y="4983229"/>
                  <a:pt x="7021668" y="4983229"/>
                </a:cubicBezTo>
                <a:cubicBezTo>
                  <a:pt x="7241997" y="4983229"/>
                  <a:pt x="7420609" y="4797608"/>
                  <a:pt x="7420609" y="4568633"/>
                </a:cubicBezTo>
                <a:cubicBezTo>
                  <a:pt x="7420609" y="4339658"/>
                  <a:pt x="7241997" y="4154037"/>
                  <a:pt x="7021668" y="4154037"/>
                </a:cubicBezTo>
                <a:close/>
                <a:moveTo>
                  <a:pt x="3587225" y="3394922"/>
                </a:moveTo>
                <a:cubicBezTo>
                  <a:pt x="3366896" y="3394922"/>
                  <a:pt x="3188284" y="3580543"/>
                  <a:pt x="3188284" y="3809518"/>
                </a:cubicBezTo>
                <a:cubicBezTo>
                  <a:pt x="3188284" y="4038493"/>
                  <a:pt x="3366896" y="4224114"/>
                  <a:pt x="3587225" y="4224114"/>
                </a:cubicBezTo>
                <a:cubicBezTo>
                  <a:pt x="3807554" y="4224114"/>
                  <a:pt x="3986166" y="4038493"/>
                  <a:pt x="3986166" y="3809518"/>
                </a:cubicBezTo>
                <a:cubicBezTo>
                  <a:pt x="3986166" y="3580543"/>
                  <a:pt x="3807554" y="3394922"/>
                  <a:pt x="3587225" y="3394922"/>
                </a:cubicBezTo>
                <a:close/>
                <a:moveTo>
                  <a:pt x="3700641" y="1871603"/>
                </a:moveTo>
                <a:cubicBezTo>
                  <a:pt x="3443627" y="1871603"/>
                  <a:pt x="3235276" y="2076298"/>
                  <a:pt x="3235276" y="2328803"/>
                </a:cubicBezTo>
                <a:cubicBezTo>
                  <a:pt x="3235276" y="2581308"/>
                  <a:pt x="3443627" y="2786003"/>
                  <a:pt x="3700641" y="2786003"/>
                </a:cubicBezTo>
                <a:cubicBezTo>
                  <a:pt x="3957655" y="2786003"/>
                  <a:pt x="4166006" y="2581308"/>
                  <a:pt x="4166006" y="2328803"/>
                </a:cubicBezTo>
                <a:cubicBezTo>
                  <a:pt x="4166006" y="2076298"/>
                  <a:pt x="3957655" y="1871603"/>
                  <a:pt x="3700641" y="1871603"/>
                </a:cubicBezTo>
                <a:close/>
                <a:moveTo>
                  <a:pt x="1558668" y="957203"/>
                </a:moveTo>
                <a:cubicBezTo>
                  <a:pt x="1301654" y="957203"/>
                  <a:pt x="1093303" y="1161898"/>
                  <a:pt x="1093303" y="1414403"/>
                </a:cubicBezTo>
                <a:cubicBezTo>
                  <a:pt x="1093303" y="1666908"/>
                  <a:pt x="1301654" y="1871603"/>
                  <a:pt x="1558668" y="1871603"/>
                </a:cubicBezTo>
                <a:cubicBezTo>
                  <a:pt x="1815682" y="1871603"/>
                  <a:pt x="2024033" y="1666908"/>
                  <a:pt x="2024033" y="1414403"/>
                </a:cubicBezTo>
                <a:cubicBezTo>
                  <a:pt x="2024033" y="1161898"/>
                  <a:pt x="1815682" y="957203"/>
                  <a:pt x="1558668" y="957203"/>
                </a:cubicBezTo>
                <a:close/>
                <a:moveTo>
                  <a:pt x="0" y="0"/>
                </a:moveTo>
                <a:lnTo>
                  <a:pt x="10691813" y="0"/>
                </a:lnTo>
                <a:lnTo>
                  <a:pt x="10691813" y="6659217"/>
                </a:lnTo>
                <a:lnTo>
                  <a:pt x="0" y="6659217"/>
                </a:lnTo>
                <a:close/>
              </a:path>
            </a:pathLst>
          </a:cu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700" y="0"/>
            <a:ext cx="8877300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「心が苦しい時」は誰でもあること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36588" y="1050925"/>
            <a:ext cx="7989887" cy="207168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47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心理的視野狭窄</a:t>
            </a:r>
            <a:r>
              <a:rPr lang="ja-JP" altLang="en-US" sz="47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＝</a:t>
            </a:r>
            <a:r>
              <a:rPr lang="ja-JP" altLang="en-US" sz="3500" dirty="0">
                <a:latin typeface="+mn-lt"/>
                <a:ea typeface="+mn-ea"/>
              </a:rPr>
              <a:t>悩みが長く続くと、普段考えられることが考えられなくなり、解決策も見えなくなる状態</a:t>
            </a:r>
            <a:endParaRPr lang="ja-JP" altLang="en-US" sz="35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3" name="円/楕円 2"/>
          <p:cNvSpPr/>
          <p:nvPr/>
        </p:nvSpPr>
        <p:spPr>
          <a:xfrm rot="20804144">
            <a:off x="3008313" y="4159250"/>
            <a:ext cx="1811337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相談</a:t>
            </a:r>
          </a:p>
        </p:txBody>
      </p:sp>
      <p:sp>
        <p:nvSpPr>
          <p:cNvPr id="13" name="円/楕円 12"/>
          <p:cNvSpPr/>
          <p:nvPr/>
        </p:nvSpPr>
        <p:spPr>
          <a:xfrm rot="469669">
            <a:off x="5703888" y="3155950"/>
            <a:ext cx="3076575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話し合い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2716213" y="3052763"/>
            <a:ext cx="3182937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消えたい</a:t>
            </a:r>
          </a:p>
        </p:txBody>
      </p:sp>
      <p:sp>
        <p:nvSpPr>
          <p:cNvPr id="15" name="円/楕円 14"/>
          <p:cNvSpPr/>
          <p:nvPr/>
        </p:nvSpPr>
        <p:spPr>
          <a:xfrm rot="1077160">
            <a:off x="828675" y="4162425"/>
            <a:ext cx="1809750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うつ</a:t>
            </a:r>
          </a:p>
        </p:txBody>
      </p:sp>
      <p:sp>
        <p:nvSpPr>
          <p:cNvPr id="16" name="円/楕円 15"/>
          <p:cNvSpPr/>
          <p:nvPr/>
        </p:nvSpPr>
        <p:spPr>
          <a:xfrm rot="20247377">
            <a:off x="6457950" y="5176838"/>
            <a:ext cx="1809750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怒り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5948363" y="4144963"/>
            <a:ext cx="1809750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不安</a:t>
            </a:r>
          </a:p>
        </p:txBody>
      </p:sp>
      <p:sp>
        <p:nvSpPr>
          <p:cNvPr id="18" name="円/楕円 17"/>
          <p:cNvSpPr/>
          <p:nvPr/>
        </p:nvSpPr>
        <p:spPr>
          <a:xfrm rot="20947428">
            <a:off x="2528888" y="5187950"/>
            <a:ext cx="3840162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寝られない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776288" y="5176838"/>
            <a:ext cx="1809750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趣味</a:t>
            </a:r>
          </a:p>
        </p:txBody>
      </p:sp>
      <p:sp>
        <p:nvSpPr>
          <p:cNvPr id="20" name="円/楕円 19"/>
          <p:cNvSpPr/>
          <p:nvPr/>
        </p:nvSpPr>
        <p:spPr>
          <a:xfrm>
            <a:off x="736600" y="3063875"/>
            <a:ext cx="1828800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絶望</a:t>
            </a:r>
          </a:p>
        </p:txBody>
      </p:sp>
      <p:sp>
        <p:nvSpPr>
          <p:cNvPr id="9" name="ドーナツ 8"/>
          <p:cNvSpPr/>
          <p:nvPr/>
        </p:nvSpPr>
        <p:spPr>
          <a:xfrm>
            <a:off x="-2229360" y="-2550675"/>
            <a:ext cx="13074081" cy="12224462"/>
          </a:xfrm>
          <a:prstGeom prst="donut">
            <a:avLst>
              <a:gd name="adj" fmla="val 46267"/>
            </a:avLst>
          </a:pr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738" y="249238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4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「心が苦しくなった時」の対応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36588" y="1397000"/>
            <a:ext cx="7632700" cy="12350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◆聴き合うロールプレイングを</a:t>
            </a:r>
            <a:endParaRPr lang="en-US" altLang="ja-JP" sz="39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　してみよう</a:t>
            </a:r>
            <a:endParaRPr lang="en-US" altLang="ja-JP" sz="39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22533" name="テキスト ボックス 2"/>
          <p:cNvSpPr txBox="1">
            <a:spLocks noChangeArrowheads="1"/>
          </p:cNvSpPr>
          <p:nvPr/>
        </p:nvSpPr>
        <p:spPr bwMode="auto">
          <a:xfrm>
            <a:off x="636588" y="2849563"/>
            <a:ext cx="78374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5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【</a:t>
            </a:r>
            <a:r>
              <a:rPr lang="ja-JP" altLang="en-US" sz="25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場面</a:t>
            </a:r>
            <a:r>
              <a:rPr lang="en-US" altLang="ja-JP" sz="25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】</a:t>
            </a:r>
            <a:r>
              <a:rPr lang="ja-JP" altLang="en-US" sz="25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休みがちだった友だちがボーッと座っている</a:t>
            </a:r>
            <a:endParaRPr lang="en-US" altLang="ja-JP" sz="2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→「もう何もかも嫌。消えてしまいたい。」</a:t>
            </a:r>
            <a:endParaRPr lang="en-US" altLang="ja-JP" sz="280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①厳しく説教・叱り続ける</a:t>
            </a:r>
            <a:endParaRPr lang="en-US" altLang="ja-JP" sz="3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②熱心に励まし続ける</a:t>
            </a:r>
            <a:endParaRPr lang="en-US" altLang="ja-JP" sz="3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③理解しようと同じ言葉をつぶやく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738" y="249238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4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「心が苦しくなった時」の対応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36588" y="1397000"/>
            <a:ext cx="7632700" cy="12350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◆心の中の悩みを打ち明けやすい</a:t>
            </a:r>
            <a:endParaRPr lang="en-US" altLang="ja-JP" sz="39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　聴き方とは</a:t>
            </a:r>
            <a:r>
              <a:rPr lang="en-US" altLang="ja-JP" sz="39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…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36588" y="2849563"/>
            <a:ext cx="7837487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●うなずく　　●寄り添って</a:t>
            </a:r>
            <a:endParaRPr lang="en-US" altLang="ja-JP" sz="3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●相手の目を見て　　●否定せずに</a:t>
            </a:r>
            <a:endParaRPr lang="en-US" altLang="ja-JP" sz="3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●相手の思いを「繰り返す」</a:t>
            </a:r>
            <a:endParaRPr lang="en-US" altLang="ja-JP" sz="3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●相談者の味方として</a:t>
            </a:r>
            <a:endParaRPr lang="en-US" altLang="ja-JP" sz="3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3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35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じっくり聴こう！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738" y="249238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「心が苦しい時」は誰でもあること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95388" y="2954338"/>
            <a:ext cx="6515100" cy="1373187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（思春期の悩みを歌った歌詞を載せる。</a:t>
            </a:r>
            <a:endParaRPr lang="en-US" altLang="ja-JP" sz="2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「心理的視野狭窄」につながるような</a:t>
            </a:r>
            <a:endParaRPr lang="en-US" altLang="ja-JP" sz="2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　歌詞</a:t>
            </a:r>
            <a:r>
              <a:rPr lang="ja-JP" altLang="en-US" sz="28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を選択する。</a:t>
            </a:r>
            <a:r>
              <a:rPr lang="ja-JP" altLang="en-US" sz="2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35000" y="1565275"/>
            <a:ext cx="7632700" cy="6254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◆この歌を知っていますか？</a:t>
            </a:r>
          </a:p>
        </p:txBody>
      </p:sp>
      <p:pic>
        <p:nvPicPr>
          <p:cNvPr id="6150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224463"/>
            <a:ext cx="9525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738" y="249238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4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「心が苦しくなった時」の対応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36588" y="1397000"/>
            <a:ext cx="7632700" cy="12350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◆友人の「心の苦しさ」を聴いた</a:t>
            </a:r>
            <a:endParaRPr lang="en-US" altLang="ja-JP" sz="39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　後、どうすれば良いだろうか？</a:t>
            </a:r>
            <a:endParaRPr lang="en-US" altLang="ja-JP" sz="39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36588" y="2849563"/>
            <a:ext cx="7837487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●「消えてしまいたい」と悩む友人</a:t>
            </a:r>
            <a:endParaRPr lang="en-US" altLang="ja-JP" sz="32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→「誰にも言わないで」と言われたら？</a:t>
            </a:r>
            <a:endParaRPr lang="en-US" altLang="ja-JP" sz="280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700" y="0"/>
            <a:ext cx="8877300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「心が苦しい時」は誰でもあること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36588" y="1050925"/>
            <a:ext cx="7989887" cy="207168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47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心理的視野狭窄</a:t>
            </a:r>
            <a:r>
              <a:rPr lang="ja-JP" altLang="en-US" sz="47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＝</a:t>
            </a:r>
            <a:r>
              <a:rPr lang="ja-JP" altLang="en-US" sz="3500" dirty="0">
                <a:latin typeface="+mn-lt"/>
                <a:ea typeface="+mn-ea"/>
              </a:rPr>
              <a:t>悩みが長く続くと、普段考えられることが考えられなくなり、解決策も見えなくなる状態</a:t>
            </a:r>
            <a:endParaRPr lang="ja-JP" altLang="en-US" sz="35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3" name="円/楕円 2"/>
          <p:cNvSpPr/>
          <p:nvPr/>
        </p:nvSpPr>
        <p:spPr>
          <a:xfrm rot="20804144">
            <a:off x="3008313" y="4159250"/>
            <a:ext cx="1811337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相談</a:t>
            </a:r>
          </a:p>
        </p:txBody>
      </p:sp>
      <p:sp>
        <p:nvSpPr>
          <p:cNvPr id="13" name="円/楕円 12"/>
          <p:cNvSpPr/>
          <p:nvPr/>
        </p:nvSpPr>
        <p:spPr>
          <a:xfrm rot="469669">
            <a:off x="5703888" y="3155950"/>
            <a:ext cx="3076575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話し合い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2716213" y="3052763"/>
            <a:ext cx="3182937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消えたい</a:t>
            </a:r>
          </a:p>
        </p:txBody>
      </p:sp>
      <p:sp>
        <p:nvSpPr>
          <p:cNvPr id="15" name="円/楕円 14"/>
          <p:cNvSpPr/>
          <p:nvPr/>
        </p:nvSpPr>
        <p:spPr>
          <a:xfrm rot="1077160">
            <a:off x="828675" y="4162425"/>
            <a:ext cx="1809750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うつ</a:t>
            </a:r>
          </a:p>
        </p:txBody>
      </p:sp>
      <p:sp>
        <p:nvSpPr>
          <p:cNvPr id="16" name="円/楕円 15"/>
          <p:cNvSpPr/>
          <p:nvPr/>
        </p:nvSpPr>
        <p:spPr>
          <a:xfrm rot="20247377">
            <a:off x="6457950" y="5176838"/>
            <a:ext cx="1809750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怒り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5948363" y="4144963"/>
            <a:ext cx="1809750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不安</a:t>
            </a:r>
          </a:p>
        </p:txBody>
      </p:sp>
      <p:sp>
        <p:nvSpPr>
          <p:cNvPr id="18" name="円/楕円 17"/>
          <p:cNvSpPr/>
          <p:nvPr/>
        </p:nvSpPr>
        <p:spPr>
          <a:xfrm rot="20947428">
            <a:off x="2528888" y="5187950"/>
            <a:ext cx="3840162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寝られない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776288" y="5176838"/>
            <a:ext cx="1809750" cy="995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趣味</a:t>
            </a:r>
          </a:p>
        </p:txBody>
      </p:sp>
      <p:sp>
        <p:nvSpPr>
          <p:cNvPr id="20" name="円/楕円 19"/>
          <p:cNvSpPr/>
          <p:nvPr/>
        </p:nvSpPr>
        <p:spPr>
          <a:xfrm>
            <a:off x="736600" y="3063875"/>
            <a:ext cx="1828800" cy="99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絶望</a:t>
            </a:r>
          </a:p>
        </p:txBody>
      </p:sp>
      <p:sp>
        <p:nvSpPr>
          <p:cNvPr id="9" name="ドーナツ 8"/>
          <p:cNvSpPr/>
          <p:nvPr/>
        </p:nvSpPr>
        <p:spPr>
          <a:xfrm>
            <a:off x="-2156209" y="-2561787"/>
            <a:ext cx="13074081" cy="12224462"/>
          </a:xfrm>
          <a:prstGeom prst="donut">
            <a:avLst>
              <a:gd name="adj" fmla="val 46267"/>
            </a:avLst>
          </a:pr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738" y="249238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4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「心が苦しくなった時」の対応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36588" y="1397000"/>
            <a:ext cx="7632700" cy="12350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◆友人の「心の苦しさ」を聴いた</a:t>
            </a:r>
            <a:endParaRPr lang="en-US" altLang="ja-JP" sz="39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　後、どうすれば良いだろうか？</a:t>
            </a:r>
            <a:endParaRPr lang="en-US" altLang="ja-JP" sz="39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26629" name="テキスト ボックス 2"/>
          <p:cNvSpPr txBox="1">
            <a:spLocks noChangeArrowheads="1"/>
          </p:cNvSpPr>
          <p:nvPr/>
        </p:nvSpPr>
        <p:spPr bwMode="auto">
          <a:xfrm>
            <a:off x="636588" y="2849563"/>
            <a:ext cx="7837487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●「消えてしまいたい」と悩む友人</a:t>
            </a:r>
            <a:endParaRPr lang="en-US" altLang="ja-JP" sz="32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→「誰にも言わないで」と言われたら？</a:t>
            </a:r>
            <a:endParaRPr lang="en-US" altLang="ja-JP" sz="280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36588" y="4411663"/>
            <a:ext cx="8208962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●考えた方法をとった場合の</a:t>
            </a:r>
            <a:endParaRPr lang="en-US" altLang="ja-JP" sz="32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【</a:t>
            </a:r>
            <a:r>
              <a:rPr lang="ja-JP" altLang="en-US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メリット</a:t>
            </a:r>
            <a:r>
              <a:rPr lang="en-US" altLang="ja-JP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】</a:t>
            </a:r>
            <a:r>
              <a:rPr lang="ja-JP" altLang="en-US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と</a:t>
            </a:r>
            <a:r>
              <a:rPr lang="en-US" altLang="ja-JP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【</a:t>
            </a:r>
            <a:r>
              <a:rPr lang="ja-JP" altLang="en-US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デメリット</a:t>
            </a:r>
            <a:r>
              <a:rPr lang="en-US" altLang="ja-JP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】</a:t>
            </a:r>
            <a:r>
              <a:rPr lang="ja-JP" altLang="en-US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を考えよう</a:t>
            </a:r>
            <a:endParaRPr lang="en-US" altLang="ja-JP" sz="32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ja-JP" sz="280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738" y="249238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4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「心が苦しくなった時」の対応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36588" y="1397000"/>
            <a:ext cx="7632700" cy="12350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◆「誰にも言わないで」</a:t>
            </a:r>
            <a:endParaRPr lang="en-US" altLang="ja-JP" sz="39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635000" y="2398713"/>
            <a:ext cx="85090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●誰もいない廊下でこけてしまった話</a:t>
            </a:r>
            <a:endParaRPr lang="en-US" altLang="ja-JP" sz="32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ja-JP" altLang="en-US" sz="320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秘密を守れるのはかっこいい！</a:t>
            </a:r>
            <a:endParaRPr lang="en-US" altLang="ja-JP" sz="320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ja-JP" sz="280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35000" y="4456113"/>
            <a:ext cx="80152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●いのちのＳＯＳ？</a:t>
            </a:r>
            <a:endParaRPr lang="en-US" altLang="ja-JP" sz="32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自分で解決できないかも</a:t>
            </a:r>
            <a:r>
              <a:rPr lang="en-US" altLang="ja-JP" sz="320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20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</a:t>
            </a:r>
            <a:r>
              <a:rPr lang="ja-JP" altLang="en-US" sz="3200">
                <a:solidFill>
                  <a:schemeClr val="tx2"/>
                </a:solidFill>
                <a:latin typeface="HGS創英角ﾎﾟｯﾌﾟ体" pitchFamily="50" charset="-128"/>
                <a:ea typeface="HGS創英角ﾎﾟｯﾌﾟ体" pitchFamily="50" charset="-128"/>
              </a:rPr>
              <a:t>気づいて、寄り添い、大人につなげよう</a:t>
            </a:r>
            <a:endParaRPr lang="en-US" altLang="ja-JP" sz="2800">
              <a:solidFill>
                <a:schemeClr val="tx2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5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3525838" y="3519488"/>
            <a:ext cx="1854200" cy="804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でも</a:t>
            </a:r>
            <a:r>
              <a:rPr lang="en-US" altLang="ja-JP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  <a:endParaRPr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左右矢印吹き出し 7"/>
          <p:cNvSpPr/>
          <p:nvPr/>
        </p:nvSpPr>
        <p:spPr>
          <a:xfrm rot="5400000">
            <a:off x="3520282" y="2696369"/>
            <a:ext cx="1865312" cy="2451100"/>
          </a:xfrm>
          <a:prstGeom prst="leftRightArrowCallout">
            <a:avLst>
              <a:gd name="adj1" fmla="val 12522"/>
              <a:gd name="adj2" fmla="val 15295"/>
              <a:gd name="adj3" fmla="val 13216"/>
              <a:gd name="adj4" fmla="val 481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227388" y="3602038"/>
            <a:ext cx="2498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50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判断する力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 animBg="1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fukuda_hiroko\Desktop\smartphone_schoolboy_st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1114425"/>
            <a:ext cx="1393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fukuda_hiroko\Desktop\tsugaku_gir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255713"/>
            <a:ext cx="20304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8450" y="0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「自分にできること」を考えよう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pic>
        <p:nvPicPr>
          <p:cNvPr id="28678" name="Picture 2" descr="C:\Users\fukuda_hiroko\Desktop\pose_zetsubou_m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751138"/>
            <a:ext cx="24606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fukuda_hiroko\Desktop\shisyunki_bo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1598613"/>
            <a:ext cx="207803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fukuda_hiroko\Desktop\otedama_obaas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212850"/>
            <a:ext cx="215582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fukuda_hiroko\Desktop\kodomo_denwa_souda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475038"/>
            <a:ext cx="274161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fukuda_hiroko\Desktop\job_teacher_ma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425700"/>
            <a:ext cx="170021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fukuda_hiroko\Desktop\famil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378200"/>
            <a:ext cx="325278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ドーナツ 21"/>
          <p:cNvSpPr/>
          <p:nvPr/>
        </p:nvSpPr>
        <p:spPr>
          <a:xfrm>
            <a:off x="-2038092" y="-3015043"/>
            <a:ext cx="12978884" cy="13342110"/>
          </a:xfrm>
          <a:prstGeom prst="donut">
            <a:avLst>
              <a:gd name="adj" fmla="val 40313"/>
            </a:avLst>
          </a:pr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fukuda_hiroko\Desktop\smartphone_schoolboy_st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1114425"/>
            <a:ext cx="1393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fukuda_hiroko\Desktop\tsugaku_gir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255713"/>
            <a:ext cx="20304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738" y="11113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「自分にできること」を考えよう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pic>
        <p:nvPicPr>
          <p:cNvPr id="29702" name="Picture 2" descr="C:\Users\fukuda_hiroko\Desktop\pose_zetsubou_m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751138"/>
            <a:ext cx="24606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fukuda_hiroko\Desktop\shisyunki_bo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1598613"/>
            <a:ext cx="207803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fukuda_hiroko\Desktop\otedama_obaas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212850"/>
            <a:ext cx="215582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fukuda_hiroko\Desktop\kodomo_denwa_souda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475038"/>
            <a:ext cx="274161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fukuda_hiroko\Desktop\job_teacher_ma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2425700"/>
            <a:ext cx="170021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fukuda_hiroko\Desktop\famil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378200"/>
            <a:ext cx="3252787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ドーナツ 21"/>
          <p:cNvSpPr/>
          <p:nvPr/>
        </p:nvSpPr>
        <p:spPr>
          <a:xfrm>
            <a:off x="-2038092" y="-3015043"/>
            <a:ext cx="12978884" cy="13342110"/>
          </a:xfrm>
          <a:prstGeom prst="donut">
            <a:avLst>
              <a:gd name="adj" fmla="val 40313"/>
            </a:avLst>
          </a:prstGeom>
          <a:solidFill>
            <a:schemeClr val="tx1"/>
          </a:soli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1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9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763" y="0"/>
            <a:ext cx="8567737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「自分にできること」を考えよう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82804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30200" y="1198563"/>
            <a:ext cx="7632700" cy="617537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39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◆１人で悩まないで！</a:t>
            </a:r>
            <a:endParaRPr lang="en-US" altLang="ja-JP" sz="39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5000" y="1801813"/>
            <a:ext cx="7932738" cy="4513262"/>
          </a:xfrm>
          <a:prstGeom prst="rect">
            <a:avLst/>
          </a:prstGeom>
          <a:noFill/>
        </p:spPr>
        <p:txBody>
          <a:bodyPr lIns="80165" tIns="40083" rIns="80165" bIns="40083">
            <a:spAutoFit/>
          </a:bodyPr>
          <a:lstStyle/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</a:t>
            </a:r>
            <a:r>
              <a:rPr lang="ja-JP" altLang="en-US" sz="32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ひょうごっ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子悩み相談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●兵庫県いのちと心のサポートダイヤル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●兵庫県警察少年相談室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●子どもの人権１１０番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●子どもの人権ＳＯＳ－ｅメール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●２４時間子供ＳＯＳダイヤル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●</a:t>
            </a:r>
            <a:r>
              <a:rPr lang="ja-JP" altLang="en-US" sz="3200" dirty="0">
                <a:solidFill>
                  <a:schemeClr val="bg1">
                    <a:lumMod val="6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各市町村設置の相談機関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など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自分も友人も信頼できる大人につなげよう</a:t>
            </a:r>
            <a:endParaRPr lang="en-US" altLang="ja-JP" sz="32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1788" y="3108325"/>
            <a:ext cx="8569325" cy="1114425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en-US" altLang="ja-JP" sz="47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47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en-US" altLang="ja-JP" sz="47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47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47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ＳＴＥＰ３</a:t>
            </a:r>
            <a:r>
              <a:rPr lang="en-US" altLang="ja-JP" sz="47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47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47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「心が苦しくなった時」の</a:t>
            </a:r>
            <a:r>
              <a:rPr lang="en-US" altLang="ja-JP" sz="47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47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47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対応について知ろう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195763" y="5781675"/>
            <a:ext cx="4500562" cy="617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defTabSz="914287" fontAlgn="auto"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ありがとうございました！</a:t>
            </a:r>
            <a:endParaRPr lang="en-US" altLang="ja-JP" sz="28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320675" y="212725"/>
            <a:ext cx="8567738" cy="914400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「心が苦しい時」は誰でもあること</a:t>
            </a:r>
          </a:p>
        </p:txBody>
      </p:sp>
      <p:sp>
        <p:nvSpPr>
          <p:cNvPr id="14" name="角丸四角形 13"/>
          <p:cNvSpPr/>
          <p:nvPr/>
        </p:nvSpPr>
        <p:spPr>
          <a:xfrm rot="20493426">
            <a:off x="647700" y="16351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負けそう</a:t>
            </a:r>
          </a:p>
        </p:txBody>
      </p:sp>
      <p:sp>
        <p:nvSpPr>
          <p:cNvPr id="15" name="角丸四角形 14"/>
          <p:cNvSpPr/>
          <p:nvPr/>
        </p:nvSpPr>
        <p:spPr>
          <a:xfrm rot="723951">
            <a:off x="1720850" y="2628900"/>
            <a:ext cx="2601913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泣きそう</a:t>
            </a:r>
          </a:p>
        </p:txBody>
      </p:sp>
      <p:sp>
        <p:nvSpPr>
          <p:cNvPr id="16" name="角丸四角形 15"/>
          <p:cNvSpPr/>
          <p:nvPr/>
        </p:nvSpPr>
        <p:spPr>
          <a:xfrm rot="1013797">
            <a:off x="4364038" y="1889125"/>
            <a:ext cx="4449762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消えてしまいそう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960438" y="49244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孤立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4129088" y="2805113"/>
            <a:ext cx="2603500" cy="1173162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不安</a:t>
            </a:r>
          </a:p>
        </p:txBody>
      </p:sp>
      <p:sp>
        <p:nvSpPr>
          <p:cNvPr id="19" name="角丸四角形 18"/>
          <p:cNvSpPr/>
          <p:nvPr/>
        </p:nvSpPr>
        <p:spPr>
          <a:xfrm rot="2147150">
            <a:off x="882650" y="36417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無価値</a:t>
            </a:r>
          </a:p>
        </p:txBody>
      </p:sp>
      <p:sp>
        <p:nvSpPr>
          <p:cNvPr id="20" name="角丸四角形 19"/>
          <p:cNvSpPr/>
          <p:nvPr/>
        </p:nvSpPr>
        <p:spPr>
          <a:xfrm rot="20727892">
            <a:off x="3716338" y="3800475"/>
            <a:ext cx="4540250" cy="1189038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永遠に続く悩み</a:t>
            </a:r>
          </a:p>
        </p:txBody>
      </p:sp>
      <p:sp>
        <p:nvSpPr>
          <p:cNvPr id="21" name="角丸四角形 20"/>
          <p:cNvSpPr/>
          <p:nvPr/>
        </p:nvSpPr>
        <p:spPr>
          <a:xfrm rot="21255327">
            <a:off x="5788025" y="4924425"/>
            <a:ext cx="2603500" cy="1173163"/>
          </a:xfrm>
          <a:prstGeom prst="roundRect">
            <a:avLst/>
          </a:prstGeom>
          <a:solidFill>
            <a:srgbClr val="FBE5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2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絶望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463675" y="2774950"/>
            <a:ext cx="6445250" cy="1449388"/>
          </a:xfrm>
          <a:prstGeom prst="rect">
            <a:avLst/>
          </a:prstGeom>
          <a:solidFill>
            <a:srgbClr val="C00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心理的視野狭窄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8613" y="260350"/>
            <a:ext cx="8567737" cy="966788"/>
          </a:xfrm>
        </p:spPr>
        <p:txBody>
          <a:bodyPr/>
          <a:lstStyle/>
          <a:p>
            <a:pPr defTabSz="914287" eaLnBrk="1" fontAlgn="auto" hangingPunct="1">
              <a:lnSpc>
                <a:spcPts val="5799"/>
              </a:lnSpc>
              <a:spcAft>
                <a:spcPts val="0"/>
              </a:spcAft>
              <a:defRPr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「心が苦しい時」は誰でもあること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000" y="1717675"/>
            <a:ext cx="7632700" cy="4681538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endParaRPr lang="ja-JP" altLang="en-US" sz="3200" dirty="0"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636588" y="1397000"/>
            <a:ext cx="7632700" cy="4194175"/>
          </a:xfrm>
          <a:prstGeom prst="rect">
            <a:avLst/>
          </a:prstGeom>
        </p:spPr>
        <p:txBody>
          <a:bodyPr lIns="91428" tIns="45715" rIns="91428" bIns="45715" anchor="ctr"/>
          <a:lstStyle/>
          <a:p>
            <a:pPr algn="ctr" defTabSz="914287" fontAlgn="auto">
              <a:spcAft>
                <a:spcPts val="0"/>
              </a:spcAft>
              <a:defRPr/>
            </a:pPr>
            <a:r>
              <a:rPr lang="ja-JP" altLang="en-US" sz="70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心理的</a:t>
            </a:r>
            <a:endParaRPr lang="en-US" altLang="ja-JP" sz="7000" dirty="0">
              <a:solidFill>
                <a:srgbClr val="EE608C"/>
              </a:solidFill>
              <a:latin typeface="HGS創英角ﾎﾟｯﾌﾟ体" pitchFamily="50" charset="-128"/>
              <a:ea typeface="HGS創英角ﾎﾟｯﾌﾟ体" pitchFamily="50" charset="-128"/>
              <a:cs typeface="+mj-cs"/>
            </a:endParaRPr>
          </a:p>
          <a:p>
            <a:pPr algn="ctr" defTabSz="914287" fontAlgn="auto">
              <a:spcAft>
                <a:spcPts val="0"/>
              </a:spcAft>
              <a:defRPr/>
            </a:pPr>
            <a:r>
              <a:rPr lang="ja-JP" altLang="en-US" sz="7000" dirty="0">
                <a:solidFill>
                  <a:srgbClr val="EE608C"/>
                </a:solidFill>
                <a:latin typeface="HGS創英角ﾎﾟｯﾌﾟ体" pitchFamily="50" charset="-128"/>
                <a:ea typeface="HGS創英角ﾎﾟｯﾌﾟ体" pitchFamily="50" charset="-128"/>
                <a:cs typeface="+mj-cs"/>
              </a:rPr>
              <a:t>視野狭窄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184400" y="1397000"/>
            <a:ext cx="45370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心の働き</a:t>
            </a:r>
            <a:endParaRPr lang="en-US" altLang="ja-JP" sz="42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893763" y="5086350"/>
            <a:ext cx="71056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見える範囲が狭くなる</a:t>
            </a:r>
            <a:endParaRPr lang="en-US" altLang="ja-JP" sz="420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4032250" y="2020888"/>
            <a:ext cx="8096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 b="1">
                <a:solidFill>
                  <a:srgbClr val="FF0000"/>
                </a:solidFill>
                <a:latin typeface="Palatino Linotype" pitchFamily="18" charset="0"/>
              </a:rPr>
              <a:t>＝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4032250" y="4621213"/>
            <a:ext cx="8096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 b="1">
                <a:solidFill>
                  <a:srgbClr val="FF0000"/>
                </a:solidFill>
                <a:latin typeface="Palatino Linotype" pitchFamily="18" charset="0"/>
              </a:rPr>
              <a:t>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0691813" cy="7559675"/>
          </a:xfrm>
        </p:grpSpPr>
        <p:sp>
          <p:nvSpPr>
            <p:cNvPr id="6" name="正方形/長方形 5"/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" name="直線コネクタ 6"/>
            <p:cNvCxnSpPr>
              <a:stCxn id="6" idx="0"/>
            </p:cNvCxnSpPr>
            <p:nvPr/>
          </p:nvCxnSpPr>
          <p:spPr>
            <a:xfrm>
              <a:off x="5345906" y="0"/>
              <a:ext cx="0" cy="75596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6" idx="1"/>
            </p:cNvCxnSpPr>
            <p:nvPr/>
          </p:nvCxnSpPr>
          <p:spPr>
            <a:xfrm flipV="1">
              <a:off x="0" y="3779838"/>
              <a:ext cx="1069181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>
            <a:grpSpLocks/>
          </p:cNvGrpSpPr>
          <p:nvPr/>
        </p:nvGrpSpPr>
        <p:grpSpPr bwMode="auto">
          <a:xfrm>
            <a:off x="2700338" y="1427163"/>
            <a:ext cx="3779837" cy="3981450"/>
            <a:chOff x="-7129806" y="1277063"/>
            <a:chExt cx="5076510" cy="5040000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-7129806" y="1492086"/>
              <a:ext cx="5033868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3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4" name="円/楕円​​ 108"/>
            <p:cNvSpPr/>
            <p:nvPr/>
          </p:nvSpPr>
          <p:spPr>
            <a:xfrm>
              <a:off x="-7093561" y="1277063"/>
              <a:ext cx="504026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  <p:grpSp>
        <p:nvGrpSpPr>
          <p:cNvPr id="65" name="グループ化 64"/>
          <p:cNvGrpSpPr>
            <a:grpSpLocks/>
          </p:cNvGrpSpPr>
          <p:nvPr/>
        </p:nvGrpSpPr>
        <p:grpSpPr bwMode="auto">
          <a:xfrm>
            <a:off x="2695575" y="1427163"/>
            <a:ext cx="3770313" cy="3981450"/>
            <a:chOff x="-7115807" y="1277063"/>
            <a:chExt cx="5062511" cy="5040000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-7115807" y="1492086"/>
              <a:ext cx="5034800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2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7" name="円/楕円​​ 108"/>
            <p:cNvSpPr/>
            <p:nvPr/>
          </p:nvSpPr>
          <p:spPr>
            <a:xfrm>
              <a:off x="-7092359" y="1277063"/>
              <a:ext cx="5039063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  <p:grpSp>
        <p:nvGrpSpPr>
          <p:cNvPr id="68" name="グループ化 67"/>
          <p:cNvGrpSpPr>
            <a:grpSpLocks/>
          </p:cNvGrpSpPr>
          <p:nvPr/>
        </p:nvGrpSpPr>
        <p:grpSpPr bwMode="auto">
          <a:xfrm>
            <a:off x="2673350" y="1427163"/>
            <a:ext cx="3797300" cy="3981450"/>
            <a:chOff x="-7150881" y="1277063"/>
            <a:chExt cx="5097585" cy="5040000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-7150881" y="1492086"/>
              <a:ext cx="5033652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1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70" name="円/楕円​​ 108"/>
            <p:cNvSpPr/>
            <p:nvPr/>
          </p:nvSpPr>
          <p:spPr>
            <a:xfrm>
              <a:off x="-7093341" y="1277063"/>
              <a:ext cx="504004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30200"/>
            <a:ext cx="8624887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フリーフォーム 17"/>
          <p:cNvSpPr/>
          <p:nvPr/>
        </p:nvSpPr>
        <p:spPr>
          <a:xfrm>
            <a:off x="258763" y="330200"/>
            <a:ext cx="8624887" cy="5854700"/>
          </a:xfrm>
          <a:custGeom>
            <a:avLst/>
            <a:gdLst>
              <a:gd name="connsiteX0" fmla="*/ 5749605 w 10086273"/>
              <a:gd name="connsiteY0" fmla="*/ 4828869 h 6453182"/>
              <a:gd name="connsiteX1" fmla="*/ 5749605 w 10086273"/>
              <a:gd name="connsiteY1" fmla="*/ 6093225 h 6453182"/>
              <a:gd name="connsiteX2" fmla="*/ 6381783 w 10086273"/>
              <a:gd name="connsiteY2" fmla="*/ 6093225 h 6453182"/>
              <a:gd name="connsiteX3" fmla="*/ 6381783 w 10086273"/>
              <a:gd name="connsiteY3" fmla="*/ 5461047 h 6453182"/>
              <a:gd name="connsiteX4" fmla="*/ 7013961 w 10086273"/>
              <a:gd name="connsiteY4" fmla="*/ 5461047 h 6453182"/>
              <a:gd name="connsiteX5" fmla="*/ 7013961 w 10086273"/>
              <a:gd name="connsiteY5" fmla="*/ 4828869 h 6453182"/>
              <a:gd name="connsiteX6" fmla="*/ 1086874 w 10086273"/>
              <a:gd name="connsiteY6" fmla="*/ 4828869 h 6453182"/>
              <a:gd name="connsiteX7" fmla="*/ 1086874 w 10086273"/>
              <a:gd name="connsiteY7" fmla="*/ 5461047 h 6453182"/>
              <a:gd name="connsiteX8" fmla="*/ 454696 w 10086273"/>
              <a:gd name="connsiteY8" fmla="*/ 5461047 h 6453182"/>
              <a:gd name="connsiteX9" fmla="*/ 454696 w 10086273"/>
              <a:gd name="connsiteY9" fmla="*/ 6093225 h 6453182"/>
              <a:gd name="connsiteX10" fmla="*/ 1719052 w 10086273"/>
              <a:gd name="connsiteY10" fmla="*/ 6093225 h 6453182"/>
              <a:gd name="connsiteX11" fmla="*/ 1719052 w 10086273"/>
              <a:gd name="connsiteY11" fmla="*/ 4828869 h 6453182"/>
              <a:gd name="connsiteX12" fmla="*/ 8946682 w 10086273"/>
              <a:gd name="connsiteY12" fmla="*/ 4625126 h 6453182"/>
              <a:gd name="connsiteX13" fmla="*/ 8946682 w 10086273"/>
              <a:gd name="connsiteY13" fmla="*/ 5359175 h 6453182"/>
              <a:gd name="connsiteX14" fmla="*/ 8212632 w 10086273"/>
              <a:gd name="connsiteY14" fmla="*/ 5359175 h 6453182"/>
              <a:gd name="connsiteX15" fmla="*/ 8212632 w 10086273"/>
              <a:gd name="connsiteY15" fmla="*/ 6093225 h 6453182"/>
              <a:gd name="connsiteX16" fmla="*/ 9680731 w 10086273"/>
              <a:gd name="connsiteY16" fmla="*/ 6093225 h 6453182"/>
              <a:gd name="connsiteX17" fmla="*/ 9680731 w 10086273"/>
              <a:gd name="connsiteY17" fmla="*/ 4625126 h 6453182"/>
              <a:gd name="connsiteX18" fmla="*/ 2833925 w 10086273"/>
              <a:gd name="connsiteY18" fmla="*/ 4230301 h 6453182"/>
              <a:gd name="connsiteX19" fmla="*/ 2833925 w 10086273"/>
              <a:gd name="connsiteY19" fmla="*/ 5825604 h 6453182"/>
              <a:gd name="connsiteX20" fmla="*/ 4429227 w 10086273"/>
              <a:gd name="connsiteY20" fmla="*/ 5825604 h 6453182"/>
              <a:gd name="connsiteX21" fmla="*/ 4429227 w 10086273"/>
              <a:gd name="connsiteY21" fmla="*/ 5027953 h 6453182"/>
              <a:gd name="connsiteX22" fmla="*/ 3631577 w 10086273"/>
              <a:gd name="connsiteY22" fmla="*/ 5027953 h 6453182"/>
              <a:gd name="connsiteX23" fmla="*/ 3631577 w 10086273"/>
              <a:gd name="connsiteY23" fmla="*/ 4230301 h 6453182"/>
              <a:gd name="connsiteX24" fmla="*/ 5400074 w 10086273"/>
              <a:gd name="connsiteY24" fmla="*/ 2756164 h 6453182"/>
              <a:gd name="connsiteX25" fmla="*/ 5400074 w 10086273"/>
              <a:gd name="connsiteY25" fmla="*/ 3257719 h 6453182"/>
              <a:gd name="connsiteX26" fmla="*/ 4898519 w 10086273"/>
              <a:gd name="connsiteY26" fmla="*/ 3257719 h 6453182"/>
              <a:gd name="connsiteX27" fmla="*/ 4898519 w 10086273"/>
              <a:gd name="connsiteY27" fmla="*/ 3729865 h 6453182"/>
              <a:gd name="connsiteX28" fmla="*/ 5400074 w 10086273"/>
              <a:gd name="connsiteY28" fmla="*/ 3729865 h 6453182"/>
              <a:gd name="connsiteX29" fmla="*/ 5400074 w 10086273"/>
              <a:gd name="connsiteY29" fmla="*/ 4231420 h 6453182"/>
              <a:gd name="connsiteX30" fmla="*/ 5872220 w 10086273"/>
              <a:gd name="connsiteY30" fmla="*/ 4231420 h 6453182"/>
              <a:gd name="connsiteX31" fmla="*/ 5872220 w 10086273"/>
              <a:gd name="connsiteY31" fmla="*/ 3729865 h 6453182"/>
              <a:gd name="connsiteX32" fmla="*/ 6373775 w 10086273"/>
              <a:gd name="connsiteY32" fmla="*/ 3729865 h 6453182"/>
              <a:gd name="connsiteX33" fmla="*/ 6373775 w 10086273"/>
              <a:gd name="connsiteY33" fmla="*/ 3257719 h 6453182"/>
              <a:gd name="connsiteX34" fmla="*/ 5872220 w 10086273"/>
              <a:gd name="connsiteY34" fmla="*/ 3257719 h 6453182"/>
              <a:gd name="connsiteX35" fmla="*/ 5872220 w 10086273"/>
              <a:gd name="connsiteY35" fmla="*/ 2756164 h 6453182"/>
              <a:gd name="connsiteX36" fmla="*/ 1051423 w 10086273"/>
              <a:gd name="connsiteY36" fmla="*/ 2727573 h 6453182"/>
              <a:gd name="connsiteX37" fmla="*/ 1051423 w 10086273"/>
              <a:gd name="connsiteY37" fmla="*/ 3229127 h 6453182"/>
              <a:gd name="connsiteX38" fmla="*/ 549868 w 10086273"/>
              <a:gd name="connsiteY38" fmla="*/ 3229127 h 6453182"/>
              <a:gd name="connsiteX39" fmla="*/ 549868 w 10086273"/>
              <a:gd name="connsiteY39" fmla="*/ 3701273 h 6453182"/>
              <a:gd name="connsiteX40" fmla="*/ 1051423 w 10086273"/>
              <a:gd name="connsiteY40" fmla="*/ 3701273 h 6453182"/>
              <a:gd name="connsiteX41" fmla="*/ 1051423 w 10086273"/>
              <a:gd name="connsiteY41" fmla="*/ 4202828 h 6453182"/>
              <a:gd name="connsiteX42" fmla="*/ 1523569 w 10086273"/>
              <a:gd name="connsiteY42" fmla="*/ 4202828 h 6453182"/>
              <a:gd name="connsiteX43" fmla="*/ 1523569 w 10086273"/>
              <a:gd name="connsiteY43" fmla="*/ 3701273 h 6453182"/>
              <a:gd name="connsiteX44" fmla="*/ 2025124 w 10086273"/>
              <a:gd name="connsiteY44" fmla="*/ 3701273 h 6453182"/>
              <a:gd name="connsiteX45" fmla="*/ 2025124 w 10086273"/>
              <a:gd name="connsiteY45" fmla="*/ 3229127 h 6453182"/>
              <a:gd name="connsiteX46" fmla="*/ 1523569 w 10086273"/>
              <a:gd name="connsiteY46" fmla="*/ 3229127 h 6453182"/>
              <a:gd name="connsiteX47" fmla="*/ 1523569 w 10086273"/>
              <a:gd name="connsiteY47" fmla="*/ 2727573 h 6453182"/>
              <a:gd name="connsiteX48" fmla="*/ 7889548 w 10086273"/>
              <a:gd name="connsiteY48" fmla="*/ 2430355 h 6453182"/>
              <a:gd name="connsiteX49" fmla="*/ 7889548 w 10086273"/>
              <a:gd name="connsiteY49" fmla="*/ 4230301 h 6453182"/>
              <a:gd name="connsiteX50" fmla="*/ 9689496 w 10086273"/>
              <a:gd name="connsiteY50" fmla="*/ 4230301 h 6453182"/>
              <a:gd name="connsiteX51" fmla="*/ 9689496 w 10086273"/>
              <a:gd name="connsiteY51" fmla="*/ 2430355 h 6453182"/>
              <a:gd name="connsiteX52" fmla="*/ 2678608 w 10086273"/>
              <a:gd name="connsiteY52" fmla="*/ 2254602 h 6453182"/>
              <a:gd name="connsiteX53" fmla="*/ 2678608 w 10086273"/>
              <a:gd name="connsiteY53" fmla="*/ 3665713 h 6453182"/>
              <a:gd name="connsiteX54" fmla="*/ 4089719 w 10086273"/>
              <a:gd name="connsiteY54" fmla="*/ 3665713 h 6453182"/>
              <a:gd name="connsiteX55" fmla="*/ 4089719 w 10086273"/>
              <a:gd name="connsiteY55" fmla="*/ 2254602 h 6453182"/>
              <a:gd name="connsiteX56" fmla="*/ 454696 w 10086273"/>
              <a:gd name="connsiteY56" fmla="*/ 640146 h 6453182"/>
              <a:gd name="connsiteX57" fmla="*/ 454696 w 10086273"/>
              <a:gd name="connsiteY57" fmla="*/ 2222878 h 6453182"/>
              <a:gd name="connsiteX58" fmla="*/ 2037428 w 10086273"/>
              <a:gd name="connsiteY58" fmla="*/ 2222878 h 6453182"/>
              <a:gd name="connsiteX59" fmla="*/ 2037428 w 10086273"/>
              <a:gd name="connsiteY59" fmla="*/ 1431512 h 6453182"/>
              <a:gd name="connsiteX60" fmla="*/ 1246062 w 10086273"/>
              <a:gd name="connsiteY60" fmla="*/ 1431512 h 6453182"/>
              <a:gd name="connsiteX61" fmla="*/ 1246062 w 10086273"/>
              <a:gd name="connsiteY61" fmla="*/ 640146 h 6453182"/>
              <a:gd name="connsiteX62" fmla="*/ 6308563 w 10086273"/>
              <a:gd name="connsiteY62" fmla="*/ 599850 h 6453182"/>
              <a:gd name="connsiteX63" fmla="*/ 6308563 w 10086273"/>
              <a:gd name="connsiteY63" fmla="*/ 1379283 h 6453182"/>
              <a:gd name="connsiteX64" fmla="*/ 5529130 w 10086273"/>
              <a:gd name="connsiteY64" fmla="*/ 1379283 h 6453182"/>
              <a:gd name="connsiteX65" fmla="*/ 5529130 w 10086273"/>
              <a:gd name="connsiteY65" fmla="*/ 2158716 h 6453182"/>
              <a:gd name="connsiteX66" fmla="*/ 7087996 w 10086273"/>
              <a:gd name="connsiteY66" fmla="*/ 2158716 h 6453182"/>
              <a:gd name="connsiteX67" fmla="*/ 7087996 w 10086273"/>
              <a:gd name="connsiteY67" fmla="*/ 599850 h 6453182"/>
              <a:gd name="connsiteX68" fmla="*/ 8232740 w 10086273"/>
              <a:gd name="connsiteY68" fmla="*/ 462556 h 6453182"/>
              <a:gd name="connsiteX69" fmla="*/ 8232740 w 10086273"/>
              <a:gd name="connsiteY69" fmla="*/ 1094734 h 6453182"/>
              <a:gd name="connsiteX70" fmla="*/ 8864918 w 10086273"/>
              <a:gd name="connsiteY70" fmla="*/ 1094734 h 6453182"/>
              <a:gd name="connsiteX71" fmla="*/ 8864918 w 10086273"/>
              <a:gd name="connsiteY71" fmla="*/ 1726912 h 6453182"/>
              <a:gd name="connsiteX72" fmla="*/ 9497096 w 10086273"/>
              <a:gd name="connsiteY72" fmla="*/ 1726912 h 6453182"/>
              <a:gd name="connsiteX73" fmla="*/ 9497096 w 10086273"/>
              <a:gd name="connsiteY73" fmla="*/ 462556 h 6453182"/>
              <a:gd name="connsiteX74" fmla="*/ 2825365 w 10086273"/>
              <a:gd name="connsiteY74" fmla="*/ 425659 h 6453182"/>
              <a:gd name="connsiteX75" fmla="*/ 2825365 w 10086273"/>
              <a:gd name="connsiteY75" fmla="*/ 1690015 h 6453182"/>
              <a:gd name="connsiteX76" fmla="*/ 3457543 w 10086273"/>
              <a:gd name="connsiteY76" fmla="*/ 1690015 h 6453182"/>
              <a:gd name="connsiteX77" fmla="*/ 3457543 w 10086273"/>
              <a:gd name="connsiteY77" fmla="*/ 1057837 h 6453182"/>
              <a:gd name="connsiteX78" fmla="*/ 4089719 w 10086273"/>
              <a:gd name="connsiteY78" fmla="*/ 1057837 h 6453182"/>
              <a:gd name="connsiteX79" fmla="*/ 4089719 w 10086273"/>
              <a:gd name="connsiteY79" fmla="*/ 425659 h 6453182"/>
              <a:gd name="connsiteX80" fmla="*/ 0 w 10086273"/>
              <a:gd name="connsiteY80" fmla="*/ 0 h 6453182"/>
              <a:gd name="connsiteX81" fmla="*/ 10086273 w 10086273"/>
              <a:gd name="connsiteY81" fmla="*/ 0 h 6453182"/>
              <a:gd name="connsiteX82" fmla="*/ 10086273 w 10086273"/>
              <a:gd name="connsiteY82" fmla="*/ 6453182 h 6453182"/>
              <a:gd name="connsiteX83" fmla="*/ 0 w 10086273"/>
              <a:gd name="connsiteY83" fmla="*/ 6453182 h 645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0086273" h="6453182">
                <a:moveTo>
                  <a:pt x="5749605" y="4828869"/>
                </a:moveTo>
                <a:lnTo>
                  <a:pt x="5749605" y="6093225"/>
                </a:lnTo>
                <a:lnTo>
                  <a:pt x="6381783" y="6093225"/>
                </a:lnTo>
                <a:lnTo>
                  <a:pt x="6381783" y="5461047"/>
                </a:lnTo>
                <a:lnTo>
                  <a:pt x="7013961" y="5461047"/>
                </a:lnTo>
                <a:lnTo>
                  <a:pt x="7013961" y="4828869"/>
                </a:lnTo>
                <a:close/>
                <a:moveTo>
                  <a:pt x="1086874" y="4828869"/>
                </a:moveTo>
                <a:lnTo>
                  <a:pt x="1086874" y="5461047"/>
                </a:lnTo>
                <a:lnTo>
                  <a:pt x="454696" y="5461047"/>
                </a:lnTo>
                <a:lnTo>
                  <a:pt x="454696" y="6093225"/>
                </a:lnTo>
                <a:lnTo>
                  <a:pt x="1719052" y="6093225"/>
                </a:lnTo>
                <a:lnTo>
                  <a:pt x="1719052" y="4828869"/>
                </a:lnTo>
                <a:close/>
                <a:moveTo>
                  <a:pt x="8946682" y="4625126"/>
                </a:moveTo>
                <a:lnTo>
                  <a:pt x="8946682" y="5359175"/>
                </a:lnTo>
                <a:lnTo>
                  <a:pt x="8212632" y="5359175"/>
                </a:lnTo>
                <a:lnTo>
                  <a:pt x="8212632" y="6093225"/>
                </a:lnTo>
                <a:lnTo>
                  <a:pt x="9680731" y="6093225"/>
                </a:lnTo>
                <a:lnTo>
                  <a:pt x="9680731" y="4625126"/>
                </a:lnTo>
                <a:close/>
                <a:moveTo>
                  <a:pt x="2833925" y="4230301"/>
                </a:moveTo>
                <a:lnTo>
                  <a:pt x="2833925" y="5825604"/>
                </a:lnTo>
                <a:lnTo>
                  <a:pt x="4429227" y="5825604"/>
                </a:lnTo>
                <a:lnTo>
                  <a:pt x="4429227" y="5027953"/>
                </a:lnTo>
                <a:lnTo>
                  <a:pt x="3631577" y="5027953"/>
                </a:lnTo>
                <a:lnTo>
                  <a:pt x="3631577" y="4230301"/>
                </a:lnTo>
                <a:close/>
                <a:moveTo>
                  <a:pt x="5400074" y="2756164"/>
                </a:moveTo>
                <a:lnTo>
                  <a:pt x="5400074" y="3257719"/>
                </a:lnTo>
                <a:lnTo>
                  <a:pt x="4898519" y="3257719"/>
                </a:lnTo>
                <a:lnTo>
                  <a:pt x="4898519" y="3729865"/>
                </a:lnTo>
                <a:lnTo>
                  <a:pt x="5400074" y="3729865"/>
                </a:lnTo>
                <a:lnTo>
                  <a:pt x="5400074" y="4231420"/>
                </a:lnTo>
                <a:lnTo>
                  <a:pt x="5872220" y="4231420"/>
                </a:lnTo>
                <a:lnTo>
                  <a:pt x="5872220" y="3729865"/>
                </a:lnTo>
                <a:lnTo>
                  <a:pt x="6373775" y="3729865"/>
                </a:lnTo>
                <a:lnTo>
                  <a:pt x="6373775" y="3257719"/>
                </a:lnTo>
                <a:lnTo>
                  <a:pt x="5872220" y="3257719"/>
                </a:lnTo>
                <a:lnTo>
                  <a:pt x="5872220" y="2756164"/>
                </a:lnTo>
                <a:close/>
                <a:moveTo>
                  <a:pt x="1051423" y="2727573"/>
                </a:moveTo>
                <a:lnTo>
                  <a:pt x="1051423" y="3229127"/>
                </a:lnTo>
                <a:lnTo>
                  <a:pt x="549868" y="3229127"/>
                </a:lnTo>
                <a:lnTo>
                  <a:pt x="549868" y="3701273"/>
                </a:lnTo>
                <a:lnTo>
                  <a:pt x="1051423" y="3701273"/>
                </a:lnTo>
                <a:lnTo>
                  <a:pt x="1051423" y="4202828"/>
                </a:lnTo>
                <a:lnTo>
                  <a:pt x="1523569" y="4202828"/>
                </a:lnTo>
                <a:lnTo>
                  <a:pt x="1523569" y="3701273"/>
                </a:lnTo>
                <a:lnTo>
                  <a:pt x="2025124" y="3701273"/>
                </a:lnTo>
                <a:lnTo>
                  <a:pt x="2025124" y="3229127"/>
                </a:lnTo>
                <a:lnTo>
                  <a:pt x="1523569" y="3229127"/>
                </a:lnTo>
                <a:lnTo>
                  <a:pt x="1523569" y="2727573"/>
                </a:lnTo>
                <a:close/>
                <a:moveTo>
                  <a:pt x="7889548" y="2430355"/>
                </a:moveTo>
                <a:lnTo>
                  <a:pt x="7889548" y="4230301"/>
                </a:lnTo>
                <a:lnTo>
                  <a:pt x="9689496" y="4230301"/>
                </a:lnTo>
                <a:lnTo>
                  <a:pt x="9689496" y="2430355"/>
                </a:lnTo>
                <a:close/>
                <a:moveTo>
                  <a:pt x="2678608" y="2254602"/>
                </a:moveTo>
                <a:lnTo>
                  <a:pt x="2678608" y="3665713"/>
                </a:lnTo>
                <a:lnTo>
                  <a:pt x="4089719" y="3665713"/>
                </a:lnTo>
                <a:lnTo>
                  <a:pt x="4089719" y="2254602"/>
                </a:lnTo>
                <a:close/>
                <a:moveTo>
                  <a:pt x="454696" y="640146"/>
                </a:moveTo>
                <a:lnTo>
                  <a:pt x="454696" y="2222878"/>
                </a:lnTo>
                <a:lnTo>
                  <a:pt x="2037428" y="2222878"/>
                </a:lnTo>
                <a:lnTo>
                  <a:pt x="2037428" y="1431512"/>
                </a:lnTo>
                <a:lnTo>
                  <a:pt x="1246062" y="1431512"/>
                </a:lnTo>
                <a:lnTo>
                  <a:pt x="1246062" y="640146"/>
                </a:lnTo>
                <a:close/>
                <a:moveTo>
                  <a:pt x="6308563" y="599850"/>
                </a:moveTo>
                <a:lnTo>
                  <a:pt x="6308563" y="1379283"/>
                </a:lnTo>
                <a:lnTo>
                  <a:pt x="5529130" y="1379283"/>
                </a:lnTo>
                <a:lnTo>
                  <a:pt x="5529130" y="2158716"/>
                </a:lnTo>
                <a:lnTo>
                  <a:pt x="7087996" y="2158716"/>
                </a:lnTo>
                <a:lnTo>
                  <a:pt x="7087996" y="599850"/>
                </a:lnTo>
                <a:close/>
                <a:moveTo>
                  <a:pt x="8232740" y="462556"/>
                </a:moveTo>
                <a:lnTo>
                  <a:pt x="8232740" y="1094734"/>
                </a:lnTo>
                <a:lnTo>
                  <a:pt x="8864918" y="1094734"/>
                </a:lnTo>
                <a:lnTo>
                  <a:pt x="8864918" y="1726912"/>
                </a:lnTo>
                <a:lnTo>
                  <a:pt x="9497096" y="1726912"/>
                </a:lnTo>
                <a:lnTo>
                  <a:pt x="9497096" y="462556"/>
                </a:lnTo>
                <a:close/>
                <a:moveTo>
                  <a:pt x="2825365" y="425659"/>
                </a:moveTo>
                <a:lnTo>
                  <a:pt x="2825365" y="1690015"/>
                </a:lnTo>
                <a:lnTo>
                  <a:pt x="3457543" y="1690015"/>
                </a:lnTo>
                <a:lnTo>
                  <a:pt x="3457543" y="1057837"/>
                </a:lnTo>
                <a:lnTo>
                  <a:pt x="4089719" y="1057837"/>
                </a:lnTo>
                <a:lnTo>
                  <a:pt x="4089719" y="425659"/>
                </a:lnTo>
                <a:close/>
                <a:moveTo>
                  <a:pt x="0" y="0"/>
                </a:moveTo>
                <a:lnTo>
                  <a:pt x="10086273" y="0"/>
                </a:lnTo>
                <a:lnTo>
                  <a:pt x="10086273" y="6453182"/>
                </a:lnTo>
                <a:lnTo>
                  <a:pt x="0" y="6453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63525" y="6315075"/>
            <a:ext cx="8620125" cy="325438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63525" y="6346825"/>
            <a:ext cx="8620125" cy="261938"/>
          </a:xfrm>
          <a:prstGeom prst="rect">
            <a:avLst/>
          </a:prstGeom>
          <a:gradFill flip="none" rotWithShape="1">
            <a:gsLst>
              <a:gs pos="22000">
                <a:srgbClr val="FF0000"/>
              </a:gs>
              <a:gs pos="0">
                <a:srgbClr val="C00000"/>
              </a:gs>
              <a:gs pos="50000">
                <a:srgbClr val="C00000"/>
              </a:gs>
              <a:gs pos="100000">
                <a:srgbClr val="C00000"/>
              </a:gs>
              <a:gs pos="74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384425" y="2192338"/>
            <a:ext cx="1535113" cy="1627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864350" y="2382838"/>
            <a:ext cx="1863725" cy="1976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90525" y="754063"/>
            <a:ext cx="1704975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テキスト ボックス 1"/>
          <p:cNvSpPr txBox="1">
            <a:spLocks noChangeArrowheads="1"/>
          </p:cNvSpPr>
          <p:nvPr/>
        </p:nvSpPr>
        <p:spPr bwMode="auto">
          <a:xfrm>
            <a:off x="2870200" y="2174875"/>
            <a:ext cx="32702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3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答え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30200"/>
            <a:ext cx="8624887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フリーフォーム 18"/>
          <p:cNvSpPr/>
          <p:nvPr/>
        </p:nvSpPr>
        <p:spPr>
          <a:xfrm>
            <a:off x="258763" y="330200"/>
            <a:ext cx="8624887" cy="5854700"/>
          </a:xfrm>
          <a:custGeom>
            <a:avLst/>
            <a:gdLst>
              <a:gd name="connsiteX0" fmla="*/ 5749604 w 10086272"/>
              <a:gd name="connsiteY0" fmla="*/ 4828869 h 6453182"/>
              <a:gd name="connsiteX1" fmla="*/ 5749604 w 10086272"/>
              <a:gd name="connsiteY1" fmla="*/ 6093225 h 6453182"/>
              <a:gd name="connsiteX2" fmla="*/ 6381782 w 10086272"/>
              <a:gd name="connsiteY2" fmla="*/ 6093225 h 6453182"/>
              <a:gd name="connsiteX3" fmla="*/ 6381782 w 10086272"/>
              <a:gd name="connsiteY3" fmla="*/ 5461047 h 6453182"/>
              <a:gd name="connsiteX4" fmla="*/ 7013960 w 10086272"/>
              <a:gd name="connsiteY4" fmla="*/ 5461047 h 6453182"/>
              <a:gd name="connsiteX5" fmla="*/ 7013960 w 10086272"/>
              <a:gd name="connsiteY5" fmla="*/ 4828869 h 6453182"/>
              <a:gd name="connsiteX6" fmla="*/ 1086873 w 10086272"/>
              <a:gd name="connsiteY6" fmla="*/ 4828869 h 6453182"/>
              <a:gd name="connsiteX7" fmla="*/ 1086873 w 10086272"/>
              <a:gd name="connsiteY7" fmla="*/ 5461047 h 6453182"/>
              <a:gd name="connsiteX8" fmla="*/ 454695 w 10086272"/>
              <a:gd name="connsiteY8" fmla="*/ 5461047 h 6453182"/>
              <a:gd name="connsiteX9" fmla="*/ 454695 w 10086272"/>
              <a:gd name="connsiteY9" fmla="*/ 6093225 h 6453182"/>
              <a:gd name="connsiteX10" fmla="*/ 1719051 w 10086272"/>
              <a:gd name="connsiteY10" fmla="*/ 6093225 h 6453182"/>
              <a:gd name="connsiteX11" fmla="*/ 1719051 w 10086272"/>
              <a:gd name="connsiteY11" fmla="*/ 4828869 h 6453182"/>
              <a:gd name="connsiteX12" fmla="*/ 8946681 w 10086272"/>
              <a:gd name="connsiteY12" fmla="*/ 4625126 h 6453182"/>
              <a:gd name="connsiteX13" fmla="*/ 8946681 w 10086272"/>
              <a:gd name="connsiteY13" fmla="*/ 5359175 h 6453182"/>
              <a:gd name="connsiteX14" fmla="*/ 8212631 w 10086272"/>
              <a:gd name="connsiteY14" fmla="*/ 5359175 h 6453182"/>
              <a:gd name="connsiteX15" fmla="*/ 8212631 w 10086272"/>
              <a:gd name="connsiteY15" fmla="*/ 6093225 h 6453182"/>
              <a:gd name="connsiteX16" fmla="*/ 9680730 w 10086272"/>
              <a:gd name="connsiteY16" fmla="*/ 6093225 h 6453182"/>
              <a:gd name="connsiteX17" fmla="*/ 9680730 w 10086272"/>
              <a:gd name="connsiteY17" fmla="*/ 4625126 h 6453182"/>
              <a:gd name="connsiteX18" fmla="*/ 2833925 w 10086272"/>
              <a:gd name="connsiteY18" fmla="*/ 4230301 h 6453182"/>
              <a:gd name="connsiteX19" fmla="*/ 2833925 w 10086272"/>
              <a:gd name="connsiteY19" fmla="*/ 5825604 h 6453182"/>
              <a:gd name="connsiteX20" fmla="*/ 4429226 w 10086272"/>
              <a:gd name="connsiteY20" fmla="*/ 5825604 h 6453182"/>
              <a:gd name="connsiteX21" fmla="*/ 4429226 w 10086272"/>
              <a:gd name="connsiteY21" fmla="*/ 5027953 h 6453182"/>
              <a:gd name="connsiteX22" fmla="*/ 3631577 w 10086272"/>
              <a:gd name="connsiteY22" fmla="*/ 5027953 h 6453182"/>
              <a:gd name="connsiteX23" fmla="*/ 3631577 w 10086272"/>
              <a:gd name="connsiteY23" fmla="*/ 4230301 h 6453182"/>
              <a:gd name="connsiteX24" fmla="*/ 5400073 w 10086272"/>
              <a:gd name="connsiteY24" fmla="*/ 2756164 h 6453182"/>
              <a:gd name="connsiteX25" fmla="*/ 5400073 w 10086272"/>
              <a:gd name="connsiteY25" fmla="*/ 3257719 h 6453182"/>
              <a:gd name="connsiteX26" fmla="*/ 4898518 w 10086272"/>
              <a:gd name="connsiteY26" fmla="*/ 3257719 h 6453182"/>
              <a:gd name="connsiteX27" fmla="*/ 4898518 w 10086272"/>
              <a:gd name="connsiteY27" fmla="*/ 3729865 h 6453182"/>
              <a:gd name="connsiteX28" fmla="*/ 5400073 w 10086272"/>
              <a:gd name="connsiteY28" fmla="*/ 3729865 h 6453182"/>
              <a:gd name="connsiteX29" fmla="*/ 5400073 w 10086272"/>
              <a:gd name="connsiteY29" fmla="*/ 4231420 h 6453182"/>
              <a:gd name="connsiteX30" fmla="*/ 5872219 w 10086272"/>
              <a:gd name="connsiteY30" fmla="*/ 4231420 h 6453182"/>
              <a:gd name="connsiteX31" fmla="*/ 5872219 w 10086272"/>
              <a:gd name="connsiteY31" fmla="*/ 3729865 h 6453182"/>
              <a:gd name="connsiteX32" fmla="*/ 6373774 w 10086272"/>
              <a:gd name="connsiteY32" fmla="*/ 3729865 h 6453182"/>
              <a:gd name="connsiteX33" fmla="*/ 6373774 w 10086272"/>
              <a:gd name="connsiteY33" fmla="*/ 3257719 h 6453182"/>
              <a:gd name="connsiteX34" fmla="*/ 5872219 w 10086272"/>
              <a:gd name="connsiteY34" fmla="*/ 3257719 h 6453182"/>
              <a:gd name="connsiteX35" fmla="*/ 5872219 w 10086272"/>
              <a:gd name="connsiteY35" fmla="*/ 2756164 h 6453182"/>
              <a:gd name="connsiteX36" fmla="*/ 1051423 w 10086272"/>
              <a:gd name="connsiteY36" fmla="*/ 2727573 h 6453182"/>
              <a:gd name="connsiteX37" fmla="*/ 1051423 w 10086272"/>
              <a:gd name="connsiteY37" fmla="*/ 3229127 h 6453182"/>
              <a:gd name="connsiteX38" fmla="*/ 549867 w 10086272"/>
              <a:gd name="connsiteY38" fmla="*/ 3229127 h 6453182"/>
              <a:gd name="connsiteX39" fmla="*/ 549867 w 10086272"/>
              <a:gd name="connsiteY39" fmla="*/ 3701273 h 6453182"/>
              <a:gd name="connsiteX40" fmla="*/ 1051423 w 10086272"/>
              <a:gd name="connsiteY40" fmla="*/ 3701273 h 6453182"/>
              <a:gd name="connsiteX41" fmla="*/ 1051423 w 10086272"/>
              <a:gd name="connsiteY41" fmla="*/ 4202828 h 6453182"/>
              <a:gd name="connsiteX42" fmla="*/ 1523569 w 10086272"/>
              <a:gd name="connsiteY42" fmla="*/ 4202828 h 6453182"/>
              <a:gd name="connsiteX43" fmla="*/ 1523569 w 10086272"/>
              <a:gd name="connsiteY43" fmla="*/ 3701273 h 6453182"/>
              <a:gd name="connsiteX44" fmla="*/ 2025123 w 10086272"/>
              <a:gd name="connsiteY44" fmla="*/ 3701273 h 6453182"/>
              <a:gd name="connsiteX45" fmla="*/ 2025123 w 10086272"/>
              <a:gd name="connsiteY45" fmla="*/ 3229127 h 6453182"/>
              <a:gd name="connsiteX46" fmla="*/ 1523569 w 10086272"/>
              <a:gd name="connsiteY46" fmla="*/ 3229127 h 6453182"/>
              <a:gd name="connsiteX47" fmla="*/ 1523569 w 10086272"/>
              <a:gd name="connsiteY47" fmla="*/ 2727573 h 6453182"/>
              <a:gd name="connsiteX48" fmla="*/ 6308562 w 10086272"/>
              <a:gd name="connsiteY48" fmla="*/ 599850 h 6453182"/>
              <a:gd name="connsiteX49" fmla="*/ 6308562 w 10086272"/>
              <a:gd name="connsiteY49" fmla="*/ 1379283 h 6453182"/>
              <a:gd name="connsiteX50" fmla="*/ 5529129 w 10086272"/>
              <a:gd name="connsiteY50" fmla="*/ 1379283 h 6453182"/>
              <a:gd name="connsiteX51" fmla="*/ 5529129 w 10086272"/>
              <a:gd name="connsiteY51" fmla="*/ 2158716 h 6453182"/>
              <a:gd name="connsiteX52" fmla="*/ 7087995 w 10086272"/>
              <a:gd name="connsiteY52" fmla="*/ 2158716 h 6453182"/>
              <a:gd name="connsiteX53" fmla="*/ 7087995 w 10086272"/>
              <a:gd name="connsiteY53" fmla="*/ 599850 h 6453182"/>
              <a:gd name="connsiteX54" fmla="*/ 8232739 w 10086272"/>
              <a:gd name="connsiteY54" fmla="*/ 462556 h 6453182"/>
              <a:gd name="connsiteX55" fmla="*/ 8232739 w 10086272"/>
              <a:gd name="connsiteY55" fmla="*/ 1094734 h 6453182"/>
              <a:gd name="connsiteX56" fmla="*/ 8864917 w 10086272"/>
              <a:gd name="connsiteY56" fmla="*/ 1094734 h 6453182"/>
              <a:gd name="connsiteX57" fmla="*/ 8864917 w 10086272"/>
              <a:gd name="connsiteY57" fmla="*/ 1726912 h 6453182"/>
              <a:gd name="connsiteX58" fmla="*/ 9497095 w 10086272"/>
              <a:gd name="connsiteY58" fmla="*/ 1726912 h 6453182"/>
              <a:gd name="connsiteX59" fmla="*/ 9497095 w 10086272"/>
              <a:gd name="connsiteY59" fmla="*/ 462556 h 6453182"/>
              <a:gd name="connsiteX60" fmla="*/ 2825365 w 10086272"/>
              <a:gd name="connsiteY60" fmla="*/ 425659 h 6453182"/>
              <a:gd name="connsiteX61" fmla="*/ 2825365 w 10086272"/>
              <a:gd name="connsiteY61" fmla="*/ 1690015 h 6453182"/>
              <a:gd name="connsiteX62" fmla="*/ 3457543 w 10086272"/>
              <a:gd name="connsiteY62" fmla="*/ 1690015 h 6453182"/>
              <a:gd name="connsiteX63" fmla="*/ 3457543 w 10086272"/>
              <a:gd name="connsiteY63" fmla="*/ 1057837 h 6453182"/>
              <a:gd name="connsiteX64" fmla="*/ 4089718 w 10086272"/>
              <a:gd name="connsiteY64" fmla="*/ 1057837 h 6453182"/>
              <a:gd name="connsiteX65" fmla="*/ 4089718 w 10086272"/>
              <a:gd name="connsiteY65" fmla="*/ 425659 h 6453182"/>
              <a:gd name="connsiteX66" fmla="*/ 0 w 10086272"/>
              <a:gd name="connsiteY66" fmla="*/ 0 h 6453182"/>
              <a:gd name="connsiteX67" fmla="*/ 10086272 w 10086272"/>
              <a:gd name="connsiteY67" fmla="*/ 0 h 6453182"/>
              <a:gd name="connsiteX68" fmla="*/ 10086272 w 10086272"/>
              <a:gd name="connsiteY68" fmla="*/ 6453182 h 6453182"/>
              <a:gd name="connsiteX69" fmla="*/ 0 w 10086272"/>
              <a:gd name="connsiteY69" fmla="*/ 6453182 h 645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086272" h="6453182">
                <a:moveTo>
                  <a:pt x="5749604" y="4828869"/>
                </a:moveTo>
                <a:lnTo>
                  <a:pt x="5749604" y="6093225"/>
                </a:lnTo>
                <a:lnTo>
                  <a:pt x="6381782" y="6093225"/>
                </a:lnTo>
                <a:lnTo>
                  <a:pt x="6381782" y="5461047"/>
                </a:lnTo>
                <a:lnTo>
                  <a:pt x="7013960" y="5461047"/>
                </a:lnTo>
                <a:lnTo>
                  <a:pt x="7013960" y="4828869"/>
                </a:lnTo>
                <a:close/>
                <a:moveTo>
                  <a:pt x="1086873" y="4828869"/>
                </a:moveTo>
                <a:lnTo>
                  <a:pt x="1086873" y="5461047"/>
                </a:lnTo>
                <a:lnTo>
                  <a:pt x="454695" y="5461047"/>
                </a:lnTo>
                <a:lnTo>
                  <a:pt x="454695" y="6093225"/>
                </a:lnTo>
                <a:lnTo>
                  <a:pt x="1719051" y="6093225"/>
                </a:lnTo>
                <a:lnTo>
                  <a:pt x="1719051" y="4828869"/>
                </a:lnTo>
                <a:close/>
                <a:moveTo>
                  <a:pt x="8946681" y="4625126"/>
                </a:moveTo>
                <a:lnTo>
                  <a:pt x="8946681" y="5359175"/>
                </a:lnTo>
                <a:lnTo>
                  <a:pt x="8212631" y="5359175"/>
                </a:lnTo>
                <a:lnTo>
                  <a:pt x="8212631" y="6093225"/>
                </a:lnTo>
                <a:lnTo>
                  <a:pt x="9680730" y="6093225"/>
                </a:lnTo>
                <a:lnTo>
                  <a:pt x="9680730" y="4625126"/>
                </a:lnTo>
                <a:close/>
                <a:moveTo>
                  <a:pt x="2833925" y="4230301"/>
                </a:moveTo>
                <a:lnTo>
                  <a:pt x="2833925" y="5825604"/>
                </a:lnTo>
                <a:lnTo>
                  <a:pt x="4429226" y="5825604"/>
                </a:lnTo>
                <a:lnTo>
                  <a:pt x="4429226" y="5027953"/>
                </a:lnTo>
                <a:lnTo>
                  <a:pt x="3631577" y="5027953"/>
                </a:lnTo>
                <a:lnTo>
                  <a:pt x="3631577" y="4230301"/>
                </a:lnTo>
                <a:close/>
                <a:moveTo>
                  <a:pt x="5400073" y="2756164"/>
                </a:moveTo>
                <a:lnTo>
                  <a:pt x="5400073" y="3257719"/>
                </a:lnTo>
                <a:lnTo>
                  <a:pt x="4898518" y="3257719"/>
                </a:lnTo>
                <a:lnTo>
                  <a:pt x="4898518" y="3729865"/>
                </a:lnTo>
                <a:lnTo>
                  <a:pt x="5400073" y="3729865"/>
                </a:lnTo>
                <a:lnTo>
                  <a:pt x="5400073" y="4231420"/>
                </a:lnTo>
                <a:lnTo>
                  <a:pt x="5872219" y="4231420"/>
                </a:lnTo>
                <a:lnTo>
                  <a:pt x="5872219" y="3729865"/>
                </a:lnTo>
                <a:lnTo>
                  <a:pt x="6373774" y="3729865"/>
                </a:lnTo>
                <a:lnTo>
                  <a:pt x="6373774" y="3257719"/>
                </a:lnTo>
                <a:lnTo>
                  <a:pt x="5872219" y="3257719"/>
                </a:lnTo>
                <a:lnTo>
                  <a:pt x="5872219" y="2756164"/>
                </a:lnTo>
                <a:close/>
                <a:moveTo>
                  <a:pt x="1051423" y="2727573"/>
                </a:moveTo>
                <a:lnTo>
                  <a:pt x="1051423" y="3229127"/>
                </a:lnTo>
                <a:lnTo>
                  <a:pt x="549867" y="3229127"/>
                </a:lnTo>
                <a:lnTo>
                  <a:pt x="549867" y="3701273"/>
                </a:lnTo>
                <a:lnTo>
                  <a:pt x="1051423" y="3701273"/>
                </a:lnTo>
                <a:lnTo>
                  <a:pt x="1051423" y="4202828"/>
                </a:lnTo>
                <a:lnTo>
                  <a:pt x="1523569" y="4202828"/>
                </a:lnTo>
                <a:lnTo>
                  <a:pt x="1523569" y="3701273"/>
                </a:lnTo>
                <a:lnTo>
                  <a:pt x="2025123" y="3701273"/>
                </a:lnTo>
                <a:lnTo>
                  <a:pt x="2025123" y="3229127"/>
                </a:lnTo>
                <a:lnTo>
                  <a:pt x="1523569" y="3229127"/>
                </a:lnTo>
                <a:lnTo>
                  <a:pt x="1523569" y="2727573"/>
                </a:lnTo>
                <a:close/>
                <a:moveTo>
                  <a:pt x="6308562" y="599850"/>
                </a:moveTo>
                <a:lnTo>
                  <a:pt x="6308562" y="1379283"/>
                </a:lnTo>
                <a:lnTo>
                  <a:pt x="5529129" y="1379283"/>
                </a:lnTo>
                <a:lnTo>
                  <a:pt x="5529129" y="2158716"/>
                </a:lnTo>
                <a:lnTo>
                  <a:pt x="7087995" y="2158716"/>
                </a:lnTo>
                <a:lnTo>
                  <a:pt x="7087995" y="599850"/>
                </a:lnTo>
                <a:close/>
                <a:moveTo>
                  <a:pt x="8232739" y="462556"/>
                </a:moveTo>
                <a:lnTo>
                  <a:pt x="8232739" y="1094734"/>
                </a:lnTo>
                <a:lnTo>
                  <a:pt x="8864917" y="1094734"/>
                </a:lnTo>
                <a:lnTo>
                  <a:pt x="8864917" y="1726912"/>
                </a:lnTo>
                <a:lnTo>
                  <a:pt x="9497095" y="1726912"/>
                </a:lnTo>
                <a:lnTo>
                  <a:pt x="9497095" y="462556"/>
                </a:lnTo>
                <a:close/>
                <a:moveTo>
                  <a:pt x="2825365" y="425659"/>
                </a:moveTo>
                <a:lnTo>
                  <a:pt x="2825365" y="1690015"/>
                </a:lnTo>
                <a:lnTo>
                  <a:pt x="3457543" y="1690015"/>
                </a:lnTo>
                <a:lnTo>
                  <a:pt x="3457543" y="1057837"/>
                </a:lnTo>
                <a:lnTo>
                  <a:pt x="4089718" y="1057837"/>
                </a:lnTo>
                <a:lnTo>
                  <a:pt x="4089718" y="425659"/>
                </a:lnTo>
                <a:close/>
                <a:moveTo>
                  <a:pt x="0" y="0"/>
                </a:moveTo>
                <a:lnTo>
                  <a:pt x="10086272" y="0"/>
                </a:lnTo>
                <a:lnTo>
                  <a:pt x="10086272" y="6453182"/>
                </a:lnTo>
                <a:lnTo>
                  <a:pt x="0" y="64531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754313" y="5783263"/>
            <a:ext cx="3271837" cy="803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22" tIns="63122" rIns="63122" bIns="63122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5pPr>
            <a:lvl6pPr marL="25146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6pPr>
            <a:lvl7pPr marL="29718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7pPr>
            <a:lvl8pPr marL="34290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8pPr>
            <a:lvl9pPr marL="3886200" indent="-228600" defTabSz="8001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>
                <a:solidFill>
                  <a:srgbClr val="7F7F7F"/>
                </a:solidFill>
                <a:latin typeface="Century Gothic" pitchFamily="34" charset="0"/>
                <a:ea typeface="HGS明朝E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フライド ポテト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801654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0691813" cy="7559675"/>
          </a:xfrm>
        </p:grpSpPr>
        <p:sp>
          <p:nvSpPr>
            <p:cNvPr id="6" name="正方形/長方形 5"/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" name="直線コネクタ 6"/>
            <p:cNvCxnSpPr>
              <a:stCxn id="6" idx="0"/>
            </p:cNvCxnSpPr>
            <p:nvPr/>
          </p:nvCxnSpPr>
          <p:spPr>
            <a:xfrm>
              <a:off x="5345906" y="0"/>
              <a:ext cx="0" cy="75596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6" idx="1"/>
            </p:cNvCxnSpPr>
            <p:nvPr/>
          </p:nvCxnSpPr>
          <p:spPr>
            <a:xfrm flipV="1">
              <a:off x="0" y="3779838"/>
              <a:ext cx="1069181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>
            <a:grpSpLocks/>
          </p:cNvGrpSpPr>
          <p:nvPr/>
        </p:nvGrpSpPr>
        <p:grpSpPr bwMode="auto">
          <a:xfrm>
            <a:off x="2700338" y="1427163"/>
            <a:ext cx="3779837" cy="3981450"/>
            <a:chOff x="-7129806" y="1277063"/>
            <a:chExt cx="5076510" cy="5040000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-7129806" y="1492086"/>
              <a:ext cx="5033868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3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4" name="円/楕円​​ 108"/>
            <p:cNvSpPr/>
            <p:nvPr/>
          </p:nvSpPr>
          <p:spPr>
            <a:xfrm>
              <a:off x="-7093561" y="1277063"/>
              <a:ext cx="504026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  <p:grpSp>
        <p:nvGrpSpPr>
          <p:cNvPr id="65" name="グループ化 64"/>
          <p:cNvGrpSpPr>
            <a:grpSpLocks/>
          </p:cNvGrpSpPr>
          <p:nvPr/>
        </p:nvGrpSpPr>
        <p:grpSpPr bwMode="auto">
          <a:xfrm>
            <a:off x="2695575" y="1427163"/>
            <a:ext cx="3770313" cy="3981450"/>
            <a:chOff x="-7115807" y="1277063"/>
            <a:chExt cx="5062511" cy="5040000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-7115807" y="1492086"/>
              <a:ext cx="5034800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2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7" name="円/楕円​​ 108"/>
            <p:cNvSpPr/>
            <p:nvPr/>
          </p:nvSpPr>
          <p:spPr>
            <a:xfrm>
              <a:off x="-7092359" y="1277063"/>
              <a:ext cx="5039063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  <p:grpSp>
        <p:nvGrpSpPr>
          <p:cNvPr id="68" name="グループ化 67"/>
          <p:cNvGrpSpPr>
            <a:grpSpLocks/>
          </p:cNvGrpSpPr>
          <p:nvPr/>
        </p:nvGrpSpPr>
        <p:grpSpPr bwMode="auto">
          <a:xfrm>
            <a:off x="2673350" y="1427163"/>
            <a:ext cx="3797300" cy="3981450"/>
            <a:chOff x="-7150881" y="1277063"/>
            <a:chExt cx="5097585" cy="5040000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-7150881" y="1492086"/>
              <a:ext cx="5033652" cy="44170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1</a:t>
              </a:r>
              <a:endParaRPr lang="ja-JP" altLang="en-US" sz="2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70" name="円/楕円​​ 108"/>
            <p:cNvSpPr/>
            <p:nvPr/>
          </p:nvSpPr>
          <p:spPr>
            <a:xfrm>
              <a:off x="-7093341" y="1277063"/>
              <a:ext cx="5040045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Century" pitchFamily="18" charset="0"/>
              </a:endParaRPr>
            </a:p>
          </p:txBody>
        </p:sp>
      </p:grp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2374</TotalTime>
  <Words>499</Words>
  <Application>Microsoft Office PowerPoint</Application>
  <PresentationFormat>画面に合わせる (4:3)</PresentationFormat>
  <Paragraphs>156</Paragraphs>
  <Slides>27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42" baseType="lpstr">
      <vt:lpstr>Palatino Linotype</vt:lpstr>
      <vt:lpstr>ＭＳ Ｐゴシック</vt:lpstr>
      <vt:lpstr>Arial</vt:lpstr>
      <vt:lpstr>HGｺﾞｼｯｸM</vt:lpstr>
      <vt:lpstr>Century Gothic</vt:lpstr>
      <vt:lpstr>HGS明朝E</vt:lpstr>
      <vt:lpstr>Courier New</vt:lpstr>
      <vt:lpstr>Calibri</vt:lpstr>
      <vt:lpstr>HGS創英角ﾎﾟｯﾌﾟ体</vt:lpstr>
      <vt:lpstr>AR P丸ゴシック体E</vt:lpstr>
      <vt:lpstr>HGP創英角ﾎﾟｯﾌﾟ体</vt:lpstr>
      <vt:lpstr>Century</vt:lpstr>
      <vt:lpstr>メイリオ</vt:lpstr>
      <vt:lpstr>HGP創英角ｺﾞｼｯｸUB</vt:lpstr>
      <vt:lpstr>エグゼクティブ</vt:lpstr>
      <vt:lpstr>心が苦しくなった時の 対応を知ろう</vt:lpstr>
      <vt:lpstr>「心が苦しい時」は誰でもあること</vt:lpstr>
      <vt:lpstr>「心が苦しい時」は誰でもあること</vt:lpstr>
      <vt:lpstr>「心が苦しい時」は誰でもあること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「心が苦しい時」は誰でもあること</vt:lpstr>
      <vt:lpstr>「心が苦しくなった時」の対応</vt:lpstr>
      <vt:lpstr>「心が苦しくなった時」の対応</vt:lpstr>
      <vt:lpstr>「心が苦しくなった時」の対応</vt:lpstr>
      <vt:lpstr>「心が苦しい時」は誰でもあること</vt:lpstr>
      <vt:lpstr>「心が苦しくなった時」の対応</vt:lpstr>
      <vt:lpstr>「心が苦しくなった時」の対応</vt:lpstr>
      <vt:lpstr>「自分にできること」を考えよう</vt:lpstr>
      <vt:lpstr>「自分にできること」を考えよう</vt:lpstr>
      <vt:lpstr>「自分にできること」を考えよう</vt:lpstr>
      <vt:lpstr>  ＳＴＥＰ３ 「心が苦しくなった時」の 対応について知ろう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県立教育研修所</cp:lastModifiedBy>
  <cp:revision>87</cp:revision>
  <cp:lastPrinted>2017-02-10T05:44:37Z</cp:lastPrinted>
  <dcterms:created xsi:type="dcterms:W3CDTF">2014-07-10T02:50:30Z</dcterms:created>
  <dcterms:modified xsi:type="dcterms:W3CDTF">2017-03-22T07:09:10Z</dcterms:modified>
</cp:coreProperties>
</file>