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4A48-12AF-4E6D-99BA-50E2CDEB0F38}" type="datetimeFigureOut">
              <a:rPr kumimoji="1" lang="ja-JP" altLang="en-US" smtClean="0"/>
              <a:t>2013/10/7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DD37-2B39-472E-8ACB-AC852EFF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836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4A48-12AF-4E6D-99BA-50E2CDEB0F38}" type="datetimeFigureOut">
              <a:rPr kumimoji="1" lang="ja-JP" altLang="en-US" smtClean="0"/>
              <a:t>2013/10/7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DD37-2B39-472E-8ACB-AC852EFF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3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4A48-12AF-4E6D-99BA-50E2CDEB0F38}" type="datetimeFigureOut">
              <a:rPr kumimoji="1" lang="ja-JP" altLang="en-US" smtClean="0"/>
              <a:t>2013/10/7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DD37-2B39-472E-8ACB-AC852EFF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33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4A48-12AF-4E6D-99BA-50E2CDEB0F38}" type="datetimeFigureOut">
              <a:rPr kumimoji="1" lang="ja-JP" altLang="en-US" smtClean="0"/>
              <a:t>2013/10/7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DD37-2B39-472E-8ACB-AC852EFF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02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4A48-12AF-4E6D-99BA-50E2CDEB0F38}" type="datetimeFigureOut">
              <a:rPr kumimoji="1" lang="ja-JP" altLang="en-US" smtClean="0"/>
              <a:t>2013/10/7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DD37-2B39-472E-8ACB-AC852EFF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46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4A48-12AF-4E6D-99BA-50E2CDEB0F38}" type="datetimeFigureOut">
              <a:rPr kumimoji="1" lang="ja-JP" altLang="en-US" smtClean="0"/>
              <a:t>2013/10/7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DD37-2B39-472E-8ACB-AC852EFF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816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4A48-12AF-4E6D-99BA-50E2CDEB0F38}" type="datetimeFigureOut">
              <a:rPr kumimoji="1" lang="ja-JP" altLang="en-US" smtClean="0"/>
              <a:t>2013/10/7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DD37-2B39-472E-8ACB-AC852EFF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48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4A48-12AF-4E6D-99BA-50E2CDEB0F38}" type="datetimeFigureOut">
              <a:rPr kumimoji="1" lang="ja-JP" altLang="en-US" smtClean="0"/>
              <a:t>2013/10/7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DD37-2B39-472E-8ACB-AC852EFF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50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4A48-12AF-4E6D-99BA-50E2CDEB0F38}" type="datetimeFigureOut">
              <a:rPr kumimoji="1" lang="ja-JP" altLang="en-US" smtClean="0"/>
              <a:t>2013/10/7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DD37-2B39-472E-8ACB-AC852EFF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666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4A48-12AF-4E6D-99BA-50E2CDEB0F38}" type="datetimeFigureOut">
              <a:rPr kumimoji="1" lang="ja-JP" altLang="en-US" smtClean="0"/>
              <a:t>2013/10/7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DD37-2B39-472E-8ACB-AC852EFF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160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4A48-12AF-4E6D-99BA-50E2CDEB0F38}" type="datetimeFigureOut">
              <a:rPr kumimoji="1" lang="ja-JP" altLang="en-US" smtClean="0"/>
              <a:t>2013/10/7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DD37-2B39-472E-8ACB-AC852EFF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099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34A48-12AF-4E6D-99BA-50E2CDEB0F38}" type="datetimeFigureOut">
              <a:rPr kumimoji="1" lang="ja-JP" altLang="en-US" smtClean="0"/>
              <a:t>2013/10/7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BDD37-2B39-472E-8ACB-AC852EFF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319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08912" cy="792088"/>
          </a:xfrm>
          <a:noFill/>
        </p:spPr>
        <p:txBody>
          <a:bodyPr>
            <a:noAutofit/>
          </a:bodyPr>
          <a:lstStyle/>
          <a:p>
            <a:pPr algn="l"/>
            <a:r>
              <a:rPr lang="ja-JP" alt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第６回</a:t>
            </a:r>
            <a:r>
              <a:rPr kumimoji="1" lang="ja-JP" alt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サイエンスフェア</a:t>
            </a:r>
            <a:r>
              <a:rPr kumimoji="1" lang="en-US" altLang="ja-JP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kumimoji="1" lang="ja-JP" alt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兵庫</a:t>
            </a:r>
            <a:r>
              <a:rPr kumimoji="1" lang="en-US" altLang="ja-JP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kumimoji="1" lang="en-US" altLang="ja-JP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1" lang="ja-JP" altLang="en-US" sz="2800" dirty="0" smtClean="0"/>
              <a:t>　　　　　　　　　　　　　　　　　　</a:t>
            </a:r>
            <a:r>
              <a:rPr kumimoji="1" lang="ja-JP" alt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若い世代へのメッセージ</a:t>
            </a:r>
            <a:endParaRPr kumimoji="1" lang="ja-JP" altLang="en-US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400800" cy="278586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kumimoji="1" lang="ja-JP" altLang="en-US" dirty="0" smtClean="0"/>
              <a:t>上のタイトルは必ず</a:t>
            </a:r>
            <a:r>
              <a:rPr lang="ja-JP" altLang="en-US" dirty="0"/>
              <a:t>残して</a:t>
            </a:r>
            <a:r>
              <a:rPr lang="ja-JP" altLang="en-US" dirty="0" smtClean="0"/>
              <a:t>ください。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（色等は変えてもらって結構です。）</a:t>
            </a:r>
            <a:endParaRPr lang="en-US" altLang="ja-JP" dirty="0" smtClean="0"/>
          </a:p>
          <a:p>
            <a:pPr algn="l"/>
            <a:r>
              <a:rPr lang="ja-JP" altLang="en-US" dirty="0"/>
              <a:t>様式</a:t>
            </a:r>
            <a:r>
              <a:rPr lang="ja-JP" altLang="en-US" dirty="0" smtClean="0"/>
              <a:t>は自由ですが，アニメーションはスライドショーで流す</a:t>
            </a:r>
            <a:r>
              <a:rPr lang="ja-JP" altLang="en-US" dirty="0" smtClean="0"/>
              <a:t>ので時間がかかるものは避けてください</a:t>
            </a:r>
            <a:endParaRPr lang="en-US" altLang="ja-JP" dirty="0" smtClean="0"/>
          </a:p>
          <a:p>
            <a:pPr algn="l"/>
            <a:endParaRPr lang="en-US" altLang="ja-JP" dirty="0" smtClean="0"/>
          </a:p>
          <a:p>
            <a:pPr algn="l"/>
            <a:r>
              <a:rPr kumimoji="1" lang="ja-JP" altLang="en-US" dirty="0" smtClean="0"/>
              <a:t>団体名等を必ず入れてください。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5574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2605</TotalTime>
  <Words>48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第６回サイエンスフェアin兵庫 　　　　　　　　　　　　　　　　　　若い世代へのメッセージ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サイエンスフェアーin兵庫 　　　　　　　　　　　　　　　　若い世代へのメッセージ</dc:title>
  <dc:creator>兵庫県教育委員会</dc:creator>
  <cp:lastModifiedBy>兵庫県教育委員会</cp:lastModifiedBy>
  <cp:revision>8</cp:revision>
  <cp:lastPrinted>2013-10-07T07:03:26Z</cp:lastPrinted>
  <dcterms:created xsi:type="dcterms:W3CDTF">2013-09-30T07:16:18Z</dcterms:created>
  <dcterms:modified xsi:type="dcterms:W3CDTF">2013-10-07T07:17:03Z</dcterms:modified>
</cp:coreProperties>
</file>