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5"/>
  </p:notesMasterIdLst>
  <p:handoutMasterIdLst>
    <p:handoutMasterId r:id="rId16"/>
  </p:handoutMasterIdLst>
  <p:sldIdLst>
    <p:sldId id="343" r:id="rId5"/>
    <p:sldId id="369" r:id="rId6"/>
    <p:sldId id="351" r:id="rId7"/>
    <p:sldId id="344" r:id="rId8"/>
    <p:sldId id="358" r:id="rId9"/>
    <p:sldId id="364" r:id="rId10"/>
    <p:sldId id="367" r:id="rId11"/>
    <p:sldId id="357" r:id="rId12"/>
    <p:sldId id="370" r:id="rId13"/>
    <p:sldId id="356" r:id="rId14"/>
  </p:sldIdLst>
  <p:sldSz cx="9144000" cy="6858000" type="screen4x3"/>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吉人 中地" initials="吉人" lastIdx="1" clrIdx="0">
    <p:extLst>
      <p:ext uri="{19B8F6BF-5375-455C-9EA6-DF929625EA0E}">
        <p15:presenceInfo xmlns:p15="http://schemas.microsoft.com/office/powerpoint/2012/main" userId="87254f6102a0e46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47B22D-B940-4577-BBD7-F11D6EF2DC0A}" v="1" dt="2021-01-13T01:17:01.625"/>
    <p1510:client id="{A75073D4-846A-4567-94AE-FE620A274BF1}" v="95" dt="2021-02-22T08:20:22.518"/>
    <p1510:client id="{E3EDD333-D810-4FC0-B2BD-CFB7F2B5D2EE}" v="275" dt="2021-01-14T03:12:16.9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74" autoAdjust="0"/>
    <p:restoredTop sz="49909" autoAdjust="0"/>
  </p:normalViewPr>
  <p:slideViewPr>
    <p:cSldViewPr snapToGrid="0">
      <p:cViewPr varScale="1">
        <p:scale>
          <a:sx n="56" d="100"/>
          <a:sy n="56" d="100"/>
        </p:scale>
        <p:origin x="163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芦田　直弥" userId="S::m104755@pref.hyogo.lg.jp::b66ce9a2-434e-415a-b73c-0dbf52d8c39d" providerId="AD" clId="Web-{A75073D4-846A-4567-94AE-FE620A274BF1}"/>
    <pc:docChg chg="addSld modSld">
      <pc:chgData name="芦田　直弥" userId="S::m104755@pref.hyogo.lg.jp::b66ce9a2-434e-415a-b73c-0dbf52d8c39d" providerId="AD" clId="Web-{A75073D4-846A-4567-94AE-FE620A274BF1}" dt="2021-02-22T08:20:21.878" v="393"/>
      <pc:docMkLst>
        <pc:docMk/>
      </pc:docMkLst>
      <pc:sldChg chg="addSp delSp modSp mod setBg modNotes">
        <pc:chgData name="芦田　直弥" userId="S::m104755@pref.hyogo.lg.jp::b66ce9a2-434e-415a-b73c-0dbf52d8c39d" providerId="AD" clId="Web-{A75073D4-846A-4567-94AE-FE620A274BF1}" dt="2021-02-22T08:15:46.951" v="240"/>
        <pc:sldMkLst>
          <pc:docMk/>
          <pc:sldMk cId="1148176557" sldId="343"/>
        </pc:sldMkLst>
        <pc:spChg chg="mod">
          <ac:chgData name="芦田　直弥" userId="S::m104755@pref.hyogo.lg.jp::b66ce9a2-434e-415a-b73c-0dbf52d8c39d" providerId="AD" clId="Web-{A75073D4-846A-4567-94AE-FE620A274BF1}" dt="2021-02-22T08:12:04.822" v="55" actId="1076"/>
          <ac:spMkLst>
            <pc:docMk/>
            <pc:sldMk cId="1148176557" sldId="343"/>
            <ac:spMk id="5" creationId="{ADD6A758-F586-4F67-A610-D3BBFC18C5A3}"/>
          </ac:spMkLst>
        </pc:spChg>
        <pc:spChg chg="add del">
          <ac:chgData name="芦田　直弥" userId="S::m104755@pref.hyogo.lg.jp::b66ce9a2-434e-415a-b73c-0dbf52d8c39d" providerId="AD" clId="Web-{A75073D4-846A-4567-94AE-FE620A274BF1}" dt="2021-02-22T08:10:54.712" v="7"/>
          <ac:spMkLst>
            <pc:docMk/>
            <pc:sldMk cId="1148176557" sldId="343"/>
            <ac:spMk id="11" creationId="{3FA8EA49-487B-4E62-AC3C-3D4A96EF0A26}"/>
          </ac:spMkLst>
        </pc:spChg>
        <pc:spChg chg="add del">
          <ac:chgData name="芦田　直弥" userId="S::m104755@pref.hyogo.lg.jp::b66ce9a2-434e-415a-b73c-0dbf52d8c39d" providerId="AD" clId="Web-{A75073D4-846A-4567-94AE-FE620A274BF1}" dt="2021-02-22T08:10:54.712" v="7"/>
          <ac:spMkLst>
            <pc:docMk/>
            <pc:sldMk cId="1148176557" sldId="343"/>
            <ac:spMk id="13" creationId="{F3C8D54F-CA08-42F3-9924-FBA3CB680F28}"/>
          </ac:spMkLst>
        </pc:spChg>
        <pc:grpChg chg="del">
          <ac:chgData name="芦田　直弥" userId="S::m104755@pref.hyogo.lg.jp::b66ce9a2-434e-415a-b73c-0dbf52d8c39d" providerId="AD" clId="Web-{A75073D4-846A-4567-94AE-FE620A274BF1}" dt="2021-02-22T08:10:19.258" v="0"/>
          <ac:grpSpMkLst>
            <pc:docMk/>
            <pc:sldMk cId="1148176557" sldId="343"/>
            <ac:grpSpMk id="2" creationId="{00000000-0000-0000-0000-000000000000}"/>
          </ac:grpSpMkLst>
        </pc:grpChg>
        <pc:picChg chg="add mod">
          <ac:chgData name="芦田　直弥" userId="S::m104755@pref.hyogo.lg.jp::b66ce9a2-434e-415a-b73c-0dbf52d8c39d" providerId="AD" clId="Web-{A75073D4-846A-4567-94AE-FE620A274BF1}" dt="2021-02-22T08:11:00.868" v="9" actId="14100"/>
          <ac:picMkLst>
            <pc:docMk/>
            <pc:sldMk cId="1148176557" sldId="343"/>
            <ac:picMk id="6" creationId="{239C348A-58BA-4597-B56E-2CF7D3A00AF1}"/>
          </ac:picMkLst>
        </pc:picChg>
      </pc:sldChg>
      <pc:sldChg chg="addSp delSp modSp add replId modNotes">
        <pc:chgData name="芦田　直弥" userId="S::m104755@pref.hyogo.lg.jp::b66ce9a2-434e-415a-b73c-0dbf52d8c39d" providerId="AD" clId="Web-{A75073D4-846A-4567-94AE-FE620A274BF1}" dt="2021-02-22T08:20:21.878" v="393"/>
        <pc:sldMkLst>
          <pc:docMk/>
          <pc:sldMk cId="3302614205" sldId="368"/>
        </pc:sldMkLst>
        <pc:spChg chg="add del">
          <ac:chgData name="芦田　直弥" userId="S::m104755@pref.hyogo.lg.jp::b66ce9a2-434e-415a-b73c-0dbf52d8c39d" providerId="AD" clId="Web-{A75073D4-846A-4567-94AE-FE620A274BF1}" dt="2021-02-22T08:16:25.577" v="244"/>
          <ac:spMkLst>
            <pc:docMk/>
            <pc:sldMk cId="3302614205" sldId="368"/>
            <ac:spMk id="2" creationId="{39F3C5D1-DB6B-46D4-804E-4C3F6F67205A}"/>
          </ac:spMkLst>
        </pc:spChg>
        <pc:spChg chg="add mod">
          <ac:chgData name="芦田　直弥" userId="S::m104755@pref.hyogo.lg.jp::b66ce9a2-434e-415a-b73c-0dbf52d8c39d" providerId="AD" clId="Web-{A75073D4-846A-4567-94AE-FE620A274BF1}" dt="2021-02-22T08:17:43.203" v="268" actId="1076"/>
          <ac:spMkLst>
            <pc:docMk/>
            <pc:sldMk cId="3302614205" sldId="368"/>
            <ac:spMk id="3" creationId="{A42594F6-0505-4C78-8CCE-A7C3D6F30CE4}"/>
          </ac:spMkLst>
        </pc:spChg>
        <pc:spChg chg="add mod">
          <ac:chgData name="芦田　直弥" userId="S::m104755@pref.hyogo.lg.jp::b66ce9a2-434e-415a-b73c-0dbf52d8c39d" providerId="AD" clId="Web-{A75073D4-846A-4567-94AE-FE620A274BF1}" dt="2021-02-22T08:13:28.386" v="84" actId="1076"/>
          <ac:spMkLst>
            <pc:docMk/>
            <pc:sldMk cId="3302614205" sldId="368"/>
            <ac:spMk id="4" creationId="{2EADECF1-DB9B-44E2-8530-3BEAF2117789}"/>
          </ac:spMkLst>
        </pc:spChg>
        <pc:spChg chg="mod">
          <ac:chgData name="芦田　直弥" userId="S::m104755@pref.hyogo.lg.jp::b66ce9a2-434e-415a-b73c-0dbf52d8c39d" providerId="AD" clId="Web-{A75073D4-846A-4567-94AE-FE620A274BF1}" dt="2021-02-22T08:13:24.293" v="83" actId="1076"/>
          <ac:spMkLst>
            <pc:docMk/>
            <pc:sldMk cId="3302614205" sldId="368"/>
            <ac:spMk id="5" creationId="{ADD6A758-F586-4F67-A610-D3BBFC18C5A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831" cy="495188"/>
          </a:xfrm>
          <a:prstGeom prst="rect">
            <a:avLst/>
          </a:prstGeom>
        </p:spPr>
        <p:txBody>
          <a:bodyPr vert="horz" lIns="90637" tIns="45318" rIns="90637" bIns="45318"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15375" y="2"/>
            <a:ext cx="2918831" cy="495188"/>
          </a:xfrm>
          <a:prstGeom prst="rect">
            <a:avLst/>
          </a:prstGeom>
        </p:spPr>
        <p:txBody>
          <a:bodyPr vert="horz" lIns="90637" tIns="45318" rIns="90637" bIns="45318" rtlCol="0"/>
          <a:lstStyle>
            <a:lvl1pPr algn="r">
              <a:defRPr sz="1100"/>
            </a:lvl1pPr>
          </a:lstStyle>
          <a:p>
            <a:fld id="{49980AD3-D8ED-4C50-9CEC-E9D1C9948A87}" type="datetimeFigureOut">
              <a:rPr kumimoji="1" lang="ja-JP" altLang="en-US" smtClean="0"/>
              <a:t>2021/2/28</a:t>
            </a:fld>
            <a:endParaRPr kumimoji="1" lang="ja-JP" altLang="en-US"/>
          </a:p>
        </p:txBody>
      </p:sp>
      <p:sp>
        <p:nvSpPr>
          <p:cNvPr id="4" name="フッター プレースホルダー 3"/>
          <p:cNvSpPr>
            <a:spLocks noGrp="1"/>
          </p:cNvSpPr>
          <p:nvPr>
            <p:ph type="ftr" sz="quarter" idx="2"/>
          </p:nvPr>
        </p:nvSpPr>
        <p:spPr>
          <a:xfrm>
            <a:off x="1" y="9374302"/>
            <a:ext cx="2918831" cy="495187"/>
          </a:xfrm>
          <a:prstGeom prst="rect">
            <a:avLst/>
          </a:prstGeom>
        </p:spPr>
        <p:txBody>
          <a:bodyPr vert="horz" lIns="90637" tIns="45318" rIns="90637" bIns="45318"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15375" y="9374302"/>
            <a:ext cx="2918831" cy="495187"/>
          </a:xfrm>
          <a:prstGeom prst="rect">
            <a:avLst/>
          </a:prstGeom>
        </p:spPr>
        <p:txBody>
          <a:bodyPr vert="horz" lIns="90637" tIns="45318" rIns="90637" bIns="45318" rtlCol="0" anchor="b"/>
          <a:lstStyle>
            <a:lvl1pPr algn="r">
              <a:defRPr sz="1100"/>
            </a:lvl1pPr>
          </a:lstStyle>
          <a:p>
            <a:fld id="{73394C62-56EC-4BF8-BE33-48C24AE067C7}" type="slidenum">
              <a:rPr kumimoji="1" lang="ja-JP" altLang="en-US" smtClean="0"/>
              <a:t>‹#›</a:t>
            </a:fld>
            <a:endParaRPr kumimoji="1" lang="ja-JP" altLang="en-US"/>
          </a:p>
        </p:txBody>
      </p:sp>
    </p:spTree>
    <p:extLst>
      <p:ext uri="{BB962C8B-B14F-4D97-AF65-F5344CB8AC3E}">
        <p14:creationId xmlns:p14="http://schemas.microsoft.com/office/powerpoint/2010/main" val="42237829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831" cy="495188"/>
          </a:xfrm>
          <a:prstGeom prst="rect">
            <a:avLst/>
          </a:prstGeom>
        </p:spPr>
        <p:txBody>
          <a:bodyPr vert="horz" lIns="90637" tIns="45318" rIns="90637" bIns="45318"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375" y="2"/>
            <a:ext cx="2918831" cy="495188"/>
          </a:xfrm>
          <a:prstGeom prst="rect">
            <a:avLst/>
          </a:prstGeom>
        </p:spPr>
        <p:txBody>
          <a:bodyPr vert="horz" lIns="90637" tIns="45318" rIns="90637" bIns="45318" rtlCol="0"/>
          <a:lstStyle>
            <a:lvl1pPr algn="r">
              <a:defRPr sz="1100"/>
            </a:lvl1pPr>
          </a:lstStyle>
          <a:p>
            <a:fld id="{BC8C601A-516C-4680-BDBB-D9B3EC0B0C6F}" type="datetimeFigureOut">
              <a:rPr kumimoji="1" lang="ja-JP" altLang="en-US" smtClean="0"/>
              <a:t>2021/2/28</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2162"/>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577" y="4749693"/>
            <a:ext cx="5388610" cy="3886111"/>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4302"/>
            <a:ext cx="2918831" cy="495187"/>
          </a:xfrm>
          <a:prstGeom prst="rect">
            <a:avLst/>
          </a:prstGeom>
        </p:spPr>
        <p:txBody>
          <a:bodyPr vert="horz" lIns="90637" tIns="45318" rIns="90637" bIns="45318"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375" y="9374302"/>
            <a:ext cx="2918831" cy="495187"/>
          </a:xfrm>
          <a:prstGeom prst="rect">
            <a:avLst/>
          </a:prstGeom>
        </p:spPr>
        <p:txBody>
          <a:bodyPr vert="horz" lIns="90637" tIns="45318" rIns="90637" bIns="45318" rtlCol="0" anchor="b"/>
          <a:lstStyle>
            <a:lvl1pPr algn="r">
              <a:defRPr sz="1100"/>
            </a:lvl1pPr>
          </a:lstStyle>
          <a:p>
            <a:fld id="{1AC9DA16-66C5-4389-BB76-BF2A5A7BDF49}" type="slidenum">
              <a:rPr kumimoji="1" lang="ja-JP" altLang="en-US" smtClean="0"/>
              <a:t>‹#›</a:t>
            </a:fld>
            <a:endParaRPr kumimoji="1" lang="ja-JP" altLang="en-US"/>
          </a:p>
        </p:txBody>
      </p:sp>
    </p:spTree>
    <p:extLst>
      <p:ext uri="{BB962C8B-B14F-4D97-AF65-F5344CB8AC3E}">
        <p14:creationId xmlns:p14="http://schemas.microsoft.com/office/powerpoint/2010/main" val="1103720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ea typeface="游ゴシック"/>
              </a:rPr>
              <a:t>このロボットを知っていますか？</a:t>
            </a:r>
          </a:p>
          <a:p>
            <a:r>
              <a:rPr lang="en-US" altLang="ja-JP" dirty="0">
                <a:ea typeface="游ゴシック"/>
              </a:rPr>
              <a:t>→</a:t>
            </a:r>
            <a:r>
              <a:rPr lang="ja-JP" altLang="en-US" dirty="0">
                <a:ea typeface="游ゴシック"/>
              </a:rPr>
              <a:t>知っている。</a:t>
            </a:r>
            <a:endParaRPr lang="en-US" altLang="ja-JP" dirty="0">
              <a:ea typeface="游ゴシック"/>
            </a:endParaRPr>
          </a:p>
          <a:p>
            <a:r>
              <a:rPr lang="en-US" altLang="ja-JP" dirty="0">
                <a:ea typeface="游ゴシック"/>
              </a:rPr>
              <a:t>→</a:t>
            </a:r>
            <a:r>
              <a:rPr lang="en-US" altLang="ja-JP" dirty="0" err="1">
                <a:ea typeface="游ゴシック"/>
              </a:rPr>
              <a:t>自動で掃除する</a:t>
            </a:r>
            <a:r>
              <a:rPr lang="ja-JP" altLang="en-US" dirty="0">
                <a:ea typeface="游ゴシック"/>
              </a:rPr>
              <a:t>ロボット</a:t>
            </a:r>
            <a:endParaRPr lang="en-US" altLang="ja-JP" dirty="0">
              <a:ea typeface="游ゴシック"/>
            </a:endParaRPr>
          </a:p>
          <a:p>
            <a:r>
              <a:rPr lang="en-US" altLang="ja-JP" dirty="0">
                <a:ea typeface="游ゴシック"/>
              </a:rPr>
              <a:t>※</a:t>
            </a:r>
            <a:r>
              <a:rPr lang="en-US" altLang="ja-JP" dirty="0" err="1">
                <a:ea typeface="游ゴシック"/>
              </a:rPr>
              <a:t>児童の実態に合わせて、掃除している様子を動画で見せるとよい</a:t>
            </a:r>
            <a:endParaRPr lang="en-US" altLang="ja-JP" dirty="0">
              <a:ea typeface="游ゴシック"/>
            </a:endParaRPr>
          </a:p>
          <a:p>
            <a:r>
              <a:rPr kumimoji="1" lang="ja-JP" altLang="en-US" dirty="0"/>
              <a:t>★</a:t>
            </a:r>
          </a:p>
        </p:txBody>
      </p:sp>
      <p:sp>
        <p:nvSpPr>
          <p:cNvPr id="4" name="スライド番号プレースホルダー 3"/>
          <p:cNvSpPr>
            <a:spLocks noGrp="1"/>
          </p:cNvSpPr>
          <p:nvPr>
            <p:ph type="sldNum" sz="quarter" idx="10"/>
          </p:nvPr>
        </p:nvSpPr>
        <p:spPr/>
        <p:txBody>
          <a:bodyPr/>
          <a:lstStyle/>
          <a:p>
            <a:fld id="{1AC9DA16-66C5-4389-BB76-BF2A5A7BDF49}" type="slidenum">
              <a:rPr kumimoji="1" lang="ja-JP" altLang="en-US" smtClean="0"/>
              <a:t>1</a:t>
            </a:fld>
            <a:endParaRPr kumimoji="1" lang="ja-JP" altLang="en-US"/>
          </a:p>
        </p:txBody>
      </p:sp>
    </p:spTree>
    <p:extLst>
      <p:ext uri="{BB962C8B-B14F-4D97-AF65-F5344CB8AC3E}">
        <p14:creationId xmlns:p14="http://schemas.microsoft.com/office/powerpoint/2010/main" val="2622960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スイカわりをプログラミングする学習を通して、私たちの暮らしを支えてくれているコンピュータのこと（特徴）について知ることができました。</a:t>
            </a:r>
            <a:endParaRPr kumimoji="1" lang="en-US" altLang="ja-JP" dirty="0"/>
          </a:p>
          <a:p>
            <a:r>
              <a:rPr kumimoji="1" lang="ja-JP" altLang="en-US" dirty="0"/>
              <a:t>それでは、次は実際にコンピュータを使ってプログラミングをしてみましょう。</a:t>
            </a:r>
            <a:endParaRPr kumimoji="1" lang="en-US" altLang="ja-JP" dirty="0"/>
          </a:p>
          <a:p>
            <a:r>
              <a:rPr kumimoji="1" lang="ja-JP" altLang="en-US" dirty="0"/>
              <a:t>★</a:t>
            </a:r>
          </a:p>
        </p:txBody>
      </p:sp>
      <p:sp>
        <p:nvSpPr>
          <p:cNvPr id="4" name="スライド番号プレースホルダー 3"/>
          <p:cNvSpPr>
            <a:spLocks noGrp="1"/>
          </p:cNvSpPr>
          <p:nvPr>
            <p:ph type="sldNum" sz="quarter" idx="10"/>
          </p:nvPr>
        </p:nvSpPr>
        <p:spPr/>
        <p:txBody>
          <a:bodyPr/>
          <a:lstStyle/>
          <a:p>
            <a:pPr defTabSz="437860"/>
            <a:fld id="{1AC9DA16-66C5-4389-BB76-BF2A5A7BDF49}" type="slidenum">
              <a:rPr kumimoji="1" lang="ja-JP" altLang="en-US">
                <a:solidFill>
                  <a:prstClr val="black"/>
                </a:solidFill>
                <a:latin typeface="游ゴシック" panose="020F0502020204030204"/>
                <a:ea typeface="游ゴシック" panose="020B0400000000000000" pitchFamily="50" charset="-128"/>
              </a:rPr>
              <a:pPr defTabSz="437860"/>
              <a:t>10</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458623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ea typeface="游ゴシック"/>
              </a:rPr>
              <a:t>このお掃除ロボットの特徴はなんですか。</a:t>
            </a:r>
            <a:endParaRPr lang="en-US" altLang="ja-JP" dirty="0">
              <a:ea typeface="游ゴシック"/>
            </a:endParaRPr>
          </a:p>
          <a:p>
            <a:r>
              <a:rPr lang="en-US" altLang="ja-JP" dirty="0">
                <a:ea typeface="游ゴシック"/>
              </a:rPr>
              <a:t>→</a:t>
            </a:r>
            <a:r>
              <a:rPr lang="en-US" altLang="ja-JP" dirty="0" err="1">
                <a:ea typeface="游ゴシック"/>
              </a:rPr>
              <a:t>勝手に掃除をしてくれる</a:t>
            </a:r>
            <a:endParaRPr kumimoji="1" lang="en-US" altLang="ja-JP" dirty="0"/>
          </a:p>
          <a:p>
            <a:r>
              <a:rPr lang="en-US" altLang="ja-JP" dirty="0">
                <a:ea typeface="游ゴシック"/>
              </a:rPr>
              <a:t>→</a:t>
            </a:r>
            <a:r>
              <a:rPr lang="en-US" altLang="ja-JP" dirty="0" err="1">
                <a:ea typeface="游ゴシック"/>
              </a:rPr>
              <a:t>壁に当たると、違う方向を向く</a:t>
            </a:r>
            <a:endParaRPr lang="en-US" altLang="ja-JP" dirty="0">
              <a:ea typeface="游ゴシック"/>
            </a:endParaRPr>
          </a:p>
          <a:p>
            <a:r>
              <a:rPr lang="en-US" altLang="ja-JP" dirty="0">
                <a:ea typeface="游ゴシック"/>
              </a:rPr>
              <a:t>→</a:t>
            </a:r>
            <a:r>
              <a:rPr lang="ja-JP" altLang="en-US" dirty="0">
                <a:ea typeface="游ゴシック"/>
              </a:rPr>
              <a:t>掃除が終わったり、充電がなくなれば、</a:t>
            </a:r>
            <a:r>
              <a:rPr lang="en-US" altLang="ja-JP" dirty="0" err="1">
                <a:ea typeface="游ゴシック"/>
              </a:rPr>
              <a:t>もとの場所にもどる</a:t>
            </a:r>
            <a:endParaRPr lang="en-US" altLang="ja-JP" dirty="0">
              <a:ea typeface="游ゴシック"/>
            </a:endParaRPr>
          </a:p>
          <a:p>
            <a:r>
              <a:rPr lang="ja-JP" altLang="en-US" dirty="0">
                <a:ea typeface="游ゴシック"/>
              </a:rPr>
              <a:t>→スマートフォンで、遠く離れたところからも、命令することができる</a:t>
            </a:r>
            <a:endParaRPr lang="en-US" altLang="ja-JP" dirty="0">
              <a:ea typeface="游ゴシック"/>
            </a:endParaRPr>
          </a:p>
          <a:p>
            <a:endParaRPr lang="en-US" altLang="ja-JP" dirty="0">
              <a:ea typeface="游ゴシック"/>
            </a:endParaRPr>
          </a:p>
          <a:p>
            <a:r>
              <a:rPr lang="ja-JP" altLang="en-US" dirty="0">
                <a:ea typeface="游ゴシック"/>
              </a:rPr>
              <a:t>お掃除ロボットは、どうして</a:t>
            </a:r>
            <a:r>
              <a:rPr lang="en-US" altLang="ja-JP" dirty="0" err="1">
                <a:ea typeface="游ゴシック"/>
              </a:rPr>
              <a:t>自動でお掃除してくれるのかな</a:t>
            </a:r>
            <a:r>
              <a:rPr lang="en-US" altLang="ja-JP" dirty="0">
                <a:ea typeface="游ゴシック"/>
              </a:rPr>
              <a:t>？」</a:t>
            </a:r>
          </a:p>
          <a:p>
            <a:r>
              <a:rPr lang="ja-JP" altLang="en-US" dirty="0">
                <a:ea typeface="游ゴシック"/>
              </a:rPr>
              <a:t>→機械だから</a:t>
            </a:r>
            <a:endParaRPr lang="en-US" altLang="ja-JP" dirty="0">
              <a:ea typeface="游ゴシック"/>
            </a:endParaRPr>
          </a:p>
          <a:p>
            <a:r>
              <a:rPr lang="en-US" altLang="ja-JP" dirty="0">
                <a:ea typeface="游ゴシック"/>
              </a:rPr>
              <a:t>→</a:t>
            </a:r>
            <a:r>
              <a:rPr lang="en-US" altLang="ja-JP" dirty="0" err="1">
                <a:ea typeface="游ゴシック"/>
              </a:rPr>
              <a:t>コンピュータが入ってる</a:t>
            </a:r>
            <a:endParaRPr lang="en-US" altLang="ja-JP" dirty="0">
              <a:ea typeface="游ゴシック"/>
            </a:endParaRPr>
          </a:p>
          <a:p>
            <a:r>
              <a:rPr lang="en-US" altLang="ja-JP" dirty="0">
                <a:ea typeface="游ゴシック"/>
              </a:rPr>
              <a:t>→</a:t>
            </a:r>
            <a:r>
              <a:rPr lang="ja-JP" altLang="en-US" dirty="0">
                <a:ea typeface="游ゴシック"/>
              </a:rPr>
              <a:t>コンピュータに</a:t>
            </a:r>
            <a:r>
              <a:rPr lang="en-US" altLang="ja-JP" dirty="0" err="1">
                <a:ea typeface="游ゴシック"/>
              </a:rPr>
              <a:t>命令</a:t>
            </a:r>
            <a:r>
              <a:rPr lang="ja-JP" altLang="en-US" dirty="0">
                <a:ea typeface="游ゴシック"/>
              </a:rPr>
              <a:t>が入っている（プログラム）</a:t>
            </a:r>
            <a:endParaRPr lang="en-US" altLang="ja-JP" dirty="0">
              <a:ea typeface="游ゴシック"/>
            </a:endParaRPr>
          </a:p>
          <a:p>
            <a:r>
              <a:rPr lang="en-US" altLang="ja-JP" dirty="0">
                <a:ea typeface="游ゴシック"/>
              </a:rPr>
              <a:t>※</a:t>
            </a:r>
            <a:r>
              <a:rPr lang="ja-JP" altLang="en-US" dirty="0">
                <a:ea typeface="游ゴシック"/>
              </a:rPr>
              <a:t>児童の実態に応じて、コンピュータが入っていることを知らせてもよい</a:t>
            </a:r>
            <a:endParaRPr lang="en-US" altLang="ja-JP" dirty="0">
              <a:ea typeface="游ゴシック"/>
            </a:endParaRPr>
          </a:p>
        </p:txBody>
      </p:sp>
      <p:sp>
        <p:nvSpPr>
          <p:cNvPr id="4" name="スライド番号プレースホルダー 3"/>
          <p:cNvSpPr>
            <a:spLocks noGrp="1"/>
          </p:cNvSpPr>
          <p:nvPr>
            <p:ph type="sldNum" sz="quarter" idx="10"/>
          </p:nvPr>
        </p:nvSpPr>
        <p:spPr/>
        <p:txBody>
          <a:bodyPr/>
          <a:lstStyle/>
          <a:p>
            <a:fld id="{1AC9DA16-66C5-4389-BB76-BF2A5A7BDF49}" type="slidenum">
              <a:rPr kumimoji="1" lang="ja-JP" altLang="en-US" smtClean="0"/>
              <a:t>2</a:t>
            </a:fld>
            <a:endParaRPr kumimoji="1" lang="ja-JP" altLang="en-US"/>
          </a:p>
        </p:txBody>
      </p:sp>
    </p:spTree>
    <p:extLst>
      <p:ext uri="{BB962C8B-B14F-4D97-AF65-F5344CB8AC3E}">
        <p14:creationId xmlns:p14="http://schemas.microsoft.com/office/powerpoint/2010/main" val="1272116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お掃除ロボットのように、今の電化製品にはほとんどコンピュータが入っています。</a:t>
            </a:r>
            <a:endParaRPr kumimoji="1" lang="en-US" altLang="ja-JP" dirty="0"/>
          </a:p>
          <a:p>
            <a:r>
              <a:rPr kumimoji="1" lang="ja-JP" altLang="en-US" dirty="0"/>
              <a:t>パソコン教室にあるパソコンだけではないのです。</a:t>
            </a:r>
            <a:endParaRPr kumimoji="1" lang="en-US" altLang="ja-JP" dirty="0"/>
          </a:p>
          <a:p>
            <a:r>
              <a:rPr kumimoji="1" lang="ja-JP" altLang="en-US" dirty="0"/>
              <a:t>例えば、</a:t>
            </a:r>
            <a:endParaRPr kumimoji="1" lang="en-US" altLang="ja-JP" dirty="0"/>
          </a:p>
          <a:p>
            <a:r>
              <a:rPr kumimoji="1" lang="ja-JP" altLang="en-US" dirty="0"/>
              <a:t>・ポット　お湯がわけば、自動で保温になる。</a:t>
            </a:r>
            <a:endParaRPr kumimoji="1" lang="en-US" altLang="ja-JP" dirty="0"/>
          </a:p>
          <a:p>
            <a:r>
              <a:rPr kumimoji="1" lang="ja-JP" altLang="en-US" dirty="0"/>
              <a:t>・電子レンジ　温めたいものの重さに応じて、温める時間が変わる。</a:t>
            </a:r>
            <a:endParaRPr kumimoji="1" lang="en-US" altLang="ja-JP" dirty="0"/>
          </a:p>
          <a:p>
            <a:r>
              <a:rPr kumimoji="1" lang="ja-JP" altLang="en-US" dirty="0"/>
              <a:t>・洗濯機　洗濯の重さによって洗濯する時間が変わる。洗濯が終われば、自動で脱水までしてくれる。</a:t>
            </a:r>
            <a:endParaRPr kumimoji="1" lang="en-US" altLang="ja-JP" dirty="0"/>
          </a:p>
          <a:p>
            <a:r>
              <a:rPr kumimoji="1" lang="en-US" altLang="ja-JP" dirty="0"/>
              <a:t>※</a:t>
            </a:r>
            <a:r>
              <a:rPr kumimoji="1" lang="ja-JP" altLang="en-US" dirty="0"/>
              <a:t>児童の実態に応じて、教師がその例を示す。</a:t>
            </a:r>
            <a:endParaRPr kumimoji="1" lang="en-US" altLang="ja-JP" dirty="0"/>
          </a:p>
          <a:p>
            <a:endParaRPr kumimoji="1" lang="en-US" altLang="ja-JP" dirty="0"/>
          </a:p>
          <a:p>
            <a:r>
              <a:rPr kumimoji="1" lang="ja-JP" altLang="en-US" dirty="0"/>
              <a:t>今日は、そんな私たちの暮らしを</a:t>
            </a:r>
            <a:r>
              <a:rPr kumimoji="1" lang="ja-JP" altLang="en-US" u="sng" dirty="0"/>
              <a:t>支えている</a:t>
            </a:r>
            <a:r>
              <a:rPr kumimoji="1" lang="ja-JP" altLang="en-US" dirty="0"/>
              <a:t>コンピュータについて学習します。</a:t>
            </a:r>
            <a:endParaRPr kumimoji="1" lang="en-US" altLang="ja-JP" dirty="0"/>
          </a:p>
          <a:p>
            <a:endParaRPr kumimoji="1" lang="en-US" altLang="ja-JP" dirty="0"/>
          </a:p>
          <a:p>
            <a:r>
              <a:rPr kumimoji="1" lang="ja-JP" altLang="en-US" dirty="0"/>
              <a:t>★</a:t>
            </a:r>
          </a:p>
        </p:txBody>
      </p:sp>
      <p:sp>
        <p:nvSpPr>
          <p:cNvPr id="4" name="スライド番号プレースホルダー 3"/>
          <p:cNvSpPr>
            <a:spLocks noGrp="1"/>
          </p:cNvSpPr>
          <p:nvPr>
            <p:ph type="sldNum" sz="quarter" idx="10"/>
          </p:nvPr>
        </p:nvSpPr>
        <p:spPr/>
        <p:txBody>
          <a:bodyPr/>
          <a:lstStyle/>
          <a:p>
            <a:pPr defTabSz="437860">
              <a:defRPr/>
            </a:pPr>
            <a:fld id="{1AC9DA16-66C5-4389-BB76-BF2A5A7BDF49}" type="slidenum">
              <a:rPr kumimoji="1" lang="ja-JP" altLang="en-US">
                <a:solidFill>
                  <a:prstClr val="black"/>
                </a:solidFill>
                <a:latin typeface="游ゴシック" panose="020F0502020204030204"/>
                <a:ea typeface="游ゴシック" panose="020B0400000000000000" pitchFamily="50" charset="-128"/>
              </a:rPr>
              <a:pPr defTabSz="437860">
                <a:defRPr/>
              </a:pPr>
              <a:t>3</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293995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コンピュータは、「こうなってほしい」という命令がされています。</a:t>
            </a:r>
            <a:endParaRPr kumimoji="1" lang="en-US" altLang="ja-JP" dirty="0"/>
          </a:p>
          <a:p>
            <a:endParaRPr kumimoji="1" lang="en-US" altLang="ja-JP" dirty="0"/>
          </a:p>
          <a:p>
            <a:r>
              <a:rPr kumimoji="1" lang="ja-JP" altLang="en-US" dirty="0"/>
              <a:t>この命令を「プログラム」といいます。</a:t>
            </a:r>
            <a:endParaRPr kumimoji="1" lang="en-US" altLang="ja-JP" dirty="0"/>
          </a:p>
          <a:p>
            <a:endParaRPr kumimoji="1" lang="en-US" altLang="ja-JP" dirty="0"/>
          </a:p>
          <a:p>
            <a:r>
              <a:rPr kumimoji="1" lang="ja-JP" altLang="en-US" dirty="0"/>
              <a:t>そして、コンピュータに命令をすること、プログラムをすることをプログラミングといいます。</a:t>
            </a:r>
            <a:endParaRPr kumimoji="1" lang="en-US" altLang="ja-JP" dirty="0"/>
          </a:p>
          <a:p>
            <a:endParaRPr kumimoji="1" lang="en-US" altLang="ja-JP" dirty="0"/>
          </a:p>
          <a:p>
            <a:r>
              <a:rPr kumimoji="1" lang="ja-JP" altLang="en-US" dirty="0"/>
              <a:t>エアコンを、リモコンで操作できるのも、エアコンの中にあるコンピュータに、リモコン操作どおり動くようにプログラムがプログラミングされているのです。</a:t>
            </a:r>
            <a:endParaRPr kumimoji="1" lang="en-US" altLang="ja-JP" dirty="0"/>
          </a:p>
          <a:p>
            <a:endParaRPr kumimoji="1" lang="en-US" altLang="ja-JP" dirty="0"/>
          </a:p>
          <a:p>
            <a:r>
              <a:rPr kumimoji="1" lang="ja-JP" altLang="en-US" dirty="0"/>
              <a:t>★</a:t>
            </a:r>
            <a:endParaRPr kumimoji="1" lang="en-US" altLang="ja-JP" dirty="0"/>
          </a:p>
        </p:txBody>
      </p:sp>
      <p:sp>
        <p:nvSpPr>
          <p:cNvPr id="4" name="スライド番号プレースホルダー 3"/>
          <p:cNvSpPr>
            <a:spLocks noGrp="1"/>
          </p:cNvSpPr>
          <p:nvPr>
            <p:ph type="sldNum" sz="quarter" idx="10"/>
          </p:nvPr>
        </p:nvSpPr>
        <p:spPr/>
        <p:txBody>
          <a:bodyPr/>
          <a:lstStyle/>
          <a:p>
            <a:fld id="{1AC9DA16-66C5-4389-BB76-BF2A5A7BDF49}" type="slidenum">
              <a:rPr kumimoji="1" lang="ja-JP" altLang="en-US" smtClean="0"/>
              <a:t>4</a:t>
            </a:fld>
            <a:endParaRPr kumimoji="1" lang="ja-JP" altLang="en-US"/>
          </a:p>
        </p:txBody>
      </p:sp>
    </p:spTree>
    <p:extLst>
      <p:ext uri="{BB962C8B-B14F-4D97-AF65-F5344CB8AC3E}">
        <p14:creationId xmlns:p14="http://schemas.microsoft.com/office/powerpoint/2010/main" val="1740776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では、スイカわりロボットにプログラムをしながら、プログラミングについて学びましょう。</a:t>
            </a:r>
            <a:endParaRPr kumimoji="1" lang="en-US" altLang="ja-JP" dirty="0"/>
          </a:p>
          <a:p>
            <a:endParaRPr kumimoji="1" lang="en-US" altLang="ja-JP" dirty="0"/>
          </a:p>
          <a:p>
            <a:r>
              <a:rPr kumimoji="1" lang="en-US" altLang="ja-JP" dirty="0"/>
              <a:t>〈</a:t>
            </a:r>
            <a:r>
              <a:rPr kumimoji="1" lang="ja-JP" altLang="en-US" dirty="0"/>
              <a:t>準備物</a:t>
            </a:r>
            <a:r>
              <a:rPr kumimoji="1" lang="en-US" altLang="ja-JP" dirty="0"/>
              <a:t>〉</a:t>
            </a:r>
          </a:p>
          <a:p>
            <a:r>
              <a:rPr kumimoji="1" lang="ja-JP" altLang="en-US" dirty="0"/>
              <a:t>　・命令カード（黒板掲示用）</a:t>
            </a:r>
            <a:endParaRPr kumimoji="1" lang="en-US" altLang="ja-JP" dirty="0"/>
          </a:p>
          <a:p>
            <a:r>
              <a:rPr kumimoji="1" lang="ja-JP" altLang="en-US" dirty="0"/>
              <a:t>　・スイカ（ボール）</a:t>
            </a:r>
            <a:endParaRPr kumimoji="1" lang="en-US" altLang="ja-JP" dirty="0"/>
          </a:p>
          <a:p>
            <a:r>
              <a:rPr kumimoji="1" lang="ja-JP" altLang="en-US" dirty="0"/>
              <a:t>　・目隠し</a:t>
            </a:r>
            <a:endParaRPr kumimoji="1" lang="en-US" altLang="ja-JP" dirty="0"/>
          </a:p>
          <a:p>
            <a:r>
              <a:rPr kumimoji="1" lang="ja-JP" altLang="en-US" dirty="0"/>
              <a:t>　・棒</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児童や</a:t>
            </a:r>
            <a:r>
              <a:rPr kumimoji="1" lang="en-US" altLang="ja-JP" dirty="0"/>
              <a:t>TT</a:t>
            </a:r>
            <a:r>
              <a:rPr kumimoji="1" lang="ja-JP" altLang="en-US" dirty="0"/>
              <a:t>の教員１名に、目隠しをさせ、棒をもった状態で立つ</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ルール</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a:t>
            </a:r>
            <a:r>
              <a:rPr kumimoji="1" lang="en-US" altLang="ja-JP" dirty="0"/>
              <a:t>GO</a:t>
            </a:r>
            <a:r>
              <a:rPr kumimoji="1" lang="ja-JP" altLang="en-US" dirty="0"/>
              <a:t>」の合図で、起動する。</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　・ルールどおりしか、動けない。</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AC9DA16-66C5-4389-BB76-BF2A5A7BDF49}" type="slidenum">
              <a:rPr kumimoji="1" lang="ja-JP" altLang="en-US" sz="11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1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49805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スイカわりロボットは、「ＧＯ！」と言われたら、電源が入り、次のプログラムで動きます。</a:t>
            </a:r>
            <a:endParaRPr kumimoji="1" lang="en-US" altLang="ja-JP" dirty="0"/>
          </a:p>
          <a:p>
            <a:r>
              <a:rPr kumimoji="1" lang="ja-JP" altLang="en-US" dirty="0"/>
              <a:t>①ＧＯ！</a:t>
            </a:r>
            <a:endParaRPr kumimoji="1" lang="en-US" altLang="ja-JP" dirty="0"/>
          </a:p>
          <a:p>
            <a:r>
              <a:rPr kumimoji="1" lang="ja-JP" altLang="en-US" dirty="0"/>
              <a:t>→　児童または</a:t>
            </a:r>
            <a:r>
              <a:rPr kumimoji="1" lang="en-US" altLang="ja-JP" dirty="0"/>
              <a:t>TT</a:t>
            </a:r>
            <a:r>
              <a:rPr kumimoji="1" lang="ja-JP" altLang="en-US" dirty="0"/>
              <a:t>：右を向く</a:t>
            </a:r>
            <a:endParaRPr kumimoji="1" lang="en-US" altLang="ja-JP" dirty="0"/>
          </a:p>
          <a:p>
            <a:endParaRPr kumimoji="1" lang="en-US" altLang="ja-JP" dirty="0"/>
          </a:p>
          <a:p>
            <a:r>
              <a:rPr kumimoji="1" lang="ja-JP" altLang="en-US" dirty="0"/>
              <a:t>②ＧＯ！</a:t>
            </a:r>
            <a:endParaRPr kumimoji="1" lang="en-US" altLang="ja-JP" dirty="0"/>
          </a:p>
          <a:p>
            <a:r>
              <a:rPr kumimoji="1" lang="ja-JP" altLang="en-US" dirty="0"/>
              <a:t>→児童または</a:t>
            </a:r>
            <a:r>
              <a:rPr kumimoji="1" lang="en-US" altLang="ja-JP" dirty="0"/>
              <a:t>TT</a:t>
            </a:r>
            <a:r>
              <a:rPr kumimoji="1" lang="ja-JP" altLang="en-US" dirty="0"/>
              <a:t>：「ヤー」と言う</a:t>
            </a:r>
            <a:endParaRPr kumimoji="1" lang="en-US" altLang="ja-JP" dirty="0"/>
          </a:p>
          <a:p>
            <a:endParaRPr kumimoji="1" lang="en-US" altLang="ja-JP" dirty="0"/>
          </a:p>
          <a:p>
            <a:r>
              <a:rPr kumimoji="1" lang="ja-JP" altLang="en-US" dirty="0"/>
              <a:t>③ＧＯ！</a:t>
            </a:r>
            <a:endParaRPr kumimoji="1" lang="en-US" altLang="ja-JP" dirty="0"/>
          </a:p>
          <a:p>
            <a:r>
              <a:rPr kumimoji="1" lang="ja-JP" altLang="en-US" dirty="0"/>
              <a:t>→児童または</a:t>
            </a:r>
            <a:r>
              <a:rPr kumimoji="1" lang="en-US" altLang="ja-JP" dirty="0"/>
              <a:t>TT</a:t>
            </a:r>
            <a:r>
              <a:rPr kumimoji="1" lang="ja-JP" altLang="en-US" dirty="0"/>
              <a:t>：ふりおろす動作</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1AC9DA16-66C5-4389-BB76-BF2A5A7BDF49}" type="slidenum">
              <a:rPr kumimoji="1" lang="ja-JP" altLang="en-US" smtClean="0"/>
              <a:t>6</a:t>
            </a:fld>
            <a:endParaRPr kumimoji="1" lang="ja-JP" altLang="en-US"/>
          </a:p>
        </p:txBody>
      </p:sp>
    </p:spTree>
    <p:extLst>
      <p:ext uri="{BB962C8B-B14F-4D97-AF65-F5344CB8AC3E}">
        <p14:creationId xmlns:p14="http://schemas.microsoft.com/office/powerpoint/2010/main" val="541657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それでは、命令を組み合わせてみましょう。</a:t>
            </a:r>
            <a:endParaRPr kumimoji="1" lang="en-US" altLang="ja-JP" dirty="0"/>
          </a:p>
          <a:p>
            <a:r>
              <a:rPr kumimoji="1" lang="ja-JP" altLang="en-US" dirty="0"/>
              <a:t>★</a:t>
            </a:r>
          </a:p>
        </p:txBody>
      </p:sp>
      <p:sp>
        <p:nvSpPr>
          <p:cNvPr id="4" name="スライド番号プレースホルダー 3"/>
          <p:cNvSpPr>
            <a:spLocks noGrp="1"/>
          </p:cNvSpPr>
          <p:nvPr>
            <p:ph type="sldNum" sz="quarter" idx="10"/>
          </p:nvPr>
        </p:nvSpPr>
        <p:spPr/>
        <p:txBody>
          <a:bodyPr/>
          <a:lstStyle/>
          <a:p>
            <a:pPr defTabSz="457126">
              <a:defRPr/>
            </a:pPr>
            <a:fld id="{1AC9DA16-66C5-4389-BB76-BF2A5A7BDF49}" type="slidenum">
              <a:rPr kumimoji="1" lang="ja-JP" altLang="en-US">
                <a:solidFill>
                  <a:prstClr val="black"/>
                </a:solidFill>
                <a:latin typeface="游ゴシック" panose="020F0502020204030204"/>
                <a:ea typeface="游ゴシック" panose="020B0400000000000000" pitchFamily="50" charset="-128"/>
              </a:rPr>
              <a:pPr defTabSz="457126">
                <a:defRPr/>
              </a:pPr>
              <a:t>7</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266573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では、スイカをわってみましょう。</a:t>
            </a:r>
            <a:endParaRPr kumimoji="1" lang="en-US" altLang="ja-JP" dirty="0"/>
          </a:p>
          <a:p>
            <a:r>
              <a:rPr kumimoji="1" lang="ja-JP" altLang="en-US" dirty="0"/>
              <a:t>先生がそのプログラムを考えてきました。</a:t>
            </a:r>
            <a:endParaRPr kumimoji="1" lang="en-US" altLang="ja-JP" dirty="0"/>
          </a:p>
          <a:p>
            <a:r>
              <a:rPr kumimoji="1" lang="ja-JP" altLang="en-US" dirty="0"/>
              <a:t>割れるでしょうか。</a:t>
            </a:r>
            <a:endParaRPr kumimoji="1" lang="en-US" altLang="ja-JP" dirty="0"/>
          </a:p>
          <a:p>
            <a:endParaRPr kumimoji="1" lang="en-US" altLang="ja-JP" dirty="0"/>
          </a:p>
          <a:p>
            <a:r>
              <a:rPr kumimoji="1" lang="ja-JP" altLang="en-US" dirty="0"/>
              <a:t>すいかをセット。</a:t>
            </a:r>
            <a:endParaRPr kumimoji="1" lang="en-US" altLang="ja-JP" dirty="0"/>
          </a:p>
          <a:p>
            <a:r>
              <a:rPr kumimoji="1" lang="ja-JP" altLang="en-US" dirty="0"/>
              <a:t>スタート位置について目隠しをします。</a:t>
            </a:r>
            <a:endParaRPr kumimoji="1" lang="en-US" altLang="ja-JP" dirty="0"/>
          </a:p>
          <a:p>
            <a:r>
              <a:rPr kumimoji="1" lang="ja-JP" altLang="en-US" dirty="0">
                <a:ea typeface="游ゴシック"/>
              </a:rPr>
              <a:t>目隠しをするので、「Ｇ</a:t>
            </a:r>
            <a:r>
              <a:rPr kumimoji="1" lang="en-US" altLang="ja-JP" dirty="0">
                <a:ea typeface="游ゴシック"/>
              </a:rPr>
              <a:t>o</a:t>
            </a:r>
            <a:r>
              <a:rPr kumimoji="1" lang="ja-JP" altLang="en-US" dirty="0">
                <a:ea typeface="游ゴシック"/>
              </a:rPr>
              <a:t>！」の後の命令も１つずつみなさんが読</a:t>
            </a:r>
            <a:r>
              <a:rPr lang="ja-JP" altLang="en-US" dirty="0">
                <a:ea typeface="游ゴシック"/>
              </a:rPr>
              <a:t>みましょう</a:t>
            </a:r>
            <a:r>
              <a:rPr kumimoji="1" lang="ja-JP" altLang="en-US" dirty="0">
                <a:ea typeface="游ゴシック"/>
              </a:rPr>
              <a:t>。</a:t>
            </a:r>
            <a:endParaRPr kumimoji="1" lang="en-US" altLang="ja-JP" dirty="0">
              <a:ea typeface="游ゴシック"/>
            </a:endParaRPr>
          </a:p>
          <a:p>
            <a:endParaRPr kumimoji="1" lang="en-US" altLang="ja-JP" dirty="0"/>
          </a:p>
          <a:p>
            <a:r>
              <a:rPr kumimoji="1" lang="ja-JP" altLang="en-US" dirty="0"/>
              <a:t>それでは、いきます。</a:t>
            </a:r>
            <a:endParaRPr kumimoji="1" lang="en-US" altLang="ja-JP" dirty="0"/>
          </a:p>
          <a:p>
            <a:endParaRPr kumimoji="1" lang="en-US" altLang="ja-JP" dirty="0"/>
          </a:p>
          <a:p>
            <a:endParaRPr kumimoji="1" lang="en-US" altLang="ja-JP" dirty="0"/>
          </a:p>
          <a:p>
            <a:r>
              <a:rPr kumimoji="1" lang="ja-JP" altLang="en-US" dirty="0"/>
              <a:t>○一連の動作のあと</a:t>
            </a:r>
            <a:endParaRPr kumimoji="1" lang="en-US" altLang="ja-JP" dirty="0"/>
          </a:p>
          <a:p>
            <a:r>
              <a:rPr kumimoji="1" lang="ja-JP" altLang="en-US" dirty="0"/>
              <a:t>割れなかったですね。</a:t>
            </a:r>
            <a:endParaRPr kumimoji="1" lang="en-US" altLang="ja-JP" dirty="0"/>
          </a:p>
          <a:p>
            <a:r>
              <a:rPr kumimoji="1" lang="ja-JP" altLang="en-US" dirty="0"/>
              <a:t>どうすれば割れるでしょうか。</a:t>
            </a:r>
            <a:endParaRPr kumimoji="1" lang="en-US" altLang="ja-JP" dirty="0"/>
          </a:p>
          <a:p>
            <a:r>
              <a:rPr kumimoji="1" lang="ja-JP" altLang="en-US" dirty="0"/>
              <a:t>（児童にスイカを割るプログラムに修正させる。）</a:t>
            </a:r>
            <a:endParaRPr kumimoji="1" lang="en-US" altLang="ja-JP" dirty="0"/>
          </a:p>
          <a:p>
            <a:endParaRPr kumimoji="1" lang="en-US" altLang="ja-JP" dirty="0"/>
          </a:p>
          <a:p>
            <a:r>
              <a:rPr kumimoji="1" lang="ja-JP" altLang="en-US" dirty="0"/>
              <a:t>コンピュータは、このように上から順にプログラムされていることを実行していきます。</a:t>
            </a:r>
            <a:endParaRPr kumimoji="1" lang="en-US" altLang="ja-JP" dirty="0"/>
          </a:p>
          <a:p>
            <a:r>
              <a:rPr kumimoji="1" lang="ja-JP" altLang="en-US" dirty="0"/>
              <a:t>★</a:t>
            </a:r>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AC9DA16-66C5-4389-BB76-BF2A5A7BDF49}" type="slidenum">
              <a:rPr kumimoji="1" lang="ja-JP" altLang="en-US" sz="11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1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27244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発展　</a:t>
            </a:r>
            <a:r>
              <a:rPr kumimoji="1" lang="en-US" altLang="ja-JP" dirty="0"/>
              <a:t>※</a:t>
            </a:r>
            <a:r>
              <a:rPr kumimoji="1" lang="ja-JP" altLang="en-US" dirty="0"/>
              <a:t>児童の実態に合わせて行います。ここでは、反復処理を教えます。</a:t>
            </a:r>
            <a:endParaRPr kumimoji="1" lang="en-US" altLang="ja-JP" dirty="0"/>
          </a:p>
          <a:p>
            <a:endParaRPr kumimoji="1" lang="en-US" altLang="ja-JP" dirty="0"/>
          </a:p>
          <a:p>
            <a:r>
              <a:rPr kumimoji="1" lang="ja-JP" altLang="en-US" dirty="0"/>
              <a:t>スイカは無事割れましたが、プログラムがとても多いですね。</a:t>
            </a:r>
            <a:endParaRPr kumimoji="1" lang="en-US" altLang="ja-JP" dirty="0"/>
          </a:p>
          <a:p>
            <a:r>
              <a:rPr kumimoji="1" lang="ja-JP" altLang="en-US" dirty="0"/>
              <a:t>同じプログラムでも、もっと簡単にならないでしょうか。</a:t>
            </a:r>
            <a:endParaRPr kumimoji="1" lang="en-US" altLang="ja-JP" dirty="0"/>
          </a:p>
          <a:p>
            <a:endParaRPr kumimoji="1" lang="en-US" altLang="ja-JP" dirty="0"/>
          </a:p>
          <a:p>
            <a:r>
              <a:rPr kumimoji="1" lang="ja-JP" altLang="en-US" dirty="0"/>
              <a:t>→一歩を四歩にかえる。</a:t>
            </a:r>
            <a:endParaRPr kumimoji="1" lang="en-US" altLang="ja-JP" dirty="0"/>
          </a:p>
          <a:p>
            <a:r>
              <a:rPr kumimoji="1" lang="ja-JP" altLang="en-US" dirty="0"/>
              <a:t>そうですね。こうする短くなりました。</a:t>
            </a:r>
            <a:endParaRPr kumimoji="1" lang="en-US" altLang="ja-JP" dirty="0"/>
          </a:p>
          <a:p>
            <a:endParaRPr kumimoji="1" lang="en-US" altLang="ja-JP" dirty="0"/>
          </a:p>
          <a:p>
            <a:endParaRPr kumimoji="1" lang="en-US" altLang="ja-JP" dirty="0"/>
          </a:p>
          <a:p>
            <a:r>
              <a:rPr kumimoji="1" lang="ja-JP" altLang="en-US" dirty="0"/>
              <a:t>では、一歩進むというプログラムを使って同じように短くするにはどうすればよいかな</a:t>
            </a:r>
            <a:endParaRPr kumimoji="1" lang="en-US" altLang="ja-JP" dirty="0"/>
          </a:p>
          <a:p>
            <a:r>
              <a:rPr kumimoji="1" lang="ja-JP" altLang="en-US" dirty="0"/>
              <a:t>→</a:t>
            </a:r>
            <a:r>
              <a:rPr kumimoji="1" lang="en-US" altLang="ja-JP" dirty="0"/>
              <a:t>1</a:t>
            </a:r>
            <a:r>
              <a:rPr kumimoji="1" lang="ja-JP" altLang="en-US" dirty="0"/>
              <a:t>歩を、４回くり返したらいいんだね。</a:t>
            </a:r>
            <a:endParaRPr kumimoji="1" lang="en-US" altLang="ja-JP" dirty="0"/>
          </a:p>
          <a:p>
            <a:endParaRPr kumimoji="1" lang="en-US" altLang="ja-JP" dirty="0"/>
          </a:p>
          <a:p>
            <a:r>
              <a:rPr kumimoji="1" lang="ja-JP" altLang="en-US" dirty="0"/>
              <a:t>このように１度できたプログラムを、見直しよりわかりやすく改善することが、プログラミングにはとても大切です。</a:t>
            </a:r>
            <a:endParaRPr kumimoji="1" lang="en-US" altLang="ja-JP" dirty="0"/>
          </a:p>
          <a:p>
            <a:r>
              <a:rPr kumimoji="1" lang="ja-JP" altLang="en-US" dirty="0"/>
              <a:t>★</a:t>
            </a:r>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AC9DA16-66C5-4389-BB76-BF2A5A7BDF49}" type="slidenum">
              <a:rPr kumimoji="1" lang="ja-JP" altLang="en-US" sz="11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1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7950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90187EB-0571-4198-B819-788C8F72A0EE}" type="datetimeFigureOut">
              <a:rPr kumimoji="1" lang="ja-JP" altLang="en-US" smtClean="0"/>
              <a:t>2021/2/28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187431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0187EB-0571-4198-B819-788C8F72A0EE}" type="datetimeFigureOut">
              <a:rPr kumimoji="1" lang="ja-JP" altLang="en-US" smtClean="0"/>
              <a:t>2021/2/28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1497024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0187EB-0571-4198-B819-788C8F72A0EE}" type="datetimeFigureOut">
              <a:rPr kumimoji="1" lang="ja-JP" altLang="en-US" smtClean="0"/>
              <a:t>2021/2/28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3639412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90187EB-0571-4198-B819-788C8F72A0EE}" type="datetimeFigureOut">
              <a:rPr kumimoji="1" lang="ja-JP" altLang="en-US" smtClean="0"/>
              <a:t>2021/2/28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13675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90187EB-0571-4198-B819-788C8F72A0EE}" type="datetimeFigureOut">
              <a:rPr kumimoji="1" lang="ja-JP" altLang="en-US" smtClean="0"/>
              <a:t>2021/2/28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1267041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90187EB-0571-4198-B819-788C8F72A0EE}" type="datetimeFigureOut">
              <a:rPr kumimoji="1" lang="ja-JP" altLang="en-US" smtClean="0"/>
              <a:t>2021/2/28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3513919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90187EB-0571-4198-B819-788C8F72A0EE}" type="datetimeFigureOut">
              <a:rPr kumimoji="1" lang="ja-JP" altLang="en-US" smtClean="0"/>
              <a:t>2021/2/28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3286958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90187EB-0571-4198-B819-788C8F72A0EE}" type="datetimeFigureOut">
              <a:rPr kumimoji="1" lang="ja-JP" altLang="en-US" smtClean="0"/>
              <a:t>2021/2/28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361024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0187EB-0571-4198-B819-788C8F72A0EE}" type="datetimeFigureOut">
              <a:rPr kumimoji="1" lang="ja-JP" altLang="en-US" smtClean="0"/>
              <a:t>2021/2/28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365595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0187EB-0571-4198-B819-788C8F72A0EE}" type="datetimeFigureOut">
              <a:rPr kumimoji="1" lang="ja-JP" altLang="en-US" smtClean="0"/>
              <a:t>2021/2/28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2812656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0187EB-0571-4198-B819-788C8F72A0EE}" type="datetimeFigureOut">
              <a:rPr kumimoji="1" lang="ja-JP" altLang="en-US" smtClean="0"/>
              <a:t>2021/2/28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1197603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0187EB-0571-4198-B819-788C8F72A0EE}" type="datetimeFigureOut">
              <a:rPr kumimoji="1" lang="ja-JP" altLang="en-US" smtClean="0"/>
              <a:t>2021/2/28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49F12-BC0B-4F2F-8C9F-5AE44B91A911}" type="slidenum">
              <a:rPr kumimoji="1" lang="ja-JP" altLang="en-US" smtClean="0"/>
              <a:t>‹#›</a:t>
            </a:fld>
            <a:endParaRPr kumimoji="1" lang="ja-JP" altLang="en-US"/>
          </a:p>
        </p:txBody>
      </p:sp>
    </p:spTree>
    <p:extLst>
      <p:ext uri="{BB962C8B-B14F-4D97-AF65-F5344CB8AC3E}">
        <p14:creationId xmlns:p14="http://schemas.microsoft.com/office/powerpoint/2010/main" val="2683280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1.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1.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3.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ADD6A758-F586-4F67-A610-D3BBFC18C5A3}"/>
              </a:ext>
            </a:extLst>
          </p:cNvPr>
          <p:cNvSpPr txBox="1">
            <a:spLocks/>
          </p:cNvSpPr>
          <p:nvPr/>
        </p:nvSpPr>
        <p:spPr>
          <a:xfrm>
            <a:off x="1481141" y="380502"/>
            <a:ext cx="6693226" cy="16115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ltLang="ja-JP" sz="4800" spc="-300" dirty="0" err="1">
                <a:latin typeface="UD デジタル 教科書体 NK-B"/>
                <a:ea typeface="UD デジタル 教科書体 NK-B"/>
              </a:rPr>
              <a:t>どんなことができますか</a:t>
            </a:r>
            <a:r>
              <a:rPr lang="en-US" altLang="ja-JP" sz="4800" spc="-300" dirty="0">
                <a:latin typeface="UD デジタル 教科書体 NK-B"/>
                <a:ea typeface="UD デジタル 教科書体 NK-B"/>
              </a:rPr>
              <a:t>？</a:t>
            </a:r>
            <a:endParaRPr lang="en-US" altLang="ja-JP" sz="4800" b="0" i="0" u="none" strike="noStrike" kern="1200" cap="none" spc="-30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endParaRPr>
          </a:p>
        </p:txBody>
      </p:sp>
      <p:pic>
        <p:nvPicPr>
          <p:cNvPr id="4" name="図 3" descr="部屋, 賭博場 が含まれている画像&#10;&#10;説明は自動で生成されたものです">
            <a:extLst>
              <a:ext uri="{FF2B5EF4-FFF2-40B4-BE49-F238E27FC236}">
                <a16:creationId xmlns:a16="http://schemas.microsoft.com/office/drawing/2014/main" id="{60CE007F-DF11-4522-97CE-8E803EE42F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902" y="1992088"/>
            <a:ext cx="3829098" cy="3829098"/>
          </a:xfrm>
          <a:prstGeom prst="rect">
            <a:avLst/>
          </a:prstGeom>
        </p:spPr>
      </p:pic>
    </p:spTree>
    <p:extLst>
      <p:ext uri="{BB962C8B-B14F-4D97-AF65-F5344CB8AC3E}">
        <p14:creationId xmlns:p14="http://schemas.microsoft.com/office/powerpoint/2010/main" val="1148176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ADD6A758-F586-4F67-A610-D3BBFC18C5A3}"/>
              </a:ext>
            </a:extLst>
          </p:cNvPr>
          <p:cNvSpPr txBox="1">
            <a:spLocks/>
          </p:cNvSpPr>
          <p:nvPr/>
        </p:nvSpPr>
        <p:spPr>
          <a:xfrm>
            <a:off x="1954723" y="2946683"/>
            <a:ext cx="5384887" cy="16115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800" b="0" i="0" u="none" strike="noStrike" kern="1200" cap="none" spc="-30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プログラミングされた</a:t>
            </a:r>
            <a:endParaRPr kumimoji="1" lang="en-US" altLang="ja-JP" sz="4800" b="0" i="0" u="none" strike="noStrike" kern="1200" cap="none" spc="-30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800" b="0" i="0" u="none" strike="noStrike" kern="1200" cap="none" spc="-30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t>　　　　　　　コンピュータ</a:t>
            </a:r>
            <a:br>
              <a:rPr kumimoji="1" lang="en-US" altLang="ja-JP" sz="6000" b="0" i="0" u="none" strike="noStrike" kern="1200" cap="none" spc="-30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rPr>
            </a:br>
            <a:endParaRPr kumimoji="1" lang="ja-JP" altLang="en-US" sz="6000" b="0" i="0" u="none" strike="noStrike" kern="1200" cap="none" spc="-30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grpSp>
        <p:nvGrpSpPr>
          <p:cNvPr id="2" name="グループ化 1"/>
          <p:cNvGrpSpPr/>
          <p:nvPr/>
        </p:nvGrpSpPr>
        <p:grpSpPr>
          <a:xfrm>
            <a:off x="772207" y="265611"/>
            <a:ext cx="8043990" cy="5651682"/>
            <a:chOff x="513414" y="524403"/>
            <a:chExt cx="8094558" cy="5687211"/>
          </a:xfrm>
        </p:grpSpPr>
        <p:pic>
          <p:nvPicPr>
            <p:cNvPr id="3" name="コンテンツ プレースホルダー 4">
              <a:extLst>
                <a:ext uri="{FF2B5EF4-FFF2-40B4-BE49-F238E27FC236}">
                  <a16:creationId xmlns:a16="http://schemas.microsoft.com/office/drawing/2014/main" id="{DBDBCD12-DE51-401A-B9AF-A37153EA43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2917" y="4472034"/>
              <a:ext cx="1714500" cy="1714500"/>
            </a:xfrm>
            <a:prstGeom prst="rect">
              <a:avLst/>
            </a:prstGeom>
          </p:spPr>
        </p:pic>
        <p:pic>
          <p:nvPicPr>
            <p:cNvPr id="4" name="図 3">
              <a:extLst>
                <a:ext uri="{FF2B5EF4-FFF2-40B4-BE49-F238E27FC236}">
                  <a16:creationId xmlns:a16="http://schemas.microsoft.com/office/drawing/2014/main" id="{5734B9DB-D629-436A-9F85-3B2DC221FA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5692" y="579384"/>
              <a:ext cx="1714500" cy="1714500"/>
            </a:xfrm>
            <a:prstGeom prst="rect">
              <a:avLst/>
            </a:prstGeom>
          </p:spPr>
        </p:pic>
        <p:pic>
          <p:nvPicPr>
            <p:cNvPr id="10" name="図 9">
              <a:extLst>
                <a:ext uri="{FF2B5EF4-FFF2-40B4-BE49-F238E27FC236}">
                  <a16:creationId xmlns:a16="http://schemas.microsoft.com/office/drawing/2014/main" id="{6D446028-59F7-41E6-9B88-B982F5AB25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1930" y="524403"/>
              <a:ext cx="1445951" cy="1445951"/>
            </a:xfrm>
            <a:prstGeom prst="rect">
              <a:avLst/>
            </a:prstGeom>
          </p:spPr>
        </p:pic>
        <p:pic>
          <p:nvPicPr>
            <p:cNvPr id="14" name="図 13">
              <a:extLst>
                <a:ext uri="{FF2B5EF4-FFF2-40B4-BE49-F238E27FC236}">
                  <a16:creationId xmlns:a16="http://schemas.microsoft.com/office/drawing/2014/main" id="{9458311A-F1D0-4813-B420-F2EE7EE7866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64428" y="2617074"/>
              <a:ext cx="1298711" cy="1298711"/>
            </a:xfrm>
            <a:prstGeom prst="rect">
              <a:avLst/>
            </a:prstGeom>
          </p:spPr>
        </p:pic>
        <p:pic>
          <p:nvPicPr>
            <p:cNvPr id="15" name="図 14"/>
            <p:cNvPicPr>
              <a:picLocks noChangeAspect="1"/>
            </p:cNvPicPr>
            <p:nvPr/>
          </p:nvPicPr>
          <p:blipFill>
            <a:blip r:embed="rId7"/>
            <a:stretch>
              <a:fillRect/>
            </a:stretch>
          </p:blipFill>
          <p:spPr>
            <a:xfrm>
              <a:off x="583609" y="4493174"/>
              <a:ext cx="2129561" cy="1397524"/>
            </a:xfrm>
            <a:prstGeom prst="rect">
              <a:avLst/>
            </a:prstGeom>
          </p:spPr>
        </p:pic>
        <p:pic>
          <p:nvPicPr>
            <p:cNvPr id="16" name="図 15"/>
            <p:cNvPicPr>
              <a:picLocks noChangeAspect="1"/>
            </p:cNvPicPr>
            <p:nvPr/>
          </p:nvPicPr>
          <p:blipFill>
            <a:blip r:embed="rId8"/>
            <a:stretch>
              <a:fillRect/>
            </a:stretch>
          </p:blipFill>
          <p:spPr>
            <a:xfrm>
              <a:off x="513414" y="2333296"/>
              <a:ext cx="1473698" cy="1724103"/>
            </a:xfrm>
            <a:prstGeom prst="rect">
              <a:avLst/>
            </a:prstGeom>
          </p:spPr>
        </p:pic>
        <p:pic>
          <p:nvPicPr>
            <p:cNvPr id="17" name="図 16"/>
            <p:cNvPicPr>
              <a:picLocks noChangeAspect="1"/>
            </p:cNvPicPr>
            <p:nvPr/>
          </p:nvPicPr>
          <p:blipFill>
            <a:blip r:embed="rId9"/>
            <a:stretch>
              <a:fillRect/>
            </a:stretch>
          </p:blipFill>
          <p:spPr>
            <a:xfrm>
              <a:off x="5265682" y="619026"/>
              <a:ext cx="3342290" cy="1311300"/>
            </a:xfrm>
            <a:prstGeom prst="rect">
              <a:avLst/>
            </a:prstGeom>
          </p:spPr>
        </p:pic>
        <p:pic>
          <p:nvPicPr>
            <p:cNvPr id="18" name="図 17"/>
            <p:cNvPicPr>
              <a:picLocks noChangeAspect="1"/>
            </p:cNvPicPr>
            <p:nvPr/>
          </p:nvPicPr>
          <p:blipFill>
            <a:blip r:embed="rId10"/>
            <a:stretch>
              <a:fillRect/>
            </a:stretch>
          </p:blipFill>
          <p:spPr>
            <a:xfrm>
              <a:off x="5367145" y="4445003"/>
              <a:ext cx="2580692" cy="1766611"/>
            </a:xfrm>
            <a:prstGeom prst="rect">
              <a:avLst/>
            </a:prstGeom>
          </p:spPr>
        </p:pic>
      </p:grpSp>
      <p:sp>
        <p:nvSpPr>
          <p:cNvPr id="12" name="タイトル 1">
            <a:extLst>
              <a:ext uri="{FF2B5EF4-FFF2-40B4-BE49-F238E27FC236}">
                <a16:creationId xmlns:a16="http://schemas.microsoft.com/office/drawing/2014/main" id="{699331ED-0006-4E55-993D-B7C59B1973F3}"/>
              </a:ext>
            </a:extLst>
          </p:cNvPr>
          <p:cNvSpPr txBox="1">
            <a:spLocks/>
          </p:cNvSpPr>
          <p:nvPr/>
        </p:nvSpPr>
        <p:spPr>
          <a:xfrm>
            <a:off x="0" y="5994601"/>
            <a:ext cx="9728319" cy="10626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pc="-300" dirty="0">
                <a:solidFill>
                  <a:srgbClr val="FF0000"/>
                </a:solidFill>
                <a:latin typeface="UD デジタル 教科書体 NK-B"/>
                <a:ea typeface="UD デジタル 教科書体 NK-B"/>
              </a:rPr>
              <a:t>⇒実際に</a:t>
            </a:r>
            <a:r>
              <a:rPr kumimoji="1" lang="ja-JP" altLang="en-US" b="0" i="0" u="none" strike="noStrike" kern="1200" cap="none" spc="-300" normalizeH="0" baseline="0" noProof="0" dirty="0">
                <a:ln>
                  <a:noFill/>
                </a:ln>
                <a:solidFill>
                  <a:srgbClr val="FF0000"/>
                </a:solidFill>
                <a:effectLst/>
                <a:uLnTx/>
                <a:uFillTx/>
                <a:latin typeface="UD デジタル 教科書体 NK-B"/>
                <a:ea typeface="UD デジタル 教科書体 NK-B"/>
              </a:rPr>
              <a:t>コンピュータ</a:t>
            </a:r>
            <a:r>
              <a:rPr lang="ja-JP" altLang="en-US" spc="-300" dirty="0">
                <a:solidFill>
                  <a:srgbClr val="FF0000"/>
                </a:solidFill>
                <a:latin typeface="UD デジタル 教科書体 NK-B"/>
                <a:ea typeface="UD デジタル 教科書体 NK-B"/>
              </a:rPr>
              <a:t>に命令をしてみよう</a:t>
            </a:r>
            <a:endParaRPr lang="ja-JP" altLang="en-US" sz="5400" b="0" i="0" u="none" strike="noStrike" kern="1200" cap="none" spc="-30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494844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ADD6A758-F586-4F67-A610-D3BBFC18C5A3}"/>
              </a:ext>
            </a:extLst>
          </p:cNvPr>
          <p:cNvSpPr txBox="1">
            <a:spLocks/>
          </p:cNvSpPr>
          <p:nvPr/>
        </p:nvSpPr>
        <p:spPr>
          <a:xfrm>
            <a:off x="1481141" y="380502"/>
            <a:ext cx="6693226" cy="16115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ltLang="ja-JP" sz="4800" spc="-300" dirty="0" err="1">
                <a:latin typeface="UD デジタル 教科書体 NK-B"/>
                <a:ea typeface="UD デジタル 教科書体 NK-B"/>
              </a:rPr>
              <a:t>どんなことができますか</a:t>
            </a:r>
            <a:r>
              <a:rPr lang="en-US" altLang="ja-JP" sz="4800" spc="-300" dirty="0">
                <a:latin typeface="UD デジタル 教科書体 NK-B"/>
                <a:ea typeface="UD デジタル 教科書体 NK-B"/>
              </a:rPr>
              <a:t>？</a:t>
            </a:r>
            <a:endParaRPr lang="en-US" altLang="ja-JP" sz="4800" b="0" i="0" u="none" strike="noStrike" kern="1200" cap="none" spc="-30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endParaRPr>
          </a:p>
        </p:txBody>
      </p:sp>
      <p:pic>
        <p:nvPicPr>
          <p:cNvPr id="6" name="図 5" descr="部屋, 賭博場 が含まれている画像&#10;&#10;説明は自動で生成されたものです">
            <a:extLst>
              <a:ext uri="{FF2B5EF4-FFF2-40B4-BE49-F238E27FC236}">
                <a16:creationId xmlns:a16="http://schemas.microsoft.com/office/drawing/2014/main" id="{239C348A-58BA-4597-B56E-2CF7D3A00A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902" y="1992088"/>
            <a:ext cx="3829098" cy="3829098"/>
          </a:xfrm>
          <a:prstGeom prst="rect">
            <a:avLst/>
          </a:prstGeom>
        </p:spPr>
      </p:pic>
      <p:sp>
        <p:nvSpPr>
          <p:cNvPr id="4" name="タイトル 1">
            <a:extLst>
              <a:ext uri="{FF2B5EF4-FFF2-40B4-BE49-F238E27FC236}">
                <a16:creationId xmlns:a16="http://schemas.microsoft.com/office/drawing/2014/main" id="{5B565A13-04E6-4413-9612-18C47AC817EF}"/>
              </a:ext>
            </a:extLst>
          </p:cNvPr>
          <p:cNvSpPr txBox="1">
            <a:spLocks/>
          </p:cNvSpPr>
          <p:nvPr/>
        </p:nvSpPr>
        <p:spPr>
          <a:xfrm>
            <a:off x="4845442" y="3299105"/>
            <a:ext cx="4292206" cy="252208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lang="en-US" altLang="ja-JP" sz="4800" spc="-300" dirty="0">
                <a:latin typeface="UD デジタル 教科書体 NK-B"/>
                <a:ea typeface="UD デジタル 教科書体 NK-B"/>
              </a:rPr>
              <a:t>・</a:t>
            </a:r>
            <a:r>
              <a:rPr lang="en-US" altLang="ja-JP" sz="4800" spc="-300" dirty="0" err="1">
                <a:latin typeface="UD デジタル 教科書体 NK-B"/>
                <a:ea typeface="UD デジタル 教科書体 NK-B"/>
              </a:rPr>
              <a:t>もとの</a:t>
            </a:r>
            <a:r>
              <a:rPr lang="ja-JP" altLang="en-US" sz="4800" spc="-300" dirty="0">
                <a:latin typeface="UD デジタル 教科書体 NK-B"/>
                <a:ea typeface="UD デジタル 教科書体 NK-B"/>
              </a:rPr>
              <a:t>　</a:t>
            </a:r>
            <a:r>
              <a:rPr lang="en-US" altLang="ja-JP" sz="4800" spc="-300" dirty="0" err="1">
                <a:latin typeface="UD デジタル 教科書体 NK-B"/>
                <a:ea typeface="UD デジタル 教科書体 NK-B"/>
              </a:rPr>
              <a:t>ばしょに</a:t>
            </a:r>
            <a:r>
              <a:rPr lang="en-US" altLang="ja-JP" sz="4800" spc="-300" dirty="0">
                <a:latin typeface="UD デジタル 教科書体 NK-B"/>
                <a:ea typeface="UD デジタル 教科書体 NK-B"/>
              </a:rPr>
              <a:t>　</a:t>
            </a:r>
            <a:r>
              <a:rPr lang="ja-JP" altLang="en-US" sz="4800" spc="-300" dirty="0">
                <a:latin typeface="UD デジタル 教科書体 NK-B"/>
                <a:ea typeface="UD デジタル 教科書体 NK-B"/>
              </a:rPr>
              <a:t>　</a:t>
            </a:r>
            <a:endParaRPr lang="en-US" altLang="ja-JP" sz="4800" spc="-300" dirty="0">
              <a:latin typeface="UD デジタル 教科書体 NK-B"/>
              <a:ea typeface="UD デジタル 教科書体 NK-B"/>
            </a:endParaRPr>
          </a:p>
          <a:p>
            <a:pPr>
              <a:defRPr/>
            </a:pPr>
            <a:r>
              <a:rPr lang="ja-JP" altLang="en-US" sz="4800" spc="-300" dirty="0">
                <a:latin typeface="UD デジタル 教科書体 NK-B"/>
                <a:ea typeface="UD デジタル 教科書体 NK-B"/>
              </a:rPr>
              <a:t>　</a:t>
            </a:r>
            <a:r>
              <a:rPr lang="en-US" altLang="ja-JP" sz="4800" spc="-300" dirty="0" err="1">
                <a:latin typeface="UD デジタル 教科書体 NK-B"/>
                <a:ea typeface="UD デジタル 教科書体 NK-B"/>
              </a:rPr>
              <a:t>もどる</a:t>
            </a:r>
            <a:endParaRPr lang="en-US" altLang="ja-JP" sz="4800" b="0" i="0" u="none" strike="noStrike" kern="1200" cap="none" spc="-300" normalizeH="0" baseline="0" noProof="0" dirty="0" err="1">
              <a:ln>
                <a:noFill/>
              </a:ln>
              <a:effectLst/>
              <a:uLnTx/>
              <a:uFillTx/>
              <a:latin typeface="UD デジタル 教科書体 NK-B" panose="02020700000000000000" pitchFamily="18" charset="-128"/>
              <a:ea typeface="UD デジタル 教科書体 NK-B" panose="02020700000000000000" pitchFamily="18" charset="-128"/>
            </a:endParaRPr>
          </a:p>
        </p:txBody>
      </p:sp>
      <p:sp>
        <p:nvSpPr>
          <p:cNvPr id="7" name="タイトル 1">
            <a:extLst>
              <a:ext uri="{FF2B5EF4-FFF2-40B4-BE49-F238E27FC236}">
                <a16:creationId xmlns:a16="http://schemas.microsoft.com/office/drawing/2014/main" id="{21E478C8-0D2E-4179-A3BF-221C39E62205}"/>
              </a:ext>
            </a:extLst>
          </p:cNvPr>
          <p:cNvSpPr txBox="1">
            <a:spLocks/>
          </p:cNvSpPr>
          <p:nvPr/>
        </p:nvSpPr>
        <p:spPr>
          <a:xfrm>
            <a:off x="4845441" y="2724011"/>
            <a:ext cx="2265000" cy="14678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ltLang="ja-JP" sz="4800" spc="-300" dirty="0">
                <a:latin typeface="UD デジタル 教科書体 NK-B"/>
                <a:ea typeface="UD デジタル 教科書体 NK-B"/>
              </a:rPr>
              <a:t>・</a:t>
            </a:r>
            <a:r>
              <a:rPr lang="en-US" altLang="ja-JP" sz="4800" spc="-300" dirty="0" err="1">
                <a:latin typeface="UD デジタル 教科書体 NK-B"/>
                <a:ea typeface="UD デジタル 教科書体 NK-B"/>
              </a:rPr>
              <a:t>そうじ</a:t>
            </a:r>
            <a:endParaRPr lang="en-US" altLang="ja-JP" sz="4800" b="0" i="0" u="none" strike="noStrike" kern="1200" cap="none" spc="-300" normalizeH="0" baseline="0" noProof="0" dirty="0" err="1">
              <a:ln>
                <a:noFill/>
              </a:ln>
              <a:effectLst/>
              <a:uLnTx/>
              <a:uFillTx/>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a:extLst>
              <a:ext uri="{FF2B5EF4-FFF2-40B4-BE49-F238E27FC236}">
                <a16:creationId xmlns:a16="http://schemas.microsoft.com/office/drawing/2014/main" id="{F47747F7-2DCB-47A8-A80D-BAA5D2649563}"/>
              </a:ext>
            </a:extLst>
          </p:cNvPr>
          <p:cNvSpPr txBox="1"/>
          <p:nvPr/>
        </p:nvSpPr>
        <p:spPr>
          <a:xfrm>
            <a:off x="5740279" y="2088228"/>
            <a:ext cx="238376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sz="5400" dirty="0">
                <a:solidFill>
                  <a:srgbClr val="FF0000"/>
                </a:solidFill>
                <a:latin typeface="Meiryo UI"/>
                <a:ea typeface="Meiryo UI"/>
                <a:cs typeface="Calibri"/>
              </a:rPr>
              <a:t>じどうで</a:t>
            </a:r>
          </a:p>
        </p:txBody>
      </p:sp>
    </p:spTree>
    <p:extLst>
      <p:ext uri="{BB962C8B-B14F-4D97-AF65-F5344CB8AC3E}">
        <p14:creationId xmlns:p14="http://schemas.microsoft.com/office/powerpoint/2010/main" val="2561627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513414" y="494906"/>
            <a:ext cx="8094558" cy="5687211"/>
            <a:chOff x="513414" y="524403"/>
            <a:chExt cx="8094558" cy="5687211"/>
          </a:xfrm>
        </p:grpSpPr>
        <p:pic>
          <p:nvPicPr>
            <p:cNvPr id="3" name="コンテンツ プレースホルダー 4">
              <a:extLst>
                <a:ext uri="{FF2B5EF4-FFF2-40B4-BE49-F238E27FC236}">
                  <a16:creationId xmlns:a16="http://schemas.microsoft.com/office/drawing/2014/main" id="{DBDBCD12-DE51-401A-B9AF-A37153EA43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2917" y="4472034"/>
              <a:ext cx="1714500" cy="1714500"/>
            </a:xfrm>
            <a:prstGeom prst="rect">
              <a:avLst/>
            </a:prstGeom>
          </p:spPr>
        </p:pic>
        <p:pic>
          <p:nvPicPr>
            <p:cNvPr id="4" name="図 3">
              <a:extLst>
                <a:ext uri="{FF2B5EF4-FFF2-40B4-BE49-F238E27FC236}">
                  <a16:creationId xmlns:a16="http://schemas.microsoft.com/office/drawing/2014/main" id="{5734B9DB-D629-436A-9F85-3B2DC221FA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5692" y="579384"/>
              <a:ext cx="1714500" cy="1714500"/>
            </a:xfrm>
            <a:prstGeom prst="rect">
              <a:avLst/>
            </a:prstGeom>
          </p:spPr>
        </p:pic>
        <p:pic>
          <p:nvPicPr>
            <p:cNvPr id="10" name="図 9">
              <a:extLst>
                <a:ext uri="{FF2B5EF4-FFF2-40B4-BE49-F238E27FC236}">
                  <a16:creationId xmlns:a16="http://schemas.microsoft.com/office/drawing/2014/main" id="{6D446028-59F7-41E6-9B88-B982F5AB25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1930" y="524403"/>
              <a:ext cx="1445951" cy="1445951"/>
            </a:xfrm>
            <a:prstGeom prst="rect">
              <a:avLst/>
            </a:prstGeom>
          </p:spPr>
        </p:pic>
        <p:pic>
          <p:nvPicPr>
            <p:cNvPr id="14" name="図 13">
              <a:extLst>
                <a:ext uri="{FF2B5EF4-FFF2-40B4-BE49-F238E27FC236}">
                  <a16:creationId xmlns:a16="http://schemas.microsoft.com/office/drawing/2014/main" id="{9458311A-F1D0-4813-B420-F2EE7EE7866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64428" y="2617074"/>
              <a:ext cx="1298711" cy="1298711"/>
            </a:xfrm>
            <a:prstGeom prst="rect">
              <a:avLst/>
            </a:prstGeom>
          </p:spPr>
        </p:pic>
        <p:pic>
          <p:nvPicPr>
            <p:cNvPr id="15" name="図 14"/>
            <p:cNvPicPr>
              <a:picLocks noChangeAspect="1"/>
            </p:cNvPicPr>
            <p:nvPr/>
          </p:nvPicPr>
          <p:blipFill>
            <a:blip r:embed="rId7"/>
            <a:stretch>
              <a:fillRect/>
            </a:stretch>
          </p:blipFill>
          <p:spPr>
            <a:xfrm>
              <a:off x="583609" y="4493174"/>
              <a:ext cx="2129561" cy="1397524"/>
            </a:xfrm>
            <a:prstGeom prst="rect">
              <a:avLst/>
            </a:prstGeom>
          </p:spPr>
        </p:pic>
        <p:pic>
          <p:nvPicPr>
            <p:cNvPr id="16" name="図 15"/>
            <p:cNvPicPr>
              <a:picLocks noChangeAspect="1"/>
            </p:cNvPicPr>
            <p:nvPr/>
          </p:nvPicPr>
          <p:blipFill>
            <a:blip r:embed="rId8"/>
            <a:stretch>
              <a:fillRect/>
            </a:stretch>
          </p:blipFill>
          <p:spPr>
            <a:xfrm>
              <a:off x="513414" y="2333296"/>
              <a:ext cx="1473698" cy="1724103"/>
            </a:xfrm>
            <a:prstGeom prst="rect">
              <a:avLst/>
            </a:prstGeom>
          </p:spPr>
        </p:pic>
        <p:pic>
          <p:nvPicPr>
            <p:cNvPr id="17" name="図 16"/>
            <p:cNvPicPr>
              <a:picLocks noChangeAspect="1"/>
            </p:cNvPicPr>
            <p:nvPr/>
          </p:nvPicPr>
          <p:blipFill>
            <a:blip r:embed="rId9"/>
            <a:stretch>
              <a:fillRect/>
            </a:stretch>
          </p:blipFill>
          <p:spPr>
            <a:xfrm>
              <a:off x="5265682" y="619026"/>
              <a:ext cx="3342290" cy="1311300"/>
            </a:xfrm>
            <a:prstGeom prst="rect">
              <a:avLst/>
            </a:prstGeom>
          </p:spPr>
        </p:pic>
        <p:pic>
          <p:nvPicPr>
            <p:cNvPr id="18" name="図 17"/>
            <p:cNvPicPr>
              <a:picLocks noChangeAspect="1"/>
            </p:cNvPicPr>
            <p:nvPr/>
          </p:nvPicPr>
          <p:blipFill>
            <a:blip r:embed="rId10"/>
            <a:stretch>
              <a:fillRect/>
            </a:stretch>
          </p:blipFill>
          <p:spPr>
            <a:xfrm>
              <a:off x="5367145" y="4445003"/>
              <a:ext cx="2580692" cy="1766611"/>
            </a:xfrm>
            <a:prstGeom prst="rect">
              <a:avLst/>
            </a:prstGeom>
          </p:spPr>
        </p:pic>
      </p:grpSp>
      <p:sp>
        <p:nvSpPr>
          <p:cNvPr id="6" name="タイトル 1">
            <a:extLst>
              <a:ext uri="{FF2B5EF4-FFF2-40B4-BE49-F238E27FC236}">
                <a16:creationId xmlns:a16="http://schemas.microsoft.com/office/drawing/2014/main" id="{CA98EE30-B41C-4AD0-96AB-D3B298FADFD3}"/>
              </a:ext>
            </a:extLst>
          </p:cNvPr>
          <p:cNvSpPr txBox="1">
            <a:spLocks/>
          </p:cNvSpPr>
          <p:nvPr/>
        </p:nvSpPr>
        <p:spPr>
          <a:xfrm>
            <a:off x="2469322" y="2407769"/>
            <a:ext cx="5384887" cy="16115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altLang="ja-JP" sz="6600" spc="-300" dirty="0" err="1">
                <a:latin typeface="UD デジタル 教科書体 NK-B"/>
                <a:ea typeface="UD デジタル 教科書体 NK-B"/>
              </a:rPr>
              <a:t>コンピュータ</a:t>
            </a:r>
            <a:endParaRPr lang="en-US" altLang="ja-JP" sz="6000" b="0" i="0" u="none" strike="noStrike" kern="1200" cap="none" spc="-300" normalizeH="0" baseline="0" noProof="0" dirty="0" err="1">
              <a:ln>
                <a:noFill/>
              </a:ln>
              <a:effectLst/>
              <a:uLnTx/>
              <a:uFillTx/>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654273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518979" y="1727156"/>
            <a:ext cx="3278178" cy="3169709"/>
          </a:xfrm>
          <a:prstGeom prst="rect">
            <a:avLst/>
          </a:prstGeom>
        </p:spPr>
      </p:pic>
      <p:sp>
        <p:nvSpPr>
          <p:cNvPr id="6" name="タイトル 1">
            <a:extLst>
              <a:ext uri="{FF2B5EF4-FFF2-40B4-BE49-F238E27FC236}">
                <a16:creationId xmlns:a16="http://schemas.microsoft.com/office/drawing/2014/main" id="{ADD6A758-F586-4F67-A610-D3BBFC18C5A3}"/>
              </a:ext>
            </a:extLst>
          </p:cNvPr>
          <p:cNvSpPr txBox="1">
            <a:spLocks/>
          </p:cNvSpPr>
          <p:nvPr/>
        </p:nvSpPr>
        <p:spPr>
          <a:xfrm>
            <a:off x="1881169" y="1297224"/>
            <a:ext cx="5384887" cy="16115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br>
              <a:rPr lang="en-US" altLang="ja-JP" sz="7200" spc="-300" dirty="0">
                <a:latin typeface="UD デジタル 教科書体 NK-B" panose="02020700000000000000" pitchFamily="18" charset="-128"/>
                <a:ea typeface="UD デジタル 教科書体 NK-B" panose="02020700000000000000" pitchFamily="18" charset="-128"/>
              </a:rPr>
            </a:br>
            <a:endParaRPr lang="ja-JP" altLang="en-US" sz="7200" spc="-300" dirty="0">
              <a:latin typeface="UD デジタル 教科書体 NK-B" panose="02020700000000000000" pitchFamily="18" charset="-128"/>
              <a:ea typeface="UD デジタル 教科書体 NK-B" panose="02020700000000000000" pitchFamily="18" charset="-128"/>
            </a:endParaRPr>
          </a:p>
        </p:txBody>
      </p:sp>
      <p:sp>
        <p:nvSpPr>
          <p:cNvPr id="7" name="下矢印 6"/>
          <p:cNvSpPr/>
          <p:nvPr/>
        </p:nvSpPr>
        <p:spPr>
          <a:xfrm rot="-5400000">
            <a:off x="1503690" y="5345362"/>
            <a:ext cx="1387365" cy="925904"/>
          </a:xfrm>
          <a:prstGeom prst="downArrow">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4921782" y="1782829"/>
            <a:ext cx="5384887" cy="1928743"/>
            <a:chOff x="3513113" y="361802"/>
            <a:chExt cx="5384887" cy="1928743"/>
          </a:xfrm>
        </p:grpSpPr>
        <p:sp>
          <p:nvSpPr>
            <p:cNvPr id="3" name="タイトル 1">
              <a:extLst>
                <a:ext uri="{FF2B5EF4-FFF2-40B4-BE49-F238E27FC236}">
                  <a16:creationId xmlns:a16="http://schemas.microsoft.com/office/drawing/2014/main" id="{ADD6A758-F586-4F67-A610-D3BBFC18C5A3}"/>
                </a:ext>
              </a:extLst>
            </p:cNvPr>
            <p:cNvSpPr txBox="1">
              <a:spLocks/>
            </p:cNvSpPr>
            <p:nvPr/>
          </p:nvSpPr>
          <p:spPr>
            <a:xfrm>
              <a:off x="3513113" y="678959"/>
              <a:ext cx="5384887" cy="16115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7200" spc="-300">
                  <a:solidFill>
                    <a:srgbClr val="FF0000"/>
                  </a:solidFill>
                  <a:latin typeface="UD デジタル 教科書体 NK-B"/>
                  <a:ea typeface="UD デジタル 教科書体 NK-B"/>
                </a:rPr>
                <a:t>命令</a:t>
              </a:r>
              <a:endParaRPr lang="en-US" altLang="ja-JP" sz="7200" spc="-300">
                <a:latin typeface="UD デジタル 教科書体 NK-B"/>
                <a:ea typeface="UD デジタル 教科書体 NK-B"/>
              </a:endParaRPr>
            </a:p>
          </p:txBody>
        </p:sp>
        <p:sp>
          <p:nvSpPr>
            <p:cNvPr id="9" name="タイトル 1">
              <a:extLst>
                <a:ext uri="{FF2B5EF4-FFF2-40B4-BE49-F238E27FC236}">
                  <a16:creationId xmlns:a16="http://schemas.microsoft.com/office/drawing/2014/main" id="{ADD6A758-F586-4F67-A610-D3BBFC18C5A3}"/>
                </a:ext>
              </a:extLst>
            </p:cNvPr>
            <p:cNvSpPr txBox="1">
              <a:spLocks/>
            </p:cNvSpPr>
            <p:nvPr/>
          </p:nvSpPr>
          <p:spPr>
            <a:xfrm>
              <a:off x="3803993" y="361802"/>
              <a:ext cx="1430725" cy="5118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spc="-300">
                  <a:solidFill>
                    <a:srgbClr val="FF0000"/>
                  </a:solidFill>
                  <a:latin typeface="UD デジタル 教科書体 NK-B"/>
                  <a:ea typeface="UD デジタル 教科書体 NK-B"/>
                </a:rPr>
                <a:t>めいれい</a:t>
              </a:r>
              <a:endParaRPr lang="en-US" altLang="ja-JP" sz="7200" spc="-300">
                <a:latin typeface="UD デジタル 教科書体 NK-B"/>
                <a:ea typeface="UD デジタル 教科書体 NK-B"/>
              </a:endParaRPr>
            </a:p>
          </p:txBody>
        </p:sp>
      </p:grpSp>
      <p:sp>
        <p:nvSpPr>
          <p:cNvPr id="11" name="タイトル 1">
            <a:extLst>
              <a:ext uri="{FF2B5EF4-FFF2-40B4-BE49-F238E27FC236}">
                <a16:creationId xmlns:a16="http://schemas.microsoft.com/office/drawing/2014/main" id="{ADD6A758-F586-4F67-A610-D3BBFC18C5A3}"/>
              </a:ext>
            </a:extLst>
          </p:cNvPr>
          <p:cNvSpPr txBox="1">
            <a:spLocks/>
          </p:cNvSpPr>
          <p:nvPr/>
        </p:nvSpPr>
        <p:spPr>
          <a:xfrm>
            <a:off x="3459992" y="705519"/>
            <a:ext cx="4940044" cy="94432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7200" spc="-300">
                <a:latin typeface="UD デジタル 教科書体 NK-B"/>
                <a:ea typeface="UD デジタル 教科書体 NK-B"/>
              </a:rPr>
              <a:t>コンピュータ</a:t>
            </a:r>
            <a:endParaRPr lang="en-US" altLang="ja-JP" sz="7200" spc="-300">
              <a:latin typeface="UD デジタル 教科書体 NK-B"/>
              <a:ea typeface="UD デジタル 教科書体 NK-B"/>
            </a:endParaRPr>
          </a:p>
        </p:txBody>
      </p:sp>
      <p:sp>
        <p:nvSpPr>
          <p:cNvPr id="4" name="タイトル 1">
            <a:extLst>
              <a:ext uri="{FF2B5EF4-FFF2-40B4-BE49-F238E27FC236}">
                <a16:creationId xmlns:a16="http://schemas.microsoft.com/office/drawing/2014/main" id="{7D2DDEF5-6CE1-43D3-A76A-4C81E572C4BE}"/>
              </a:ext>
            </a:extLst>
          </p:cNvPr>
          <p:cNvSpPr txBox="1">
            <a:spLocks/>
          </p:cNvSpPr>
          <p:nvPr/>
        </p:nvSpPr>
        <p:spPr>
          <a:xfrm>
            <a:off x="2830842" y="5500104"/>
            <a:ext cx="6583069" cy="82075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7200" b="0" i="0" u="none" strike="noStrike" kern="1200" cap="none" spc="-300" normalizeH="0" baseline="0" noProof="0">
                <a:ln>
                  <a:noFill/>
                </a:ln>
                <a:solidFill>
                  <a:srgbClr val="FF0000"/>
                </a:solidFill>
                <a:effectLst/>
                <a:uLnTx/>
                <a:uFillTx/>
                <a:latin typeface="UD デジタル 教科書体 NK-B"/>
                <a:ea typeface="UD デジタル 教科書体 NK-B"/>
              </a:rPr>
              <a:t>プログラミング</a:t>
            </a:r>
            <a:endParaRPr lang="en-US" altLang="ja-JP" sz="7200" b="0" i="0" u="none" strike="noStrike" kern="1200" cap="none" spc="-300" normalizeH="0" baseline="0" noProof="0">
              <a:ln>
                <a:noFill/>
              </a:ln>
              <a:effectLst/>
              <a:uLnTx/>
              <a:uFillTx/>
              <a:latin typeface="UD デジタル 教科書体 NK-B" panose="02020700000000000000" pitchFamily="18" charset="-128"/>
              <a:ea typeface="UD デジタル 教科書体 NK-B" panose="02020700000000000000" pitchFamily="18" charset="-128"/>
            </a:endParaRPr>
          </a:p>
        </p:txBody>
      </p:sp>
      <p:sp>
        <p:nvSpPr>
          <p:cNvPr id="8" name="タイトル 1">
            <a:extLst>
              <a:ext uri="{FF2B5EF4-FFF2-40B4-BE49-F238E27FC236}">
                <a16:creationId xmlns:a16="http://schemas.microsoft.com/office/drawing/2014/main" id="{842ED2F3-7795-43D0-921A-CD6DB35DA402}"/>
              </a:ext>
            </a:extLst>
          </p:cNvPr>
          <p:cNvSpPr txBox="1">
            <a:spLocks/>
          </p:cNvSpPr>
          <p:nvPr/>
        </p:nvSpPr>
        <p:spPr>
          <a:xfrm>
            <a:off x="4110355" y="3574560"/>
            <a:ext cx="5384887" cy="16115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7200" spc="-300">
                <a:solidFill>
                  <a:srgbClr val="FF0000"/>
                </a:solidFill>
                <a:latin typeface="UD デジタル 教科書体 NK-B"/>
                <a:ea typeface="UD デジタル 教科書体 NK-B"/>
              </a:rPr>
              <a:t>プログラム</a:t>
            </a:r>
            <a:endParaRPr lang="ja-JP" altLang="en-US" sz="7200" spc="-300" dirty="0">
              <a:solidFill>
                <a:srgbClr val="FF0000"/>
              </a:solidFill>
              <a:latin typeface="UD デジタル 教科書体 NK-B"/>
              <a:ea typeface="UD デジタル 教科書体 NK-B"/>
            </a:endParaRPr>
          </a:p>
        </p:txBody>
      </p:sp>
      <p:sp>
        <p:nvSpPr>
          <p:cNvPr id="16" name="タイトル 1">
            <a:extLst>
              <a:ext uri="{FF2B5EF4-FFF2-40B4-BE49-F238E27FC236}">
                <a16:creationId xmlns:a16="http://schemas.microsoft.com/office/drawing/2014/main" id="{C50B15A2-E8A4-46CB-BC2A-46CF8E86E770}"/>
              </a:ext>
            </a:extLst>
          </p:cNvPr>
          <p:cNvSpPr txBox="1">
            <a:spLocks/>
          </p:cNvSpPr>
          <p:nvPr/>
        </p:nvSpPr>
        <p:spPr>
          <a:xfrm rot="5400000">
            <a:off x="5296604" y="2771370"/>
            <a:ext cx="1097093" cy="15992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7200" spc="-300">
                <a:solidFill>
                  <a:srgbClr val="FF0000"/>
                </a:solidFill>
                <a:latin typeface="UD デジタル 教科書体 NK-B"/>
                <a:ea typeface="UD デジタル 教科書体 NK-B"/>
              </a:rPr>
              <a:t>＝</a:t>
            </a:r>
            <a:endParaRPr lang="ja-JP" altLang="en-US" sz="7200" spc="-300" dirty="0">
              <a:solidFill>
                <a:srgbClr val="FF0000"/>
              </a:solidFill>
              <a:latin typeface="UD デジタル 教科書体 NK-B"/>
              <a:ea typeface="UD デジタル 教科書体 NK-B"/>
            </a:endParaRPr>
          </a:p>
        </p:txBody>
      </p:sp>
    </p:spTree>
    <p:extLst>
      <p:ext uri="{BB962C8B-B14F-4D97-AF65-F5344CB8AC3E}">
        <p14:creationId xmlns:p14="http://schemas.microsoft.com/office/powerpoint/2010/main" val="332194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1353665" y="3322057"/>
            <a:ext cx="2832894" cy="2590200"/>
          </a:xfrm>
          <a:prstGeom prst="rect">
            <a:avLst/>
          </a:prstGeom>
        </p:spPr>
      </p:pic>
      <p:sp>
        <p:nvSpPr>
          <p:cNvPr id="9" name="タイトル 1">
            <a:extLst>
              <a:ext uri="{FF2B5EF4-FFF2-40B4-BE49-F238E27FC236}">
                <a16:creationId xmlns:a16="http://schemas.microsoft.com/office/drawing/2014/main" id="{ADD6A758-F586-4F67-A610-D3BBFC18C5A3}"/>
              </a:ext>
            </a:extLst>
          </p:cNvPr>
          <p:cNvSpPr txBox="1">
            <a:spLocks/>
          </p:cNvSpPr>
          <p:nvPr/>
        </p:nvSpPr>
        <p:spPr>
          <a:xfrm>
            <a:off x="198853" y="1632440"/>
            <a:ext cx="7497469" cy="161158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kumimoji="1" lang="ja-JP" altLang="en-US" b="0" i="0" u="none" strike="noStrike" kern="1200" cap="none" spc="-300" normalizeH="0" baseline="0" noProof="0">
                <a:ln>
                  <a:noFill/>
                </a:ln>
                <a:effectLst/>
                <a:uLnTx/>
                <a:uFillTx/>
                <a:latin typeface="UD デジタル 教科書体 NK-B"/>
                <a:ea typeface="UD デジタル 教科書体 NK-B"/>
              </a:rPr>
              <a:t>スイカわり</a:t>
            </a:r>
            <a:r>
              <a:rPr lang="ja-JP" altLang="en-US" spc="-300">
                <a:latin typeface="UD デジタル 教科書体 NK-B"/>
                <a:ea typeface="UD デジタル 教科書体 NK-B"/>
              </a:rPr>
              <a:t>ロボットに</a:t>
            </a:r>
            <a:endParaRPr lang="ja-JP" altLang="en-US" spc="-300">
              <a:latin typeface="UD デジタル 教科書体 NK-B" panose="02020700000000000000" pitchFamily="18" charset="-128"/>
              <a:ea typeface="UD デジタル 教科書体 NK-B" panose="02020700000000000000" pitchFamily="18" charset="-128"/>
            </a:endParaRPr>
          </a:p>
          <a:p>
            <a:pPr>
              <a:defRPr/>
            </a:pPr>
            <a:r>
              <a:rPr kumimoji="1" lang="ja-JP" altLang="en-US" b="0" i="0" u="none" strike="noStrike" kern="1200" cap="none" spc="-300" normalizeH="0" baseline="0" noProof="0">
                <a:ln>
                  <a:noFill/>
                </a:ln>
                <a:solidFill>
                  <a:srgbClr val="FF0000"/>
                </a:solidFill>
                <a:effectLst/>
                <a:uLnTx/>
                <a:uFillTx/>
                <a:latin typeface="UD デジタル 教科書体 NK-B"/>
                <a:ea typeface="UD デジタル 教科書体 NK-B"/>
              </a:rPr>
              <a:t>プログラミング</a:t>
            </a:r>
            <a:endParaRPr lang="ja-JP" altLang="en-US" spc="-300">
              <a:solidFill>
                <a:srgbClr val="00B0F0"/>
              </a:solidFill>
              <a:latin typeface="UD デジタル 教科書体 NK-B" panose="02020700000000000000" pitchFamily="18" charset="-128"/>
              <a:ea typeface="UD デジタル 教科書体 NK-B" panose="02020700000000000000" pitchFamily="18" charset="-128"/>
            </a:endParaRPr>
          </a:p>
          <a:p>
            <a:pPr marL="0" marR="0" lvl="0" indent="0" algn="l" defTabSz="914400">
              <a:lnSpc>
                <a:spcPct val="90000"/>
              </a:lnSpc>
              <a:spcBef>
                <a:spcPct val="0"/>
              </a:spcBef>
              <a:spcAft>
                <a:spcPts val="0"/>
              </a:spcAft>
              <a:buClrTx/>
              <a:buSzTx/>
              <a:buFontTx/>
              <a:buNone/>
              <a:tabLst/>
              <a:defRPr/>
            </a:pPr>
            <a:r>
              <a:rPr lang="ja-JP" altLang="en-US" spc="-300">
                <a:latin typeface="UD デジタル 教科書体 NK-B"/>
                <a:ea typeface="UD デジタル 教科書体 NK-B"/>
              </a:rPr>
              <a:t>してみよう</a:t>
            </a:r>
            <a:br>
              <a:rPr lang="en-US" altLang="ja-JP" sz="7200" b="0" i="0" u="none" strike="noStrike" kern="1200" cap="none" spc="-30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rPr>
            </a:br>
            <a:endParaRPr lang="ja-JP" altLang="en-US" sz="7200" b="0" i="0" u="none" strike="noStrike" kern="1200" cap="none" spc="-300" normalizeH="0" baseline="0" noProof="0">
              <a:ln>
                <a:noFill/>
              </a:ln>
              <a:solidFill>
                <a:srgbClr val="00B0F0"/>
              </a:solidFill>
              <a:effectLst/>
              <a:uLnTx/>
              <a:uFillTx/>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1766978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3119706" y="803336"/>
            <a:ext cx="3574391" cy="719676"/>
          </a:xfrm>
          <a:prstGeom prst="rect">
            <a:avLst/>
          </a:prstGeom>
        </p:spPr>
      </p:pic>
      <p:pic>
        <p:nvPicPr>
          <p:cNvPr id="3" name="図 2"/>
          <p:cNvPicPr>
            <a:picLocks noChangeAspect="1"/>
          </p:cNvPicPr>
          <p:nvPr/>
        </p:nvPicPr>
        <p:blipFill>
          <a:blip r:embed="rId4"/>
          <a:stretch>
            <a:fillRect/>
          </a:stretch>
        </p:blipFill>
        <p:spPr>
          <a:xfrm>
            <a:off x="3119705" y="1523012"/>
            <a:ext cx="3574391" cy="761165"/>
          </a:xfrm>
          <a:prstGeom prst="rect">
            <a:avLst/>
          </a:prstGeom>
        </p:spPr>
      </p:pic>
      <p:pic>
        <p:nvPicPr>
          <p:cNvPr id="4" name="図 3">
            <a:extLst>
              <a:ext uri="{FF2B5EF4-FFF2-40B4-BE49-F238E27FC236}">
                <a16:creationId xmlns:a16="http://schemas.microsoft.com/office/drawing/2014/main" id="{C17391E5-ADB5-476E-9A9E-F362430936D6}"/>
              </a:ext>
            </a:extLst>
          </p:cNvPr>
          <p:cNvPicPr>
            <a:picLocks noChangeAspect="1"/>
          </p:cNvPicPr>
          <p:nvPr/>
        </p:nvPicPr>
        <p:blipFill>
          <a:blip r:embed="rId3"/>
          <a:stretch>
            <a:fillRect/>
          </a:stretch>
        </p:blipFill>
        <p:spPr>
          <a:xfrm>
            <a:off x="3119706" y="3069162"/>
            <a:ext cx="3574391" cy="719676"/>
          </a:xfrm>
          <a:prstGeom prst="rect">
            <a:avLst/>
          </a:prstGeom>
        </p:spPr>
      </p:pic>
      <p:pic>
        <p:nvPicPr>
          <p:cNvPr id="5" name="図 4">
            <a:extLst>
              <a:ext uri="{FF2B5EF4-FFF2-40B4-BE49-F238E27FC236}">
                <a16:creationId xmlns:a16="http://schemas.microsoft.com/office/drawing/2014/main" id="{B746E19F-F1CD-4B8F-B4B5-117F089D4473}"/>
              </a:ext>
            </a:extLst>
          </p:cNvPr>
          <p:cNvPicPr>
            <a:picLocks noChangeAspect="1"/>
          </p:cNvPicPr>
          <p:nvPr/>
        </p:nvPicPr>
        <p:blipFill>
          <a:blip r:embed="rId5"/>
          <a:stretch>
            <a:fillRect/>
          </a:stretch>
        </p:blipFill>
        <p:spPr>
          <a:xfrm>
            <a:off x="3119706" y="3788838"/>
            <a:ext cx="3574391" cy="822805"/>
          </a:xfrm>
          <a:prstGeom prst="rect">
            <a:avLst/>
          </a:prstGeom>
        </p:spPr>
      </p:pic>
      <p:pic>
        <p:nvPicPr>
          <p:cNvPr id="7" name="図 6">
            <a:extLst>
              <a:ext uri="{FF2B5EF4-FFF2-40B4-BE49-F238E27FC236}">
                <a16:creationId xmlns:a16="http://schemas.microsoft.com/office/drawing/2014/main" id="{6A0F89D1-7668-4492-848B-B5F84DBEF44B}"/>
              </a:ext>
            </a:extLst>
          </p:cNvPr>
          <p:cNvPicPr>
            <a:picLocks noChangeAspect="1"/>
          </p:cNvPicPr>
          <p:nvPr/>
        </p:nvPicPr>
        <p:blipFill>
          <a:blip r:embed="rId6"/>
          <a:stretch>
            <a:fillRect/>
          </a:stretch>
        </p:blipFill>
        <p:spPr>
          <a:xfrm>
            <a:off x="3119706" y="5921996"/>
            <a:ext cx="3384610" cy="784985"/>
          </a:xfrm>
          <a:prstGeom prst="rect">
            <a:avLst/>
          </a:prstGeom>
        </p:spPr>
      </p:pic>
      <p:pic>
        <p:nvPicPr>
          <p:cNvPr id="8" name="図 7">
            <a:extLst>
              <a:ext uri="{FF2B5EF4-FFF2-40B4-BE49-F238E27FC236}">
                <a16:creationId xmlns:a16="http://schemas.microsoft.com/office/drawing/2014/main" id="{D1588C5B-FFF9-4C83-B03D-AC6460A85C18}"/>
              </a:ext>
            </a:extLst>
          </p:cNvPr>
          <p:cNvPicPr>
            <a:picLocks noChangeAspect="1"/>
          </p:cNvPicPr>
          <p:nvPr/>
        </p:nvPicPr>
        <p:blipFill>
          <a:blip r:embed="rId3"/>
          <a:stretch>
            <a:fillRect/>
          </a:stretch>
        </p:blipFill>
        <p:spPr>
          <a:xfrm>
            <a:off x="3119706" y="5202320"/>
            <a:ext cx="3574391" cy="719676"/>
          </a:xfrm>
          <a:prstGeom prst="rect">
            <a:avLst/>
          </a:prstGeom>
        </p:spPr>
      </p:pic>
    </p:spTree>
    <p:extLst>
      <p:ext uri="{BB962C8B-B14F-4D97-AF65-F5344CB8AC3E}">
        <p14:creationId xmlns:p14="http://schemas.microsoft.com/office/powerpoint/2010/main" val="2398214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a:stretch>
            <a:fillRect/>
          </a:stretch>
        </p:blipFill>
        <p:spPr>
          <a:xfrm>
            <a:off x="2064904" y="570603"/>
            <a:ext cx="4666970" cy="939658"/>
          </a:xfrm>
          <a:prstGeom prst="rect">
            <a:avLst/>
          </a:prstGeom>
        </p:spPr>
      </p:pic>
      <p:pic>
        <p:nvPicPr>
          <p:cNvPr id="4" name="図 3"/>
          <p:cNvPicPr>
            <a:picLocks noChangeAspect="1"/>
          </p:cNvPicPr>
          <p:nvPr/>
        </p:nvPicPr>
        <p:blipFill>
          <a:blip r:embed="rId4"/>
          <a:stretch>
            <a:fillRect/>
          </a:stretch>
        </p:blipFill>
        <p:spPr>
          <a:xfrm>
            <a:off x="2072248" y="1954687"/>
            <a:ext cx="4623382" cy="1072291"/>
          </a:xfrm>
          <a:prstGeom prst="rect">
            <a:avLst/>
          </a:prstGeom>
        </p:spPr>
      </p:pic>
      <p:pic>
        <p:nvPicPr>
          <p:cNvPr id="5" name="図 4"/>
          <p:cNvPicPr>
            <a:picLocks noChangeAspect="1"/>
          </p:cNvPicPr>
          <p:nvPr/>
        </p:nvPicPr>
        <p:blipFill>
          <a:blip r:embed="rId5"/>
          <a:stretch>
            <a:fillRect/>
          </a:stretch>
        </p:blipFill>
        <p:spPr>
          <a:xfrm>
            <a:off x="2127264" y="4934370"/>
            <a:ext cx="4658202" cy="1072292"/>
          </a:xfrm>
          <a:prstGeom prst="rect">
            <a:avLst/>
          </a:prstGeom>
        </p:spPr>
      </p:pic>
      <p:pic>
        <p:nvPicPr>
          <p:cNvPr id="6" name="図 5"/>
          <p:cNvPicPr>
            <a:picLocks noChangeAspect="1"/>
          </p:cNvPicPr>
          <p:nvPr/>
        </p:nvPicPr>
        <p:blipFill>
          <a:blip r:embed="rId6"/>
          <a:stretch>
            <a:fillRect/>
          </a:stretch>
        </p:blipFill>
        <p:spPr>
          <a:xfrm>
            <a:off x="2111872" y="3468412"/>
            <a:ext cx="4617888" cy="1056291"/>
          </a:xfrm>
          <a:prstGeom prst="rect">
            <a:avLst/>
          </a:prstGeom>
        </p:spPr>
      </p:pic>
      <p:sp>
        <p:nvSpPr>
          <p:cNvPr id="7" name="下矢印 6"/>
          <p:cNvSpPr/>
          <p:nvPr/>
        </p:nvSpPr>
        <p:spPr>
          <a:xfrm>
            <a:off x="471949" y="648928"/>
            <a:ext cx="1297857" cy="5368413"/>
          </a:xfrm>
          <a:prstGeom prst="downArrow">
            <a:avLst>
              <a:gd name="adj1" fmla="val 36364"/>
              <a:gd name="adj2" fmla="val 76333"/>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タイトル 1">
            <a:extLst>
              <a:ext uri="{FF2B5EF4-FFF2-40B4-BE49-F238E27FC236}">
                <a16:creationId xmlns:a16="http://schemas.microsoft.com/office/drawing/2014/main" id="{ADD6A758-F586-4F67-A610-D3BBFC18C5A3}"/>
              </a:ext>
            </a:extLst>
          </p:cNvPr>
          <p:cNvSpPr txBox="1">
            <a:spLocks/>
          </p:cNvSpPr>
          <p:nvPr/>
        </p:nvSpPr>
        <p:spPr>
          <a:xfrm>
            <a:off x="6902244" y="737420"/>
            <a:ext cx="1858297" cy="5604387"/>
          </a:xfrm>
          <a:prstGeom prst="rect">
            <a:avLst/>
          </a:prstGeom>
        </p:spPr>
        <p:txBody>
          <a:bodyPr vert="eaVert"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6500" b="0" i="0" u="none" strike="noStrike" kern="1200" cap="none" spc="-30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cs typeface="+mj-cs"/>
              </a:rPr>
              <a:t>ひとつずつ</a:t>
            </a:r>
            <a:endParaRPr kumimoji="1" lang="en-US" altLang="ja-JP" sz="6500" b="0" i="0" u="none" strike="noStrike" kern="1200" cap="none" spc="-30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6500" b="0" i="0" u="none" strike="noStrike" kern="1200" cap="none" spc="-30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cs typeface="+mj-cs"/>
              </a:rPr>
              <a:t>　　じゅんばん</a:t>
            </a:r>
            <a:r>
              <a:rPr kumimoji="1" lang="ja-JP" altLang="en-US" sz="6500" b="0" i="0" u="none" strike="noStrike" kern="1200" cap="none" spc="-300" normalizeH="0" baseline="0" noProof="0" dirty="0" err="1">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cs typeface="+mj-cs"/>
              </a:rPr>
              <a:t>に</a:t>
            </a:r>
            <a:endParaRPr kumimoji="1" lang="en-US" altLang="ja-JP" sz="6500" b="0" i="0" u="none" strike="noStrike" kern="1200" cap="none" spc="-300" normalizeH="0" baseline="0" noProof="0" dirty="0">
              <a:ln>
                <a:noFill/>
              </a:ln>
              <a:solidFill>
                <a:srgbClr val="FF0000"/>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spTree>
    <p:extLst>
      <p:ext uri="{BB962C8B-B14F-4D97-AF65-F5344CB8AC3E}">
        <p14:creationId xmlns:p14="http://schemas.microsoft.com/office/powerpoint/2010/main" val="269331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par>
                          <p:cTn id="8" fill="hold">
                            <p:stCondLst>
                              <p:cond delay="2000"/>
                            </p:stCondLst>
                            <p:childTnLst>
                              <p:par>
                                <p:cTn id="9" presetID="47"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9BC732EE-3BA2-42B5-B01A-993610F40F0E}"/>
              </a:ext>
            </a:extLst>
          </p:cNvPr>
          <p:cNvPicPr>
            <a:picLocks noChangeAspect="1"/>
          </p:cNvPicPr>
          <p:nvPr/>
        </p:nvPicPr>
        <p:blipFill>
          <a:blip r:embed="rId3"/>
          <a:stretch>
            <a:fillRect/>
          </a:stretch>
        </p:blipFill>
        <p:spPr>
          <a:xfrm>
            <a:off x="3852689" y="831336"/>
            <a:ext cx="1848432" cy="1690077"/>
          </a:xfrm>
          <a:prstGeom prst="rect">
            <a:avLst/>
          </a:prstGeom>
        </p:spPr>
      </p:pic>
      <p:sp>
        <p:nvSpPr>
          <p:cNvPr id="14" name="タイトル 1">
            <a:extLst>
              <a:ext uri="{FF2B5EF4-FFF2-40B4-BE49-F238E27FC236}">
                <a16:creationId xmlns:a16="http://schemas.microsoft.com/office/drawing/2014/main" id="{708DFA27-1639-41B1-810A-89CA895283F5}"/>
              </a:ext>
            </a:extLst>
          </p:cNvPr>
          <p:cNvSpPr txBox="1">
            <a:spLocks/>
          </p:cNvSpPr>
          <p:nvPr/>
        </p:nvSpPr>
        <p:spPr>
          <a:xfrm>
            <a:off x="220196" y="251817"/>
            <a:ext cx="8703607" cy="7750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kumimoji="1" lang="ja-JP" altLang="en-US" b="0" i="0" u="none" strike="noStrike" kern="1200" cap="none" spc="-300" normalizeH="0" baseline="0" noProof="0" dirty="0">
                <a:ln>
                  <a:noFill/>
                </a:ln>
                <a:effectLst/>
                <a:uLnTx/>
                <a:uFillTx/>
                <a:latin typeface="UD デジタル 教科書体 NK-B"/>
                <a:ea typeface="UD デジタル 教科書体 NK-B"/>
              </a:rPr>
              <a:t>スイカ</a:t>
            </a:r>
            <a:r>
              <a:rPr lang="ja-JP" altLang="en-US" spc="-300" dirty="0">
                <a:latin typeface="UD デジタル 教科書体 NK-B"/>
                <a:ea typeface="UD デジタル 教科書体 NK-B"/>
              </a:rPr>
              <a:t>を</a:t>
            </a:r>
            <a:r>
              <a:rPr kumimoji="1" lang="ja-JP" altLang="en-US" b="0" i="0" u="none" strike="noStrike" kern="1200" cap="none" spc="-300" normalizeH="0" baseline="0" noProof="0" dirty="0">
                <a:ln>
                  <a:noFill/>
                </a:ln>
                <a:effectLst/>
                <a:uLnTx/>
                <a:uFillTx/>
                <a:latin typeface="UD デジタル 教科書体 NK-B"/>
                <a:ea typeface="UD デジタル 教科書体 NK-B"/>
              </a:rPr>
              <a:t>わ</a:t>
            </a:r>
            <a:r>
              <a:rPr lang="ja-JP" altLang="en-US" spc="-300" dirty="0">
                <a:latin typeface="UD デジタル 教科書体 NK-B"/>
                <a:ea typeface="UD デジタル 教科書体 NK-B"/>
              </a:rPr>
              <a:t>る</a:t>
            </a:r>
            <a:r>
              <a:rPr lang="ja-JP" altLang="en-US" spc="-300" dirty="0">
                <a:solidFill>
                  <a:srgbClr val="FF0000"/>
                </a:solidFill>
                <a:latin typeface="UD デジタル 教科書体 NK-B"/>
                <a:ea typeface="UD デジタル 教科書体 NK-B"/>
              </a:rPr>
              <a:t>プログラム</a:t>
            </a:r>
            <a:r>
              <a:rPr lang="ja-JP" altLang="en-US" spc="-300" dirty="0">
                <a:latin typeface="UD デジタル 教科書体 NK-B"/>
                <a:ea typeface="UD デジタル 教科書体 NK-B"/>
              </a:rPr>
              <a:t>をかんがえよう</a:t>
            </a:r>
            <a:endParaRPr lang="ja-JP" altLang="en-US" spc="-300" dirty="0">
              <a:latin typeface="UD デジタル 教科書体 NK-B" panose="02020700000000000000" pitchFamily="18" charset="-128"/>
              <a:ea typeface="UD デジタル 教科書体 NK-B" panose="02020700000000000000" pitchFamily="18" charset="-128"/>
            </a:endParaRPr>
          </a:p>
        </p:txBody>
      </p:sp>
      <p:pic>
        <p:nvPicPr>
          <p:cNvPr id="16" name="図 15" descr="アイコン&#10;&#10;説明は自動で生成されたものです">
            <a:extLst>
              <a:ext uri="{FF2B5EF4-FFF2-40B4-BE49-F238E27FC236}">
                <a16:creationId xmlns:a16="http://schemas.microsoft.com/office/drawing/2014/main" id="{CF1707A6-9AB6-4679-82F0-F1CFD51AAAB9}"/>
              </a:ext>
            </a:extLst>
          </p:cNvPr>
          <p:cNvPicPr>
            <a:picLocks noChangeAspect="1"/>
          </p:cNvPicPr>
          <p:nvPr/>
        </p:nvPicPr>
        <p:blipFill>
          <a:blip r:embed="rId4"/>
          <a:stretch>
            <a:fillRect/>
          </a:stretch>
        </p:blipFill>
        <p:spPr>
          <a:xfrm>
            <a:off x="703775" y="1066183"/>
            <a:ext cx="3044149" cy="612916"/>
          </a:xfrm>
          <a:prstGeom prst="rect">
            <a:avLst/>
          </a:prstGeom>
        </p:spPr>
      </p:pic>
      <p:pic>
        <p:nvPicPr>
          <p:cNvPr id="18" name="図 17" descr="挿絵, プレート が含まれている画像&#10;&#10;説明は自動で生成されたものです">
            <a:extLst>
              <a:ext uri="{FF2B5EF4-FFF2-40B4-BE49-F238E27FC236}">
                <a16:creationId xmlns:a16="http://schemas.microsoft.com/office/drawing/2014/main" id="{C65234BA-6F96-413D-9EAF-814D72E60BC8}"/>
              </a:ext>
            </a:extLst>
          </p:cNvPr>
          <p:cNvPicPr>
            <a:picLocks noChangeAspect="1"/>
          </p:cNvPicPr>
          <p:nvPr/>
        </p:nvPicPr>
        <p:blipFill>
          <a:blip r:embed="rId5"/>
          <a:stretch>
            <a:fillRect/>
          </a:stretch>
        </p:blipFill>
        <p:spPr>
          <a:xfrm>
            <a:off x="703775" y="1820142"/>
            <a:ext cx="3023660" cy="701271"/>
          </a:xfrm>
          <a:prstGeom prst="rect">
            <a:avLst/>
          </a:prstGeom>
        </p:spPr>
      </p:pic>
      <p:pic>
        <p:nvPicPr>
          <p:cNvPr id="20" name="図 19" descr="挿絵 が含まれている画像&#10;&#10;説明は自動で生成されたものです">
            <a:extLst>
              <a:ext uri="{FF2B5EF4-FFF2-40B4-BE49-F238E27FC236}">
                <a16:creationId xmlns:a16="http://schemas.microsoft.com/office/drawing/2014/main" id="{7E5A1507-609D-4423-9866-98AC59885206}"/>
              </a:ext>
            </a:extLst>
          </p:cNvPr>
          <p:cNvPicPr>
            <a:picLocks noChangeAspect="1"/>
          </p:cNvPicPr>
          <p:nvPr/>
        </p:nvPicPr>
        <p:blipFill>
          <a:blip r:embed="rId6"/>
          <a:stretch>
            <a:fillRect/>
          </a:stretch>
        </p:blipFill>
        <p:spPr>
          <a:xfrm>
            <a:off x="723129" y="2629526"/>
            <a:ext cx="3004306" cy="687202"/>
          </a:xfrm>
          <a:prstGeom prst="rect">
            <a:avLst/>
          </a:prstGeom>
        </p:spPr>
      </p:pic>
      <p:pic>
        <p:nvPicPr>
          <p:cNvPr id="21" name="図 20" descr="アイコン&#10;&#10;説明は自動で生成されたものです">
            <a:extLst>
              <a:ext uri="{FF2B5EF4-FFF2-40B4-BE49-F238E27FC236}">
                <a16:creationId xmlns:a16="http://schemas.microsoft.com/office/drawing/2014/main" id="{9455D594-0FC1-4C6D-949E-21A58F7E0D33}"/>
              </a:ext>
            </a:extLst>
          </p:cNvPr>
          <p:cNvPicPr>
            <a:picLocks noChangeAspect="1"/>
          </p:cNvPicPr>
          <p:nvPr/>
        </p:nvPicPr>
        <p:blipFill>
          <a:blip r:embed="rId7"/>
          <a:stretch>
            <a:fillRect/>
          </a:stretch>
        </p:blipFill>
        <p:spPr>
          <a:xfrm>
            <a:off x="703775" y="3440554"/>
            <a:ext cx="3000041" cy="690593"/>
          </a:xfrm>
          <a:prstGeom prst="rect">
            <a:avLst/>
          </a:prstGeom>
        </p:spPr>
      </p:pic>
      <p:pic>
        <p:nvPicPr>
          <p:cNvPr id="22" name="図 21" descr="アイコン&#10;&#10;説明は自動で生成されたものです">
            <a:extLst>
              <a:ext uri="{FF2B5EF4-FFF2-40B4-BE49-F238E27FC236}">
                <a16:creationId xmlns:a16="http://schemas.microsoft.com/office/drawing/2014/main" id="{234AFE6F-8A4C-4330-838A-6B25B73F26AA}"/>
              </a:ext>
            </a:extLst>
          </p:cNvPr>
          <p:cNvPicPr>
            <a:picLocks noChangeAspect="1"/>
          </p:cNvPicPr>
          <p:nvPr/>
        </p:nvPicPr>
        <p:blipFill>
          <a:blip r:embed="rId6"/>
          <a:stretch>
            <a:fillRect/>
          </a:stretch>
        </p:blipFill>
        <p:spPr>
          <a:xfrm>
            <a:off x="703775" y="4994784"/>
            <a:ext cx="3109554" cy="711276"/>
          </a:xfrm>
          <a:prstGeom prst="rect">
            <a:avLst/>
          </a:prstGeom>
        </p:spPr>
      </p:pic>
      <p:pic>
        <p:nvPicPr>
          <p:cNvPr id="23" name="図 22" descr="アイコン&#10;&#10;説明は自動で生成されたものです">
            <a:extLst>
              <a:ext uri="{FF2B5EF4-FFF2-40B4-BE49-F238E27FC236}">
                <a16:creationId xmlns:a16="http://schemas.microsoft.com/office/drawing/2014/main" id="{529ED598-1181-43FD-ABA3-37F6393A23D8}"/>
              </a:ext>
            </a:extLst>
          </p:cNvPr>
          <p:cNvPicPr>
            <a:picLocks noChangeAspect="1"/>
          </p:cNvPicPr>
          <p:nvPr/>
        </p:nvPicPr>
        <p:blipFill>
          <a:blip r:embed="rId6"/>
          <a:stretch>
            <a:fillRect/>
          </a:stretch>
        </p:blipFill>
        <p:spPr>
          <a:xfrm>
            <a:off x="723129" y="4180365"/>
            <a:ext cx="3100205" cy="709138"/>
          </a:xfrm>
          <a:prstGeom prst="rect">
            <a:avLst/>
          </a:prstGeom>
        </p:spPr>
      </p:pic>
      <p:pic>
        <p:nvPicPr>
          <p:cNvPr id="24" name="図 23" descr="アイコン&#10;&#10;説明は自動で生成されたものです">
            <a:extLst>
              <a:ext uri="{FF2B5EF4-FFF2-40B4-BE49-F238E27FC236}">
                <a16:creationId xmlns:a16="http://schemas.microsoft.com/office/drawing/2014/main" id="{453F8AA1-F13E-4A6F-8915-D25BC178640B}"/>
              </a:ext>
            </a:extLst>
          </p:cNvPr>
          <p:cNvPicPr>
            <a:picLocks noChangeAspect="1"/>
          </p:cNvPicPr>
          <p:nvPr/>
        </p:nvPicPr>
        <p:blipFill>
          <a:blip r:embed="rId6"/>
          <a:stretch>
            <a:fillRect/>
          </a:stretch>
        </p:blipFill>
        <p:spPr>
          <a:xfrm>
            <a:off x="756844" y="5817994"/>
            <a:ext cx="3095845" cy="708141"/>
          </a:xfrm>
          <a:prstGeom prst="rect">
            <a:avLst/>
          </a:prstGeom>
        </p:spPr>
      </p:pic>
      <p:sp>
        <p:nvSpPr>
          <p:cNvPr id="25" name="下矢印 6">
            <a:extLst>
              <a:ext uri="{FF2B5EF4-FFF2-40B4-BE49-F238E27FC236}">
                <a16:creationId xmlns:a16="http://schemas.microsoft.com/office/drawing/2014/main" id="{321F9F9E-B193-4B93-9E11-2CE04312A709}"/>
              </a:ext>
            </a:extLst>
          </p:cNvPr>
          <p:cNvSpPr/>
          <p:nvPr/>
        </p:nvSpPr>
        <p:spPr>
          <a:xfrm>
            <a:off x="4475369" y="2686598"/>
            <a:ext cx="964817" cy="3696671"/>
          </a:xfrm>
          <a:prstGeom prst="downArrow">
            <a:avLst>
              <a:gd name="adj1" fmla="val 36364"/>
              <a:gd name="adj2" fmla="val 76333"/>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6" name="図 25" descr="アイコン&#10;&#10;説明は自動で生成されたものです">
            <a:extLst>
              <a:ext uri="{FF2B5EF4-FFF2-40B4-BE49-F238E27FC236}">
                <a16:creationId xmlns:a16="http://schemas.microsoft.com/office/drawing/2014/main" id="{65C17B84-8F8C-47A3-A058-6F212182D2DC}"/>
              </a:ext>
            </a:extLst>
          </p:cNvPr>
          <p:cNvPicPr>
            <a:picLocks noChangeAspect="1"/>
          </p:cNvPicPr>
          <p:nvPr/>
        </p:nvPicPr>
        <p:blipFill>
          <a:blip r:embed="rId4"/>
          <a:stretch>
            <a:fillRect/>
          </a:stretch>
        </p:blipFill>
        <p:spPr>
          <a:xfrm>
            <a:off x="5774889" y="1012441"/>
            <a:ext cx="3044149" cy="612916"/>
          </a:xfrm>
          <a:prstGeom prst="rect">
            <a:avLst/>
          </a:prstGeom>
        </p:spPr>
      </p:pic>
      <p:pic>
        <p:nvPicPr>
          <p:cNvPr id="27" name="図 26" descr="挿絵, プレート が含まれている画像&#10;&#10;説明は自動で生成されたものです">
            <a:extLst>
              <a:ext uri="{FF2B5EF4-FFF2-40B4-BE49-F238E27FC236}">
                <a16:creationId xmlns:a16="http://schemas.microsoft.com/office/drawing/2014/main" id="{4A8F94BC-6412-4F36-A5E8-2B6BC3BAF9EB}"/>
              </a:ext>
            </a:extLst>
          </p:cNvPr>
          <p:cNvPicPr>
            <a:picLocks noChangeAspect="1"/>
          </p:cNvPicPr>
          <p:nvPr/>
        </p:nvPicPr>
        <p:blipFill>
          <a:blip r:embed="rId5"/>
          <a:stretch>
            <a:fillRect/>
          </a:stretch>
        </p:blipFill>
        <p:spPr>
          <a:xfrm>
            <a:off x="5847074" y="5792990"/>
            <a:ext cx="3023660" cy="701271"/>
          </a:xfrm>
          <a:prstGeom prst="rect">
            <a:avLst/>
          </a:prstGeom>
        </p:spPr>
      </p:pic>
      <p:pic>
        <p:nvPicPr>
          <p:cNvPr id="28" name="図 27" descr="挿絵 が含まれている画像&#10;&#10;説明は自動で生成されたものです">
            <a:extLst>
              <a:ext uri="{FF2B5EF4-FFF2-40B4-BE49-F238E27FC236}">
                <a16:creationId xmlns:a16="http://schemas.microsoft.com/office/drawing/2014/main" id="{D274FC67-6CE8-460B-A535-50D97D1F9E2F}"/>
              </a:ext>
            </a:extLst>
          </p:cNvPr>
          <p:cNvPicPr>
            <a:picLocks noChangeAspect="1"/>
          </p:cNvPicPr>
          <p:nvPr/>
        </p:nvPicPr>
        <p:blipFill>
          <a:blip r:embed="rId6"/>
          <a:stretch>
            <a:fillRect/>
          </a:stretch>
        </p:blipFill>
        <p:spPr>
          <a:xfrm>
            <a:off x="5827513" y="1851809"/>
            <a:ext cx="3004306" cy="687202"/>
          </a:xfrm>
          <a:prstGeom prst="rect">
            <a:avLst/>
          </a:prstGeom>
        </p:spPr>
      </p:pic>
      <p:pic>
        <p:nvPicPr>
          <p:cNvPr id="29" name="図 28" descr="アイコン&#10;&#10;説明は自動で生成されたものです">
            <a:extLst>
              <a:ext uri="{FF2B5EF4-FFF2-40B4-BE49-F238E27FC236}">
                <a16:creationId xmlns:a16="http://schemas.microsoft.com/office/drawing/2014/main" id="{596177AE-A155-4A30-889B-0BB66308D08F}"/>
              </a:ext>
            </a:extLst>
          </p:cNvPr>
          <p:cNvPicPr>
            <a:picLocks noChangeAspect="1"/>
          </p:cNvPicPr>
          <p:nvPr/>
        </p:nvPicPr>
        <p:blipFill>
          <a:blip r:embed="rId7"/>
          <a:stretch>
            <a:fillRect/>
          </a:stretch>
        </p:blipFill>
        <p:spPr>
          <a:xfrm>
            <a:off x="5831778" y="5005087"/>
            <a:ext cx="3000041" cy="690593"/>
          </a:xfrm>
          <a:prstGeom prst="rect">
            <a:avLst/>
          </a:prstGeom>
        </p:spPr>
      </p:pic>
      <p:pic>
        <p:nvPicPr>
          <p:cNvPr id="30" name="図 29" descr="アイコン&#10;&#10;説明は自動で生成されたものです">
            <a:extLst>
              <a:ext uri="{FF2B5EF4-FFF2-40B4-BE49-F238E27FC236}">
                <a16:creationId xmlns:a16="http://schemas.microsoft.com/office/drawing/2014/main" id="{4EBF1EE4-2C66-4755-AC8F-34771DB12967}"/>
              </a:ext>
            </a:extLst>
          </p:cNvPr>
          <p:cNvPicPr>
            <a:picLocks noChangeAspect="1"/>
          </p:cNvPicPr>
          <p:nvPr/>
        </p:nvPicPr>
        <p:blipFill>
          <a:blip r:embed="rId6"/>
          <a:stretch>
            <a:fillRect/>
          </a:stretch>
        </p:blipFill>
        <p:spPr>
          <a:xfrm>
            <a:off x="5774889" y="4245671"/>
            <a:ext cx="3109554" cy="711276"/>
          </a:xfrm>
          <a:prstGeom prst="rect">
            <a:avLst/>
          </a:prstGeom>
        </p:spPr>
      </p:pic>
      <p:pic>
        <p:nvPicPr>
          <p:cNvPr id="31" name="図 30" descr="アイコン&#10;&#10;説明は自動で生成されたものです">
            <a:extLst>
              <a:ext uri="{FF2B5EF4-FFF2-40B4-BE49-F238E27FC236}">
                <a16:creationId xmlns:a16="http://schemas.microsoft.com/office/drawing/2014/main" id="{746B8808-0C27-4307-A189-A088C8CA8C50}"/>
              </a:ext>
            </a:extLst>
          </p:cNvPr>
          <p:cNvPicPr>
            <a:picLocks noChangeAspect="1"/>
          </p:cNvPicPr>
          <p:nvPr/>
        </p:nvPicPr>
        <p:blipFill>
          <a:blip r:embed="rId6"/>
          <a:stretch>
            <a:fillRect/>
          </a:stretch>
        </p:blipFill>
        <p:spPr>
          <a:xfrm>
            <a:off x="5774889" y="3486139"/>
            <a:ext cx="3100205" cy="709138"/>
          </a:xfrm>
          <a:prstGeom prst="rect">
            <a:avLst/>
          </a:prstGeom>
        </p:spPr>
      </p:pic>
      <p:pic>
        <p:nvPicPr>
          <p:cNvPr id="32" name="図 31" descr="アイコン&#10;&#10;説明は自動で生成されたものです">
            <a:extLst>
              <a:ext uri="{FF2B5EF4-FFF2-40B4-BE49-F238E27FC236}">
                <a16:creationId xmlns:a16="http://schemas.microsoft.com/office/drawing/2014/main" id="{A0C9A47E-9F51-46AF-959F-C95514779799}"/>
              </a:ext>
            </a:extLst>
          </p:cNvPr>
          <p:cNvPicPr>
            <a:picLocks noChangeAspect="1"/>
          </p:cNvPicPr>
          <p:nvPr/>
        </p:nvPicPr>
        <p:blipFill>
          <a:blip r:embed="rId6"/>
          <a:stretch>
            <a:fillRect/>
          </a:stretch>
        </p:blipFill>
        <p:spPr>
          <a:xfrm>
            <a:off x="5774889" y="2625554"/>
            <a:ext cx="3095845" cy="708141"/>
          </a:xfrm>
          <a:prstGeom prst="rect">
            <a:avLst/>
          </a:prstGeom>
        </p:spPr>
      </p:pic>
    </p:spTree>
    <p:extLst>
      <p:ext uri="{BB962C8B-B14F-4D97-AF65-F5344CB8AC3E}">
        <p14:creationId xmlns:p14="http://schemas.microsoft.com/office/powerpoint/2010/main" val="13434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fade">
                                      <p:cBhvr>
                                        <p:cTn id="14" dur="500"/>
                                        <p:tgtEl>
                                          <p:spTgt spid="26"/>
                                        </p:tgtEl>
                                      </p:cBhvr>
                                    </p:animEffect>
                                  </p:childTnLst>
                                </p:cTn>
                              </p:par>
                              <p:par>
                                <p:cTn id="15" presetID="10"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par>
                                <p:cTn id="18" presetID="10" presetClass="entr" presetSubtype="0" fill="hold" nodeType="withEffect">
                                  <p:stCondLst>
                                    <p:cond delay="0"/>
                                  </p:stCondLst>
                                  <p:childTnLst>
                                    <p:set>
                                      <p:cBhvr>
                                        <p:cTn id="19" dur="1" fill="hold">
                                          <p:stCondLst>
                                            <p:cond delay="0"/>
                                          </p:stCondLst>
                                        </p:cTn>
                                        <p:tgtEl>
                                          <p:spTgt spid="32"/>
                                        </p:tgtEl>
                                        <p:attrNameLst>
                                          <p:attrName>style.visibility</p:attrName>
                                        </p:attrNameLst>
                                      </p:cBhvr>
                                      <p:to>
                                        <p:strVal val="visible"/>
                                      </p:to>
                                    </p:set>
                                    <p:animEffect transition="in" filter="fade">
                                      <p:cBhvr>
                                        <p:cTn id="20" dur="500"/>
                                        <p:tgtEl>
                                          <p:spTgt spid="32"/>
                                        </p:tgtEl>
                                      </p:cBhvr>
                                    </p:animEffect>
                                  </p:childTnLst>
                                </p:cTn>
                              </p:par>
                              <p:par>
                                <p:cTn id="21" presetID="10" presetClass="entr" presetSubtype="0" fill="hold"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500"/>
                                        <p:tgtEl>
                                          <p:spTgt spid="31"/>
                                        </p:tgtEl>
                                      </p:cBhvr>
                                    </p:animEffect>
                                  </p:childTnLst>
                                </p:cTn>
                              </p:par>
                              <p:par>
                                <p:cTn id="24" presetID="10" presetClass="entr" presetSubtype="0" fill="hold" nodeType="with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500"/>
                                        <p:tgtEl>
                                          <p:spTgt spid="30"/>
                                        </p:tgtEl>
                                      </p:cBhvr>
                                    </p:animEffect>
                                  </p:childTnLst>
                                </p:cTn>
                              </p:par>
                              <p:par>
                                <p:cTn id="27" presetID="10" presetClass="entr" presetSubtype="0" fill="hold" nodeType="with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par>
                                <p:cTn id="30" presetID="10" presetClass="entr" presetSubtype="0" fill="hold"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fade">
                                      <p:cBhvr>
                                        <p:cTn id="3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9BC732EE-3BA2-42B5-B01A-993610F40F0E}"/>
              </a:ext>
            </a:extLst>
          </p:cNvPr>
          <p:cNvPicPr>
            <a:picLocks noChangeAspect="1"/>
          </p:cNvPicPr>
          <p:nvPr/>
        </p:nvPicPr>
        <p:blipFill>
          <a:blip r:embed="rId3"/>
          <a:stretch>
            <a:fillRect/>
          </a:stretch>
        </p:blipFill>
        <p:spPr>
          <a:xfrm>
            <a:off x="3852689" y="831336"/>
            <a:ext cx="1848432" cy="1690077"/>
          </a:xfrm>
          <a:prstGeom prst="rect">
            <a:avLst/>
          </a:prstGeom>
        </p:spPr>
      </p:pic>
      <p:sp>
        <p:nvSpPr>
          <p:cNvPr id="14" name="タイトル 1">
            <a:extLst>
              <a:ext uri="{FF2B5EF4-FFF2-40B4-BE49-F238E27FC236}">
                <a16:creationId xmlns:a16="http://schemas.microsoft.com/office/drawing/2014/main" id="{708DFA27-1639-41B1-810A-89CA895283F5}"/>
              </a:ext>
            </a:extLst>
          </p:cNvPr>
          <p:cNvSpPr txBox="1">
            <a:spLocks/>
          </p:cNvSpPr>
          <p:nvPr/>
        </p:nvSpPr>
        <p:spPr>
          <a:xfrm>
            <a:off x="220196" y="251817"/>
            <a:ext cx="8703607" cy="77502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defRPr/>
            </a:pPr>
            <a:r>
              <a:rPr kumimoji="1" lang="ja-JP" altLang="en-US" b="0" i="0" u="none" strike="noStrike" kern="1200" cap="none" spc="-300" normalizeH="0" baseline="0" noProof="0" dirty="0">
                <a:ln>
                  <a:noFill/>
                </a:ln>
                <a:effectLst/>
                <a:uLnTx/>
                <a:uFillTx/>
                <a:latin typeface="UD デジタル 教科書体 NK-B"/>
                <a:ea typeface="UD デジタル 教科書体 NK-B"/>
              </a:rPr>
              <a:t>スイカ</a:t>
            </a:r>
            <a:r>
              <a:rPr lang="ja-JP" altLang="en-US" spc="-300" dirty="0">
                <a:latin typeface="UD デジタル 教科書体 NK-B"/>
                <a:ea typeface="UD デジタル 教科書体 NK-B"/>
              </a:rPr>
              <a:t>を</a:t>
            </a:r>
            <a:r>
              <a:rPr kumimoji="1" lang="ja-JP" altLang="en-US" b="0" i="0" u="none" strike="noStrike" kern="1200" cap="none" spc="-300" normalizeH="0" baseline="0" noProof="0" dirty="0">
                <a:ln>
                  <a:noFill/>
                </a:ln>
                <a:effectLst/>
                <a:uLnTx/>
                <a:uFillTx/>
                <a:latin typeface="UD デジタル 教科書体 NK-B"/>
                <a:ea typeface="UD デジタル 教科書体 NK-B"/>
              </a:rPr>
              <a:t>わ</a:t>
            </a:r>
            <a:r>
              <a:rPr lang="ja-JP" altLang="en-US" spc="-300" dirty="0">
                <a:latin typeface="UD デジタル 教科書体 NK-B"/>
                <a:ea typeface="UD デジタル 教科書体 NK-B"/>
              </a:rPr>
              <a:t>る</a:t>
            </a:r>
            <a:r>
              <a:rPr lang="ja-JP" altLang="en-US" spc="-300" dirty="0">
                <a:solidFill>
                  <a:srgbClr val="FF0000"/>
                </a:solidFill>
                <a:latin typeface="UD デジタル 教科書体 NK-B"/>
                <a:ea typeface="UD デジタル 教科書体 NK-B"/>
              </a:rPr>
              <a:t>プログラム</a:t>
            </a:r>
            <a:r>
              <a:rPr lang="ja-JP" altLang="en-US" spc="-300" dirty="0">
                <a:latin typeface="UD デジタル 教科書体 NK-B"/>
                <a:ea typeface="UD デジタル 教科書体 NK-B"/>
              </a:rPr>
              <a:t>をよりよくしよう</a:t>
            </a:r>
            <a:endParaRPr lang="ja-JP" altLang="en-US" spc="-300" dirty="0">
              <a:latin typeface="UD デジタル 教科書体 NK-B" panose="02020700000000000000" pitchFamily="18" charset="-128"/>
              <a:ea typeface="UD デジタル 教科書体 NK-B" panose="02020700000000000000" pitchFamily="18" charset="-128"/>
            </a:endParaRPr>
          </a:p>
        </p:txBody>
      </p:sp>
      <p:sp>
        <p:nvSpPr>
          <p:cNvPr id="25" name="下矢印 6">
            <a:extLst>
              <a:ext uri="{FF2B5EF4-FFF2-40B4-BE49-F238E27FC236}">
                <a16:creationId xmlns:a16="http://schemas.microsoft.com/office/drawing/2014/main" id="{321F9F9E-B193-4B93-9E11-2CE04312A709}"/>
              </a:ext>
            </a:extLst>
          </p:cNvPr>
          <p:cNvSpPr/>
          <p:nvPr/>
        </p:nvSpPr>
        <p:spPr>
          <a:xfrm>
            <a:off x="4190969" y="2639957"/>
            <a:ext cx="964817" cy="3696671"/>
          </a:xfrm>
          <a:prstGeom prst="downArrow">
            <a:avLst>
              <a:gd name="adj1" fmla="val 36364"/>
              <a:gd name="adj2" fmla="val 76333"/>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26" name="図 25" descr="アイコン&#10;&#10;説明は自動で生成されたものです">
            <a:extLst>
              <a:ext uri="{FF2B5EF4-FFF2-40B4-BE49-F238E27FC236}">
                <a16:creationId xmlns:a16="http://schemas.microsoft.com/office/drawing/2014/main" id="{65C17B84-8F8C-47A3-A058-6F212182D2DC}"/>
              </a:ext>
            </a:extLst>
          </p:cNvPr>
          <p:cNvPicPr>
            <a:picLocks noChangeAspect="1"/>
          </p:cNvPicPr>
          <p:nvPr/>
        </p:nvPicPr>
        <p:blipFill>
          <a:blip r:embed="rId4"/>
          <a:stretch>
            <a:fillRect/>
          </a:stretch>
        </p:blipFill>
        <p:spPr>
          <a:xfrm>
            <a:off x="5774890" y="1012441"/>
            <a:ext cx="2674302" cy="538450"/>
          </a:xfrm>
          <a:prstGeom prst="rect">
            <a:avLst/>
          </a:prstGeom>
        </p:spPr>
      </p:pic>
      <p:pic>
        <p:nvPicPr>
          <p:cNvPr id="27" name="図 26" descr="挿絵, プレート が含まれている画像&#10;&#10;説明は自動で生成されたものです">
            <a:extLst>
              <a:ext uri="{FF2B5EF4-FFF2-40B4-BE49-F238E27FC236}">
                <a16:creationId xmlns:a16="http://schemas.microsoft.com/office/drawing/2014/main" id="{4A8F94BC-6412-4F36-A5E8-2B6BC3BAF9EB}"/>
              </a:ext>
            </a:extLst>
          </p:cNvPr>
          <p:cNvPicPr>
            <a:picLocks noChangeAspect="1"/>
          </p:cNvPicPr>
          <p:nvPr/>
        </p:nvPicPr>
        <p:blipFill>
          <a:blip r:embed="rId5"/>
          <a:stretch>
            <a:fillRect/>
          </a:stretch>
        </p:blipFill>
        <p:spPr>
          <a:xfrm>
            <a:off x="5783890" y="2746888"/>
            <a:ext cx="2656302" cy="616070"/>
          </a:xfrm>
          <a:prstGeom prst="rect">
            <a:avLst/>
          </a:prstGeom>
        </p:spPr>
      </p:pic>
      <p:pic>
        <p:nvPicPr>
          <p:cNvPr id="19" name="図 18" descr="アイコン&#10;&#10;説明は自動で生成されたものです">
            <a:extLst>
              <a:ext uri="{FF2B5EF4-FFF2-40B4-BE49-F238E27FC236}">
                <a16:creationId xmlns:a16="http://schemas.microsoft.com/office/drawing/2014/main" id="{6429FF8C-1DE8-488E-B53B-402317EB0443}"/>
              </a:ext>
            </a:extLst>
          </p:cNvPr>
          <p:cNvPicPr>
            <a:picLocks noChangeAspect="1"/>
          </p:cNvPicPr>
          <p:nvPr/>
        </p:nvPicPr>
        <p:blipFill>
          <a:blip r:embed="rId4"/>
          <a:stretch>
            <a:fillRect/>
          </a:stretch>
        </p:blipFill>
        <p:spPr>
          <a:xfrm>
            <a:off x="481666" y="1026844"/>
            <a:ext cx="3044149" cy="612916"/>
          </a:xfrm>
          <a:prstGeom prst="rect">
            <a:avLst/>
          </a:prstGeom>
        </p:spPr>
      </p:pic>
      <p:pic>
        <p:nvPicPr>
          <p:cNvPr id="33" name="図 32" descr="挿絵, プレート が含まれている画像&#10;&#10;説明は自動で生成されたものです">
            <a:extLst>
              <a:ext uri="{FF2B5EF4-FFF2-40B4-BE49-F238E27FC236}">
                <a16:creationId xmlns:a16="http://schemas.microsoft.com/office/drawing/2014/main" id="{09668E60-4847-4D19-90FC-8B17406FB0FD}"/>
              </a:ext>
            </a:extLst>
          </p:cNvPr>
          <p:cNvPicPr>
            <a:picLocks noChangeAspect="1"/>
          </p:cNvPicPr>
          <p:nvPr/>
        </p:nvPicPr>
        <p:blipFill>
          <a:blip r:embed="rId5"/>
          <a:stretch>
            <a:fillRect/>
          </a:stretch>
        </p:blipFill>
        <p:spPr>
          <a:xfrm>
            <a:off x="553851" y="5807393"/>
            <a:ext cx="3023660" cy="701271"/>
          </a:xfrm>
          <a:prstGeom prst="rect">
            <a:avLst/>
          </a:prstGeom>
        </p:spPr>
      </p:pic>
      <p:pic>
        <p:nvPicPr>
          <p:cNvPr id="34" name="図 33" descr="挿絵 が含まれている画像&#10;&#10;説明は自動で生成されたものです">
            <a:extLst>
              <a:ext uri="{FF2B5EF4-FFF2-40B4-BE49-F238E27FC236}">
                <a16:creationId xmlns:a16="http://schemas.microsoft.com/office/drawing/2014/main" id="{2583E558-BF65-4933-8F38-CE1B3F3A18D9}"/>
              </a:ext>
            </a:extLst>
          </p:cNvPr>
          <p:cNvPicPr>
            <a:picLocks noChangeAspect="1"/>
          </p:cNvPicPr>
          <p:nvPr/>
        </p:nvPicPr>
        <p:blipFill>
          <a:blip r:embed="rId6"/>
          <a:stretch>
            <a:fillRect/>
          </a:stretch>
        </p:blipFill>
        <p:spPr>
          <a:xfrm>
            <a:off x="534290" y="1866212"/>
            <a:ext cx="3004306" cy="687202"/>
          </a:xfrm>
          <a:prstGeom prst="rect">
            <a:avLst/>
          </a:prstGeom>
        </p:spPr>
      </p:pic>
      <p:pic>
        <p:nvPicPr>
          <p:cNvPr id="35" name="図 34" descr="アイコン&#10;&#10;説明は自動で生成されたものです">
            <a:extLst>
              <a:ext uri="{FF2B5EF4-FFF2-40B4-BE49-F238E27FC236}">
                <a16:creationId xmlns:a16="http://schemas.microsoft.com/office/drawing/2014/main" id="{EC613FBB-67CB-4C31-9E95-08F571432219}"/>
              </a:ext>
            </a:extLst>
          </p:cNvPr>
          <p:cNvPicPr>
            <a:picLocks noChangeAspect="1"/>
          </p:cNvPicPr>
          <p:nvPr/>
        </p:nvPicPr>
        <p:blipFill>
          <a:blip r:embed="rId7"/>
          <a:stretch>
            <a:fillRect/>
          </a:stretch>
        </p:blipFill>
        <p:spPr>
          <a:xfrm>
            <a:off x="538555" y="5019490"/>
            <a:ext cx="3000041" cy="690593"/>
          </a:xfrm>
          <a:prstGeom prst="rect">
            <a:avLst/>
          </a:prstGeom>
        </p:spPr>
      </p:pic>
      <p:pic>
        <p:nvPicPr>
          <p:cNvPr id="36" name="図 35" descr="アイコン&#10;&#10;説明は自動で生成されたものです">
            <a:extLst>
              <a:ext uri="{FF2B5EF4-FFF2-40B4-BE49-F238E27FC236}">
                <a16:creationId xmlns:a16="http://schemas.microsoft.com/office/drawing/2014/main" id="{13F7B320-0B11-4456-A094-B82C9B4FB06A}"/>
              </a:ext>
            </a:extLst>
          </p:cNvPr>
          <p:cNvPicPr>
            <a:picLocks noChangeAspect="1"/>
          </p:cNvPicPr>
          <p:nvPr/>
        </p:nvPicPr>
        <p:blipFill>
          <a:blip r:embed="rId6"/>
          <a:stretch>
            <a:fillRect/>
          </a:stretch>
        </p:blipFill>
        <p:spPr>
          <a:xfrm>
            <a:off x="481666" y="4260074"/>
            <a:ext cx="3109554" cy="711276"/>
          </a:xfrm>
          <a:prstGeom prst="rect">
            <a:avLst/>
          </a:prstGeom>
        </p:spPr>
      </p:pic>
      <p:pic>
        <p:nvPicPr>
          <p:cNvPr id="37" name="図 36" descr="アイコン&#10;&#10;説明は自動で生成されたものです">
            <a:extLst>
              <a:ext uri="{FF2B5EF4-FFF2-40B4-BE49-F238E27FC236}">
                <a16:creationId xmlns:a16="http://schemas.microsoft.com/office/drawing/2014/main" id="{9409FCA9-D3A1-48EB-AAAF-93A5179E42C0}"/>
              </a:ext>
            </a:extLst>
          </p:cNvPr>
          <p:cNvPicPr>
            <a:picLocks noChangeAspect="1"/>
          </p:cNvPicPr>
          <p:nvPr/>
        </p:nvPicPr>
        <p:blipFill>
          <a:blip r:embed="rId6"/>
          <a:stretch>
            <a:fillRect/>
          </a:stretch>
        </p:blipFill>
        <p:spPr>
          <a:xfrm>
            <a:off x="481666" y="3500542"/>
            <a:ext cx="3100205" cy="709138"/>
          </a:xfrm>
          <a:prstGeom prst="rect">
            <a:avLst/>
          </a:prstGeom>
        </p:spPr>
      </p:pic>
      <p:pic>
        <p:nvPicPr>
          <p:cNvPr id="38" name="図 37" descr="アイコン&#10;&#10;説明は自動で生成されたものです">
            <a:extLst>
              <a:ext uri="{FF2B5EF4-FFF2-40B4-BE49-F238E27FC236}">
                <a16:creationId xmlns:a16="http://schemas.microsoft.com/office/drawing/2014/main" id="{628951AA-F72B-4807-AAD6-1103425A93F1}"/>
              </a:ext>
            </a:extLst>
          </p:cNvPr>
          <p:cNvPicPr>
            <a:picLocks noChangeAspect="1"/>
          </p:cNvPicPr>
          <p:nvPr/>
        </p:nvPicPr>
        <p:blipFill>
          <a:blip r:embed="rId6"/>
          <a:stretch>
            <a:fillRect/>
          </a:stretch>
        </p:blipFill>
        <p:spPr>
          <a:xfrm>
            <a:off x="481666" y="2639957"/>
            <a:ext cx="3095845" cy="708141"/>
          </a:xfrm>
          <a:prstGeom prst="rect">
            <a:avLst/>
          </a:prstGeom>
        </p:spPr>
      </p:pic>
      <p:grpSp>
        <p:nvGrpSpPr>
          <p:cNvPr id="3" name="グループ化 2">
            <a:extLst>
              <a:ext uri="{FF2B5EF4-FFF2-40B4-BE49-F238E27FC236}">
                <a16:creationId xmlns:a16="http://schemas.microsoft.com/office/drawing/2014/main" id="{2E659DD6-FB03-4198-8C20-352AC15AA729}"/>
              </a:ext>
            </a:extLst>
          </p:cNvPr>
          <p:cNvGrpSpPr/>
          <p:nvPr/>
        </p:nvGrpSpPr>
        <p:grpSpPr>
          <a:xfrm>
            <a:off x="5780082" y="1538718"/>
            <a:ext cx="2639299" cy="621882"/>
            <a:chOff x="5827513" y="1851809"/>
            <a:chExt cx="3004306" cy="707886"/>
          </a:xfrm>
        </p:grpSpPr>
        <p:pic>
          <p:nvPicPr>
            <p:cNvPr id="28" name="図 27" descr="挿絵 が含まれている画像&#10;&#10;説明は自動で生成されたものです">
              <a:extLst>
                <a:ext uri="{FF2B5EF4-FFF2-40B4-BE49-F238E27FC236}">
                  <a16:creationId xmlns:a16="http://schemas.microsoft.com/office/drawing/2014/main" id="{D274FC67-6CE8-460B-A535-50D97D1F9E2F}"/>
                </a:ext>
              </a:extLst>
            </p:cNvPr>
            <p:cNvPicPr>
              <a:picLocks noChangeAspect="1"/>
            </p:cNvPicPr>
            <p:nvPr/>
          </p:nvPicPr>
          <p:blipFill>
            <a:blip r:embed="rId6"/>
            <a:stretch>
              <a:fillRect/>
            </a:stretch>
          </p:blipFill>
          <p:spPr>
            <a:xfrm>
              <a:off x="5827513" y="1851809"/>
              <a:ext cx="3004306" cy="687202"/>
            </a:xfrm>
            <a:prstGeom prst="rect">
              <a:avLst/>
            </a:prstGeom>
          </p:spPr>
        </p:pic>
        <p:sp>
          <p:nvSpPr>
            <p:cNvPr id="2" name="テキスト ボックス 1">
              <a:extLst>
                <a:ext uri="{FF2B5EF4-FFF2-40B4-BE49-F238E27FC236}">
                  <a16:creationId xmlns:a16="http://schemas.microsoft.com/office/drawing/2014/main" id="{539F3E7A-500E-40EB-85EB-DC0A7D96C3BF}"/>
                </a:ext>
              </a:extLst>
            </p:cNvPr>
            <p:cNvSpPr txBox="1"/>
            <p:nvPr/>
          </p:nvSpPr>
          <p:spPr>
            <a:xfrm>
              <a:off x="5827514" y="1851809"/>
              <a:ext cx="556034" cy="707886"/>
            </a:xfrm>
            <a:prstGeom prst="rect">
              <a:avLst/>
            </a:prstGeom>
            <a:solidFill>
              <a:srgbClr val="00B0F0"/>
            </a:solidFill>
          </p:spPr>
          <p:txBody>
            <a:bodyPr wrap="square" rtlCol="0">
              <a:spAutoFit/>
            </a:bodyPr>
            <a:lstStyle/>
            <a:p>
              <a:r>
                <a:rPr kumimoji="1" lang="ja-JP" altLang="en-US" sz="4000" dirty="0">
                  <a:solidFill>
                    <a:schemeClr val="bg1"/>
                  </a:solidFill>
                  <a:latin typeface="UD デジタル 教科書体 NK-R" panose="02020400000000000000" pitchFamily="18" charset="-128"/>
                  <a:ea typeface="UD デジタル 教科書体 NK-R" panose="02020400000000000000" pitchFamily="18" charset="-128"/>
                </a:rPr>
                <a:t>４</a:t>
              </a:r>
            </a:p>
          </p:txBody>
        </p:sp>
      </p:grpSp>
      <p:pic>
        <p:nvPicPr>
          <p:cNvPr id="29" name="図 28" descr="アイコン&#10;&#10;説明は自動で生成されたものです">
            <a:extLst>
              <a:ext uri="{FF2B5EF4-FFF2-40B4-BE49-F238E27FC236}">
                <a16:creationId xmlns:a16="http://schemas.microsoft.com/office/drawing/2014/main" id="{596177AE-A155-4A30-889B-0BB66308D08F}"/>
              </a:ext>
            </a:extLst>
          </p:cNvPr>
          <p:cNvPicPr>
            <a:picLocks noChangeAspect="1"/>
          </p:cNvPicPr>
          <p:nvPr/>
        </p:nvPicPr>
        <p:blipFill>
          <a:blip r:embed="rId7"/>
          <a:stretch>
            <a:fillRect/>
          </a:stretch>
        </p:blipFill>
        <p:spPr>
          <a:xfrm>
            <a:off x="5774890" y="2140198"/>
            <a:ext cx="2635553" cy="606690"/>
          </a:xfrm>
          <a:prstGeom prst="rect">
            <a:avLst/>
          </a:prstGeom>
        </p:spPr>
      </p:pic>
      <p:grpSp>
        <p:nvGrpSpPr>
          <p:cNvPr id="6" name="グループ化 5">
            <a:extLst>
              <a:ext uri="{FF2B5EF4-FFF2-40B4-BE49-F238E27FC236}">
                <a16:creationId xmlns:a16="http://schemas.microsoft.com/office/drawing/2014/main" id="{DD12F415-E2F6-4B5E-A704-E769F35DC9A0}"/>
              </a:ext>
            </a:extLst>
          </p:cNvPr>
          <p:cNvGrpSpPr/>
          <p:nvPr/>
        </p:nvGrpSpPr>
        <p:grpSpPr>
          <a:xfrm>
            <a:off x="5755535" y="3495043"/>
            <a:ext cx="3044149" cy="3199274"/>
            <a:chOff x="5755535" y="3613203"/>
            <a:chExt cx="3044149" cy="3199274"/>
          </a:xfrm>
        </p:grpSpPr>
        <p:pic>
          <p:nvPicPr>
            <p:cNvPr id="39" name="図 38" descr="アイコン&#10;&#10;説明は自動で生成されたものです">
              <a:extLst>
                <a:ext uri="{FF2B5EF4-FFF2-40B4-BE49-F238E27FC236}">
                  <a16:creationId xmlns:a16="http://schemas.microsoft.com/office/drawing/2014/main" id="{4C2DE28F-2E42-47E2-A6F0-DF48B335B8BB}"/>
                </a:ext>
              </a:extLst>
            </p:cNvPr>
            <p:cNvPicPr>
              <a:picLocks noChangeAspect="1"/>
            </p:cNvPicPr>
            <p:nvPr/>
          </p:nvPicPr>
          <p:blipFill>
            <a:blip r:embed="rId4"/>
            <a:stretch>
              <a:fillRect/>
            </a:stretch>
          </p:blipFill>
          <p:spPr>
            <a:xfrm>
              <a:off x="5755535" y="3613203"/>
              <a:ext cx="3044149" cy="612916"/>
            </a:xfrm>
            <a:prstGeom prst="rect">
              <a:avLst/>
            </a:prstGeom>
          </p:spPr>
        </p:pic>
        <p:pic>
          <p:nvPicPr>
            <p:cNvPr id="40" name="図 39" descr="挿絵, プレート が含まれている画像&#10;&#10;説明は自動で生成されたものです">
              <a:extLst>
                <a:ext uri="{FF2B5EF4-FFF2-40B4-BE49-F238E27FC236}">
                  <a16:creationId xmlns:a16="http://schemas.microsoft.com/office/drawing/2014/main" id="{08795868-6533-4725-90DB-8F2FAADB461F}"/>
                </a:ext>
              </a:extLst>
            </p:cNvPr>
            <p:cNvPicPr>
              <a:picLocks noChangeAspect="1"/>
            </p:cNvPicPr>
            <p:nvPr/>
          </p:nvPicPr>
          <p:blipFill>
            <a:blip r:embed="rId5"/>
            <a:stretch>
              <a:fillRect/>
            </a:stretch>
          </p:blipFill>
          <p:spPr>
            <a:xfrm>
              <a:off x="6034429" y="5898656"/>
              <a:ext cx="2430319" cy="563659"/>
            </a:xfrm>
            <a:prstGeom prst="rect">
              <a:avLst/>
            </a:prstGeom>
          </p:spPr>
        </p:pic>
        <p:pic>
          <p:nvPicPr>
            <p:cNvPr id="42" name="図 41" descr="挿絵 が含まれている画像&#10;&#10;説明は自動で生成されたものです">
              <a:extLst>
                <a:ext uri="{FF2B5EF4-FFF2-40B4-BE49-F238E27FC236}">
                  <a16:creationId xmlns:a16="http://schemas.microsoft.com/office/drawing/2014/main" id="{6FD3422F-10BF-424D-98F6-3F93B361F53D}"/>
                </a:ext>
              </a:extLst>
            </p:cNvPr>
            <p:cNvPicPr>
              <a:picLocks noChangeAspect="1"/>
            </p:cNvPicPr>
            <p:nvPr/>
          </p:nvPicPr>
          <p:blipFill>
            <a:blip r:embed="rId6"/>
            <a:stretch>
              <a:fillRect/>
            </a:stretch>
          </p:blipFill>
          <p:spPr>
            <a:xfrm>
              <a:off x="6034429" y="4797174"/>
              <a:ext cx="2414763" cy="552351"/>
            </a:xfrm>
            <a:prstGeom prst="rect">
              <a:avLst/>
            </a:prstGeom>
          </p:spPr>
        </p:pic>
        <p:pic>
          <p:nvPicPr>
            <p:cNvPr id="44" name="図 43" descr="アイコン&#10;&#10;説明は自動で生成されたものです">
              <a:extLst>
                <a:ext uri="{FF2B5EF4-FFF2-40B4-BE49-F238E27FC236}">
                  <a16:creationId xmlns:a16="http://schemas.microsoft.com/office/drawing/2014/main" id="{55A76D99-02A6-4BE9-93A0-55F34ABCFC8E}"/>
                </a:ext>
              </a:extLst>
            </p:cNvPr>
            <p:cNvPicPr>
              <a:picLocks noChangeAspect="1"/>
            </p:cNvPicPr>
            <p:nvPr/>
          </p:nvPicPr>
          <p:blipFill>
            <a:blip r:embed="rId7"/>
            <a:stretch>
              <a:fillRect/>
            </a:stretch>
          </p:blipFill>
          <p:spPr>
            <a:xfrm>
              <a:off x="6034429" y="5343580"/>
              <a:ext cx="2411335" cy="555076"/>
            </a:xfrm>
            <a:prstGeom prst="rect">
              <a:avLst/>
            </a:prstGeom>
          </p:spPr>
        </p:pic>
        <p:sp>
          <p:nvSpPr>
            <p:cNvPr id="4" name="テキスト ボックス 3">
              <a:extLst>
                <a:ext uri="{FF2B5EF4-FFF2-40B4-BE49-F238E27FC236}">
                  <a16:creationId xmlns:a16="http://schemas.microsoft.com/office/drawing/2014/main" id="{F40EA082-5D29-45E3-A1BD-74BF97D01A71}"/>
                </a:ext>
              </a:extLst>
            </p:cNvPr>
            <p:cNvSpPr txBox="1"/>
            <p:nvPr/>
          </p:nvSpPr>
          <p:spPr>
            <a:xfrm>
              <a:off x="5755535" y="4209680"/>
              <a:ext cx="3044149" cy="584775"/>
            </a:xfrm>
            <a:prstGeom prst="rect">
              <a:avLst/>
            </a:prstGeom>
            <a:solidFill>
              <a:srgbClr val="92D050"/>
            </a:solidFill>
          </p:spPr>
          <p:txBody>
            <a:bodyPr wrap="square" rtlCol="0">
              <a:spAutoFit/>
            </a:bodyPr>
            <a:lstStyle/>
            <a:p>
              <a:r>
                <a:rPr kumimoji="1" lang="ja-JP" altLang="en-US" sz="3200" dirty="0">
                  <a:solidFill>
                    <a:schemeClr val="bg1"/>
                  </a:solidFill>
                  <a:latin typeface="UD デジタル 教科書体 NK-R" panose="02020400000000000000" pitchFamily="18" charset="-128"/>
                  <a:ea typeface="UD デジタル 教科書体 NK-R" panose="02020400000000000000" pitchFamily="18" charset="-128"/>
                </a:rPr>
                <a:t>４かいくりかえす</a:t>
              </a:r>
            </a:p>
          </p:txBody>
        </p:sp>
        <p:sp>
          <p:nvSpPr>
            <p:cNvPr id="5" name="正方形/長方形 4">
              <a:extLst>
                <a:ext uri="{FF2B5EF4-FFF2-40B4-BE49-F238E27FC236}">
                  <a16:creationId xmlns:a16="http://schemas.microsoft.com/office/drawing/2014/main" id="{C7F0AB71-1F5F-42B8-8A99-0F029523F08D}"/>
                </a:ext>
              </a:extLst>
            </p:cNvPr>
            <p:cNvSpPr/>
            <p:nvPr/>
          </p:nvSpPr>
          <p:spPr>
            <a:xfrm>
              <a:off x="5755536" y="4794455"/>
              <a:ext cx="278894" cy="181172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B2B9DA4A-1375-49BF-8668-76B91A1DF1A9}"/>
                </a:ext>
              </a:extLst>
            </p:cNvPr>
            <p:cNvSpPr/>
            <p:nvPr/>
          </p:nvSpPr>
          <p:spPr>
            <a:xfrm rot="5400000">
              <a:off x="7120383" y="5133177"/>
              <a:ext cx="342807" cy="3015794"/>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122013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par>
                                <p:cTn id="12" presetID="10" presetClass="entr" presetSubtype="0" fill="hold" nodeType="withEffect">
                                  <p:stCondLst>
                                    <p:cond delay="0"/>
                                  </p:stCondLst>
                                  <p:childTnLst>
                                    <p:set>
                                      <p:cBhvr>
                                        <p:cTn id="13" dur="1" fill="hold">
                                          <p:stCondLst>
                                            <p:cond delay="0"/>
                                          </p:stCondLst>
                                        </p:cTn>
                                        <p:tgtEl>
                                          <p:spTgt spid="29"/>
                                        </p:tgtEl>
                                        <p:attrNameLst>
                                          <p:attrName>style.visibility</p:attrName>
                                        </p:attrNameLst>
                                      </p:cBhvr>
                                      <p:to>
                                        <p:strVal val="visible"/>
                                      </p:to>
                                    </p:set>
                                    <p:animEffect transition="in" filter="fade">
                                      <p:cBhvr>
                                        <p:cTn id="14" dur="500"/>
                                        <p:tgtEl>
                                          <p:spTgt spid="29"/>
                                        </p:tgtEl>
                                      </p:cBhvr>
                                    </p:animEffect>
                                  </p:childTnLst>
                                </p:cTn>
                              </p:par>
                              <p:par>
                                <p:cTn id="15" presetID="10" presetClass="entr" presetSubtype="0" fill="hold" nodeType="with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B906014524B9C46AD65C6FAA702ABDB" ma:contentTypeVersion="2" ma:contentTypeDescription="新しいドキュメントを作成します。" ma:contentTypeScope="" ma:versionID="a5ee49530332d31a0eb4b039a82079b7">
  <xsd:schema xmlns:xsd="http://www.w3.org/2001/XMLSchema" xmlns:xs="http://www.w3.org/2001/XMLSchema" xmlns:p="http://schemas.microsoft.com/office/2006/metadata/properties" xmlns:ns2="e0dc8733-b4fe-41c7-8692-0f84cdd96a1d" targetNamespace="http://schemas.microsoft.com/office/2006/metadata/properties" ma:root="true" ma:fieldsID="24e298cc4bac086d81ce0992c902039f" ns2:_="">
    <xsd:import namespace="e0dc8733-b4fe-41c7-8692-0f84cdd96a1d"/>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dc8733-b4fe-41c7-8692-0f84cdd96a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475E62-C3BA-4656-98A7-5FAA9B373796}">
  <ds:schemaRefs>
    <ds:schemaRef ds:uri="http://purl.org/dc/terms/"/>
    <ds:schemaRef ds:uri="http://schemas.microsoft.com/office/infopath/2007/PartnerControls"/>
    <ds:schemaRef ds:uri="http://www.w3.org/XML/1998/namespace"/>
    <ds:schemaRef ds:uri="http://schemas.microsoft.com/office/2006/documentManagement/types"/>
    <ds:schemaRef ds:uri="http://purl.org/dc/elements/1.1/"/>
    <ds:schemaRef ds:uri="e0dc8733-b4fe-41c7-8692-0f84cdd96a1d"/>
    <ds:schemaRef ds:uri="http://purl.org/dc/dcmitype/"/>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1F3F58F4-047D-4D39-A2FA-CACE17DE0C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0dc8733-b4fe-41c7-8692-0f84cdd96a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8182D7B-84BB-4441-9655-45FB082C0F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2251</TotalTime>
  <Words>794</Words>
  <Application>Microsoft Office PowerPoint</Application>
  <PresentationFormat>画面に合わせる (4:3)</PresentationFormat>
  <Paragraphs>130</Paragraphs>
  <Slides>10</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10</vt:i4>
      </vt:variant>
    </vt:vector>
  </HeadingPairs>
  <TitlesOfParts>
    <vt:vector size="19" baseType="lpstr">
      <vt:lpstr>Meiryo UI</vt: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プログラミング的思考とは</dc:title>
  <dc:creator>吉人 中地</dc:creator>
  <cp:lastModifiedBy>上田　剛</cp:lastModifiedBy>
  <cp:revision>286</cp:revision>
  <cp:lastPrinted>2021-02-28T02:49:06Z</cp:lastPrinted>
  <dcterms:created xsi:type="dcterms:W3CDTF">2019-07-15T07:41:26Z</dcterms:created>
  <dcterms:modified xsi:type="dcterms:W3CDTF">2021-02-28T02:50:46Z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0x010100DB906014524B9C46AD65C6FAA702ABDB</vt:lpwstr>
  </property>
</Properties>
</file>