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
<Relationships xmlns="http://schemas.openxmlformats.org/package/2006/relationships">
<Relationship Id="rId3" Type="http://schemas.openxmlformats.org/officeDocument/2006/relationships/presProps" Target="presProps.xml"/>
<Relationship Id="rId2" Type="http://schemas.openxmlformats.org/officeDocument/2006/relationships/slide" Target="slides/slide1.xml"/>
<Relationship Id="rId1" Type="http://schemas.openxmlformats.org/officeDocument/2006/relationships/slideMaster" Target="slideMasters/slideMaster1.xml"/>
<Relationship Id="rId6" Type="http://schemas.openxmlformats.org/officeDocument/2006/relationships/tableStyles" Target="tableStyles.xml"/>
<Relationship Id="rId5" Type="http://schemas.openxmlformats.org/officeDocument/2006/relationships/theme" Target="theme/theme1.xml"/>
<Relationship Id="rId4" Type="http://schemas.openxmlformats.org/officeDocument/2006/relationships/viewProps" Target="viewProps.xml"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32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5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3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89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46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18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53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67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5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30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85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71ED5-1B7D-4C38-8FD3-056D29A58B0C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A221F-9292-4D43-BB25-7C5343984A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2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04312D-98C4-4769-9FAF-4A92869558D1}"/>
              </a:ext>
            </a:extLst>
          </p:cNvPr>
          <p:cNvSpPr txBox="1"/>
          <p:nvPr/>
        </p:nvSpPr>
        <p:spPr>
          <a:xfrm>
            <a:off x="0" y="0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ひろがれ　えがお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D2B6AC-D0CA-41E9-BD9E-44F49D38C607}"/>
              </a:ext>
            </a:extLst>
          </p:cNvPr>
          <p:cNvSpPr txBox="1"/>
          <p:nvPr/>
        </p:nvSpPr>
        <p:spPr>
          <a:xfrm>
            <a:off x="3512284" y="123816"/>
            <a:ext cx="5827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１ねん（　）くみ　なまえ（　　　　　　　　）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BC05CB-36C9-43CA-8B98-AF878EE07118}"/>
              </a:ext>
            </a:extLst>
          </p:cNvPr>
          <p:cNvSpPr txBox="1"/>
          <p:nvPr/>
        </p:nvSpPr>
        <p:spPr>
          <a:xfrm>
            <a:off x="102428" y="1354944"/>
            <a:ext cx="4282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あさ　おきてから　いえをでるまで　していること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F58D717-D3DD-4F61-B32D-A86D0E56CDFC}"/>
              </a:ext>
            </a:extLst>
          </p:cNvPr>
          <p:cNvSpPr/>
          <p:nvPr/>
        </p:nvSpPr>
        <p:spPr>
          <a:xfrm>
            <a:off x="217715" y="1770444"/>
            <a:ext cx="3979816" cy="3097648"/>
          </a:xfrm>
          <a:prstGeom prst="roundRect">
            <a:avLst>
              <a:gd name="adj" fmla="val 53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1DFA95-CA64-4612-BC91-5E3F9CF98E1B}"/>
              </a:ext>
            </a:extLst>
          </p:cNvPr>
          <p:cNvSpPr txBox="1"/>
          <p:nvPr/>
        </p:nvSpPr>
        <p:spPr>
          <a:xfrm>
            <a:off x="4572000" y="1247223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○あさ　おきてから　いえをでるまで　じぶんが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していることを　じゅんばんに　ならべよう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160F0706-E2B3-4E9A-9161-5B9D9A39E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37612"/>
              </p:ext>
            </p:extLst>
          </p:nvPr>
        </p:nvGraphicFramePr>
        <p:xfrm>
          <a:off x="4545879" y="1770443"/>
          <a:ext cx="4354285" cy="4986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4285">
                  <a:extLst>
                    <a:ext uri="{9D8B030D-6E8A-4147-A177-3AD203B41FA5}">
                      <a16:colId xmlns:a16="http://schemas.microsoft.com/office/drawing/2014/main" val="4287326873"/>
                    </a:ext>
                  </a:extLst>
                </a:gridCol>
              </a:tblGrid>
              <a:tr h="3565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おきる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433996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07098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81444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368043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770221"/>
                  </a:ext>
                </a:extLst>
              </a:tr>
              <a:tr h="35167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70666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398019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238181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536396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226845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587642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768588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901095"/>
                  </a:ext>
                </a:extLst>
              </a:tr>
              <a:tr h="3565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いえを　でる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509887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DEAAD4-FB59-4003-B775-0B0933251078}"/>
              </a:ext>
            </a:extLst>
          </p:cNvPr>
          <p:cNvSpPr txBox="1"/>
          <p:nvPr/>
        </p:nvSpPr>
        <p:spPr>
          <a:xfrm>
            <a:off x="217715" y="624046"/>
            <a:ext cx="650530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め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おきてから　いえをでるまでを　ふりかえろう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3947D2D-D31B-4A28-AE6A-4AE2C49CA289}"/>
              </a:ext>
            </a:extLst>
          </p:cNvPr>
          <p:cNvSpPr/>
          <p:nvPr/>
        </p:nvSpPr>
        <p:spPr>
          <a:xfrm>
            <a:off x="391883" y="714103"/>
            <a:ext cx="409303" cy="4093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FF677FA-EC1B-40B7-B897-50BFE78F95E0}"/>
              </a:ext>
            </a:extLst>
          </p:cNvPr>
          <p:cNvSpPr txBox="1"/>
          <p:nvPr/>
        </p:nvSpPr>
        <p:spPr>
          <a:xfrm>
            <a:off x="587201" y="1897672"/>
            <a:ext cx="1224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かおを　あらう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B9BC7C1-E297-4344-A6C3-4A7E4BBAC838}"/>
              </a:ext>
            </a:extLst>
          </p:cNvPr>
          <p:cNvSpPr txBox="1"/>
          <p:nvPr/>
        </p:nvSpPr>
        <p:spPr>
          <a:xfrm>
            <a:off x="582544" y="2289080"/>
            <a:ext cx="10771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はを　みがく</a:t>
            </a:r>
            <a:endParaRPr kumimoji="1" lang="ja-JP" altLang="en-US" sz="11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C051E86-52F9-4122-B03C-E9E07D89D40F}"/>
              </a:ext>
            </a:extLst>
          </p:cNvPr>
          <p:cNvSpPr txBox="1"/>
          <p:nvPr/>
        </p:nvSpPr>
        <p:spPr>
          <a:xfrm>
            <a:off x="2277976" y="1874339"/>
            <a:ext cx="1371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ごはんを　たべる</a:t>
            </a:r>
            <a:endParaRPr kumimoji="1" lang="ja-JP" altLang="en-US" sz="11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E13A89-7A05-4BAB-968A-A58D57675279}"/>
              </a:ext>
            </a:extLst>
          </p:cNvPr>
          <p:cNvSpPr txBox="1"/>
          <p:nvPr/>
        </p:nvSpPr>
        <p:spPr>
          <a:xfrm>
            <a:off x="601559" y="3135184"/>
            <a:ext cx="1519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べんきょうを　する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708328-F811-4396-87B7-04CC8F0AA62C}"/>
              </a:ext>
            </a:extLst>
          </p:cNvPr>
          <p:cNvSpPr txBox="1"/>
          <p:nvPr/>
        </p:nvSpPr>
        <p:spPr>
          <a:xfrm>
            <a:off x="2277976" y="3973639"/>
            <a:ext cx="1814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じかんわりを　あわせる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62F2F6-7170-4A00-AA49-E9FA6F0114F5}"/>
              </a:ext>
            </a:extLst>
          </p:cNvPr>
          <p:cNvSpPr txBox="1"/>
          <p:nvPr/>
        </p:nvSpPr>
        <p:spPr>
          <a:xfrm>
            <a:off x="619901" y="2703809"/>
            <a:ext cx="1224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テレビを　みる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58091B3-5589-4080-9CCC-D633BBD19F3E}"/>
              </a:ext>
            </a:extLst>
          </p:cNvPr>
          <p:cNvSpPr txBox="1"/>
          <p:nvPr/>
        </p:nvSpPr>
        <p:spPr>
          <a:xfrm>
            <a:off x="2277975" y="3536875"/>
            <a:ext cx="1224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ゲームを　する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0CBD520-B8D1-4924-964E-B6A0C874F48A}"/>
              </a:ext>
            </a:extLst>
          </p:cNvPr>
          <p:cNvSpPr txBox="1"/>
          <p:nvPr/>
        </p:nvSpPr>
        <p:spPr>
          <a:xfrm>
            <a:off x="2277976" y="2267976"/>
            <a:ext cx="1371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ふくを　きがえる</a:t>
            </a:r>
            <a:endParaRPr kumimoji="1" lang="ja-JP" altLang="en-US" sz="11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AD6A116-29EE-4FC7-B71F-E6D77CEC7FAD}"/>
              </a:ext>
            </a:extLst>
          </p:cNvPr>
          <p:cNvSpPr txBox="1"/>
          <p:nvPr/>
        </p:nvSpPr>
        <p:spPr>
          <a:xfrm>
            <a:off x="601559" y="3551292"/>
            <a:ext cx="10771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くつを　はく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B4384D2-AD4A-468E-8484-630E00DDD17A}"/>
              </a:ext>
            </a:extLst>
          </p:cNvPr>
          <p:cNvSpPr txBox="1"/>
          <p:nvPr/>
        </p:nvSpPr>
        <p:spPr>
          <a:xfrm>
            <a:off x="2277976" y="3118538"/>
            <a:ext cx="1371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ふとんから　でる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C9D73F5-D9E0-4EA1-85D2-2BE68BDFCBDF}"/>
              </a:ext>
            </a:extLst>
          </p:cNvPr>
          <p:cNvSpPr txBox="1"/>
          <p:nvPr/>
        </p:nvSpPr>
        <p:spPr>
          <a:xfrm>
            <a:off x="594632" y="3978045"/>
            <a:ext cx="1224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ドアを　あける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BD4CD7-EBD1-4E5B-8F0B-D7BF212C04AE}"/>
              </a:ext>
            </a:extLst>
          </p:cNvPr>
          <p:cNvSpPr txBox="1"/>
          <p:nvPr/>
        </p:nvSpPr>
        <p:spPr>
          <a:xfrm>
            <a:off x="2277975" y="2684934"/>
            <a:ext cx="1224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かばんを　もつ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666FAFF-765B-4993-98FE-DB889B8534DB}"/>
              </a:ext>
            </a:extLst>
          </p:cNvPr>
          <p:cNvSpPr txBox="1"/>
          <p:nvPr/>
        </p:nvSpPr>
        <p:spPr>
          <a:xfrm>
            <a:off x="594632" y="4478399"/>
            <a:ext cx="1224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トイレに　いく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D062C25B-484C-4455-AC66-00EE897EDCFA}"/>
              </a:ext>
            </a:extLst>
          </p:cNvPr>
          <p:cNvSpPr/>
          <p:nvPr/>
        </p:nvSpPr>
        <p:spPr>
          <a:xfrm>
            <a:off x="217715" y="5149738"/>
            <a:ext cx="3979816" cy="1606483"/>
          </a:xfrm>
          <a:prstGeom prst="roundRect">
            <a:avLst>
              <a:gd name="adj" fmla="val 53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600" b="1" u="sng" dirty="0"/>
              <a:t>ふりかえり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6C665F-C7C8-4DC1-B2ED-CA78B53A5FB4}"/>
              </a:ext>
            </a:extLst>
          </p:cNvPr>
          <p:cNvSpPr txBox="1"/>
          <p:nvPr/>
        </p:nvSpPr>
        <p:spPr>
          <a:xfrm>
            <a:off x="2277976" y="4458583"/>
            <a:ext cx="1814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いえの　しごとを　する</a:t>
            </a:r>
          </a:p>
        </p:txBody>
      </p:sp>
    </p:spTree>
    <p:extLst>
      <p:ext uri="{BB962C8B-B14F-4D97-AF65-F5344CB8AC3E}">
        <p14:creationId xmlns:p14="http://schemas.microsoft.com/office/powerpoint/2010/main" val="130124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40</Words>
  <Application>Plott Corporation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山根啓樹</dc:creator>
  <cp:lastModifiedBy>山根啓樹</cp:lastModifiedBy>
  <cp:revision>4</cp:revision>
  <cp:lastPrinted>2019-10-12T00:10:43Z</cp:lastPrinted>
  <dcterms:created xsi:type="dcterms:W3CDTF">2019-10-12T00:01:39Z</dcterms:created>
  <dcterms:modified xsi:type="dcterms:W3CDTF">2019-10-17T14:03:53Z</dcterms:modified>
</cp:coreProperties>
</file>