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73" r:id="rId2"/>
    <p:sldId id="274" r:id="rId3"/>
    <p:sldId id="286" r:id="rId4"/>
    <p:sldId id="287" r:id="rId5"/>
    <p:sldId id="288" r:id="rId6"/>
    <p:sldId id="289" r:id="rId7"/>
    <p:sldId id="257" r:id="rId8"/>
    <p:sldId id="267" r:id="rId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1" autoAdjust="0"/>
    <p:restoredTop sz="76103" autoAdjust="0"/>
  </p:normalViewPr>
  <p:slideViewPr>
    <p:cSldViewPr>
      <p:cViewPr varScale="1">
        <p:scale>
          <a:sx n="49" d="100"/>
          <a:sy n="49" d="100"/>
        </p:scale>
        <p:origin x="-14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A2869-ABF8-4EA4-844A-DC4E6384D383}" type="datetimeFigureOut">
              <a:rPr kumimoji="1" lang="ja-JP" altLang="en-US" smtClean="0"/>
              <a:t>2018/1/12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49E76E-0D30-4400-B7C1-7297FA3B6C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668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smtClean="0"/>
              <a:t>〈</a:t>
            </a:r>
            <a:r>
              <a:rPr lang="ja-JP" altLang="en-US" smtClean="0"/>
              <a:t>タイトル</a:t>
            </a:r>
            <a:r>
              <a:rPr lang="en-US" altLang="ja-JP" smtClean="0"/>
              <a:t>〉</a:t>
            </a:r>
            <a:r>
              <a:rPr lang="ja-JP" altLang="en-US" smtClean="0"/>
              <a:t>（この資料は、「教職員のための校内研修」や「保護者のための</a:t>
            </a:r>
            <a:r>
              <a:rPr lang="en-US" altLang="ja-JP" smtClean="0"/>
              <a:t>PTA</a:t>
            </a:r>
            <a:r>
              <a:rPr lang="ja-JP" altLang="en-US" smtClean="0"/>
              <a:t>研修」などでの活用を目的とした資料です。）</a:t>
            </a:r>
            <a:endParaRPr lang="en-US" altLang="ja-JP" smtClean="0"/>
          </a:p>
          <a:p>
            <a:r>
              <a:rPr lang="ja-JP" altLang="en-US" smtClean="0"/>
              <a:t>これから、フィルタリングの仕組み～正しくフィルタリングを知るために～と題して、インターネットを安心・安全に使用する際の「フィルタリング」についての研修をはじめます。</a:t>
            </a:r>
          </a:p>
          <a:p>
            <a:endParaRPr lang="en-US" altLang="ja-JP" smtClean="0"/>
          </a:p>
        </p:txBody>
      </p:sp>
      <p:sp>
        <p:nvSpPr>
          <p:cNvPr id="31748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29AB717-5E34-4FC1-A231-C4A4C99C7FA4}" type="slidenum">
              <a:rPr lang="ja-JP" altLang="en-US" smtClean="0"/>
              <a:pPr/>
              <a:t>1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ja-JP" smtClean="0"/>
              <a:t>〈</a:t>
            </a:r>
            <a:r>
              <a:rPr lang="ja-JP" altLang="en-US" smtClean="0"/>
              <a:t>タイトル</a:t>
            </a:r>
            <a:r>
              <a:rPr lang="en-US" altLang="ja-JP" smtClean="0"/>
              <a:t>〉</a:t>
            </a:r>
          </a:p>
          <a:p>
            <a:endParaRPr lang="ja-JP" altLang="en-US" smtClean="0"/>
          </a:p>
        </p:txBody>
      </p:sp>
      <p:sp>
        <p:nvSpPr>
          <p:cNvPr id="32772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737E5DD-9884-4F57-8CA1-0CF76C918776}" type="slidenum">
              <a:rPr lang="ja-JP" altLang="en-US" smtClean="0"/>
              <a:pPr/>
              <a:t>2</a:t>
            </a:fld>
            <a:endParaRPr lang="ja-JP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6873F-3A14-48F7-851F-3A29A9940094}" type="slidenum">
              <a:rPr lang="ja-JP" altLang="en-US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0766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6873F-3A14-48F7-851F-3A29A9940094}" type="slidenum">
              <a:rPr lang="ja-JP" altLang="en-US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0766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6873F-3A14-48F7-851F-3A29A9940094}" type="slidenum">
              <a:rPr lang="ja-JP" alt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0766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6873F-3A14-48F7-851F-3A29A9940094}" type="slidenum">
              <a:rPr lang="ja-JP" altLang="en-US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0766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6873F-3A14-48F7-851F-3A29A9940094}" type="slidenum">
              <a:rPr lang="ja-JP" altLang="en-US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1076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79EC1-C5EA-4C66-9378-D0DB82AE754C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4118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6E640-8C58-44A8-B675-57847BF3A3E6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398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A35A5-7910-4307-9F56-A48B8EC0BDFD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90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CE722-4064-4B7B-B75D-BB4ECECC3AFD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470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4FE58-D69C-4EFB-B2D9-DC16A9798B4A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98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DEF32-9F47-4830-974D-1CC94AAFF23E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052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6620F4-9EEC-4332-9F3A-173E900328BC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792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FDE0F-B2AD-488E-90D2-4177FC3EBB67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94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313F0-13B9-4E24-87CB-058636D00C80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27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8FB23-0ADA-47AC-81B3-E0D97806D2A7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861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4C680-E502-4886-85A9-9DACFCD78D69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513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3037AA-9C5B-4A67-9A70-4658F3892E91}" type="slidenum">
              <a:rPr lang="ja-JP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453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pitchFamily="50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33380E-0976-4892-8ACD-87D112707952}" type="slidenum">
              <a:rPr lang="ja-JP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104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679700"/>
            <a:ext cx="7772400" cy="19018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ja-JP" altLang="en-US" sz="6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情報モラル</a:t>
            </a:r>
            <a:r>
              <a:rPr lang="en-US" altLang="ja-JP" sz="6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en-US" altLang="ja-JP" sz="6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6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④ネットトラブル</a:t>
            </a:r>
            <a:endParaRPr lang="ja-JP" altLang="en-US" sz="6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075" name="タイトル 1"/>
          <p:cNvSpPr txBox="1">
            <a:spLocks/>
          </p:cNvSpPr>
          <p:nvPr/>
        </p:nvSpPr>
        <p:spPr bwMode="auto">
          <a:xfrm>
            <a:off x="5435600" y="6122988"/>
            <a:ext cx="3679825" cy="73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ja-JP" altLang="en-US" sz="240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兵庫県版研修プログラム</a:t>
            </a:r>
          </a:p>
        </p:txBody>
      </p:sp>
      <p:sp>
        <p:nvSpPr>
          <p:cNvPr id="3076" name="テキスト ボックス 3"/>
          <p:cNvSpPr txBox="1">
            <a:spLocks noChangeArrowheads="1"/>
          </p:cNvSpPr>
          <p:nvPr/>
        </p:nvSpPr>
        <p:spPr bwMode="auto">
          <a:xfrm>
            <a:off x="1303338" y="1125538"/>
            <a:ext cx="66262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ja-JP" altLang="en-US" sz="44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スライド資料　</a:t>
            </a:r>
            <a:r>
              <a:rPr lang="en-US" altLang="ja-JP" sz="44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D4</a:t>
            </a:r>
            <a:endParaRPr lang="ja-JP" altLang="en-US" sz="44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3233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679700"/>
            <a:ext cx="7772400" cy="19018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ja-JP" altLang="en-US" sz="4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自主的なルールづくり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099" name="テキスト ボックス 3"/>
          <p:cNvSpPr txBox="1">
            <a:spLocks noChangeArrowheads="1"/>
          </p:cNvSpPr>
          <p:nvPr/>
        </p:nvSpPr>
        <p:spPr bwMode="auto">
          <a:xfrm>
            <a:off x="2268538" y="1504950"/>
            <a:ext cx="45354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ja-JP" altLang="en-US" sz="32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スライド資料　</a:t>
            </a:r>
            <a:r>
              <a:rPr lang="en-US" altLang="ja-JP" sz="32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D4-3</a:t>
            </a:r>
            <a:endParaRPr lang="ja-JP" altLang="en-US" sz="32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18972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837663" y="836712"/>
            <a:ext cx="7848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Ｑ</a:t>
            </a:r>
            <a:r>
              <a:rPr lang="ja-JP" altLang="ja-JP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携帯電話等の使い方のルールを決めていますか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？　　　</a:t>
            </a:r>
            <a:endParaRPr lang="en-US" altLang="ja-JP" sz="2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（保護者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との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ルール）</a:t>
            </a:r>
            <a:endParaRPr lang="ja-JP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2962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10" name="図 9" descr="https://web.pref.hyogo.lg.jp/kk03/images/18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000" b="95000" l="0" r="9647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1110560" cy="108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正方形/長方形 11"/>
          <p:cNvSpPr/>
          <p:nvPr/>
        </p:nvSpPr>
        <p:spPr>
          <a:xfrm>
            <a:off x="1190050" y="262388"/>
            <a:ext cx="433965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「ひょうごケータイ・スマホアンケート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7" name="図 6"/>
          <p:cNvPicPr/>
          <p:nvPr/>
        </p:nvPicPr>
        <p:blipFill>
          <a:blip r:embed="rId5"/>
          <a:stretch>
            <a:fillRect/>
          </a:stretch>
        </p:blipFill>
        <p:spPr>
          <a:xfrm>
            <a:off x="506372" y="1916832"/>
            <a:ext cx="8131255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30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837663" y="836712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Ｑ</a:t>
            </a:r>
            <a:r>
              <a:rPr lang="ja-JP" altLang="ja-JP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決めたルールを破ったことがありますか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？</a:t>
            </a:r>
            <a:endParaRPr lang="en-US" altLang="ja-JP" sz="2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2962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10" name="図 9" descr="https://web.pref.hyogo.lg.jp/kk03/images/18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000" b="95000" l="0" r="9647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1110560" cy="108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正方形/長方形 11"/>
          <p:cNvSpPr/>
          <p:nvPr/>
        </p:nvSpPr>
        <p:spPr>
          <a:xfrm>
            <a:off x="1190050" y="262388"/>
            <a:ext cx="433965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「ひょうごケータイ・スマホアンケート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8" name="図 7"/>
          <p:cNvPicPr/>
          <p:nvPr/>
        </p:nvPicPr>
        <p:blipFill>
          <a:blip r:embed="rId5"/>
          <a:stretch>
            <a:fillRect/>
          </a:stretch>
        </p:blipFill>
        <p:spPr>
          <a:xfrm>
            <a:off x="647632" y="1844824"/>
            <a:ext cx="7848736" cy="4824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41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837663" y="836712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Ｑ</a:t>
            </a:r>
            <a:r>
              <a:rPr lang="ja-JP" altLang="ja-JP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ルールを守れない理由は何ですか？</a:t>
            </a:r>
            <a:endParaRPr lang="en-US" altLang="ja-JP" sz="2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2962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10" name="図 9" descr="https://web.pref.hyogo.lg.jp/kk03/images/18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000" b="95000" l="0" r="9647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1110560" cy="108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正方形/長方形 11"/>
          <p:cNvSpPr/>
          <p:nvPr/>
        </p:nvSpPr>
        <p:spPr>
          <a:xfrm>
            <a:off x="1190050" y="262388"/>
            <a:ext cx="433965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「ひょうごケータイ・スマホアンケート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7" name="図 6"/>
          <p:cNvPicPr/>
          <p:nvPr/>
        </p:nvPicPr>
        <p:blipFill>
          <a:blip r:embed="rId5"/>
          <a:stretch>
            <a:fillRect/>
          </a:stretch>
        </p:blipFill>
        <p:spPr>
          <a:xfrm>
            <a:off x="647564" y="1772816"/>
            <a:ext cx="7848872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7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2962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pic>
        <p:nvPicPr>
          <p:cNvPr id="10" name="図 9" descr="https://web.pref.hyogo.lg.jp/kk03/images/18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000" b="95000" l="0" r="9647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1110560" cy="108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正方形/長方形 11"/>
          <p:cNvSpPr/>
          <p:nvPr/>
        </p:nvSpPr>
        <p:spPr>
          <a:xfrm>
            <a:off x="1259632" y="262388"/>
            <a:ext cx="326243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兵庫県青少年愛護条例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099" y="751893"/>
            <a:ext cx="4220158" cy="6020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テキスト ボックス 10"/>
          <p:cNvSpPr txBox="1"/>
          <p:nvPr/>
        </p:nvSpPr>
        <p:spPr>
          <a:xfrm>
            <a:off x="251520" y="1393606"/>
            <a:ext cx="458258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ja-JP" altLang="en-US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○青少年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のインターネットの利用に関する基準づくり（第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24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条の５として新たに追加）</a:t>
            </a:r>
          </a:p>
          <a:p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何人</a:t>
            </a:r>
            <a:r>
              <a:rPr lang="ja-JP" altLang="en-US" sz="2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も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、青少年のインターネットの利用に伴う危険性、過度の利用による弊害等について認識し、</a:t>
            </a:r>
            <a:r>
              <a:rPr lang="ja-JP" altLang="en-US" sz="2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青少年のインターネットの利用に関する基準づくりが行われるよう、その支援に努めなければならない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ものとします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9255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図 10" descr="https://web.pref.hyogo.lg.jp/kk03/images/18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000" b="95000" l="0" r="9647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1110560" cy="108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1201517" y="312419"/>
            <a:ext cx="265970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家庭でのルールづくり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1368" y="836712"/>
            <a:ext cx="4344888" cy="5081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テキスト ボックス 7"/>
          <p:cNvSpPr txBox="1"/>
          <p:nvPr/>
        </p:nvSpPr>
        <p:spPr>
          <a:xfrm>
            <a:off x="696471" y="5910371"/>
            <a:ext cx="81312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リーフレット　</a:t>
            </a:r>
            <a:r>
              <a:rPr lang="zh-TW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zh-TW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H28</a:t>
            </a:r>
            <a:r>
              <a:rPr lang="zh-TW" altLang="en-US" sz="2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兵庫県教育委員会</a:t>
            </a:r>
            <a:r>
              <a:rPr lang="zh-TW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ネットの危険から子供を守るために保護者ができること</a:t>
            </a:r>
            <a:r>
              <a:rPr lang="en-US" altLang="ja-JP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より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17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01_情報教育\H26\文科省ロゴ\smart-rule-C-small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37391" y="2411895"/>
            <a:ext cx="6469217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正方形/長方形 6"/>
          <p:cNvSpPr/>
          <p:nvPr/>
        </p:nvSpPr>
        <p:spPr>
          <a:xfrm>
            <a:off x="2694044" y="3789040"/>
            <a:ext cx="2526028" cy="78309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646635" y="4017605"/>
            <a:ext cx="266429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  <a:cs typeface="メイリオ" panose="020B0604030504040204" pitchFamily="50" charset="-128"/>
              </a:rPr>
              <a:t>兵庫県教育委員会</a:t>
            </a:r>
            <a:endParaRPr kumimoji="1" lang="ja-JP" altLang="en-US" sz="2400" b="1" dirty="0">
              <a:latin typeface="AR丸ゴシック体M" panose="020F0609000000000000" pitchFamily="49" charset="-128"/>
              <a:ea typeface="AR丸ゴシック体M" panose="020F0609000000000000" pitchFamily="49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859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193</Words>
  <Application>Microsoft Office PowerPoint</Application>
  <PresentationFormat>画面に合わせる (4:3)</PresentationFormat>
  <Paragraphs>31</Paragraphs>
  <Slides>8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標準デザイン</vt:lpstr>
      <vt:lpstr>情報モラル ④ネットトラブル</vt:lpstr>
      <vt:lpstr>自主的なルールづくり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兵庫県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兵庫県教育委員会事務局教育企画課</dc:creator>
  <cp:lastModifiedBy>兵庫県</cp:lastModifiedBy>
  <cp:revision>34</cp:revision>
  <dcterms:created xsi:type="dcterms:W3CDTF">2015-03-12T10:34:06Z</dcterms:created>
  <dcterms:modified xsi:type="dcterms:W3CDTF">2018-01-12T01:00:24Z</dcterms:modified>
</cp:coreProperties>
</file>