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 id="2147483722" r:id="rId2"/>
    <p:sldMasterId id="2147485581" r:id="rId3"/>
  </p:sldMasterIdLst>
  <p:notesMasterIdLst>
    <p:notesMasterId r:id="rId21"/>
  </p:notesMasterIdLst>
  <p:handoutMasterIdLst>
    <p:handoutMasterId r:id="rId22"/>
  </p:handoutMasterIdLst>
  <p:sldIdLst>
    <p:sldId id="391" r:id="rId4"/>
    <p:sldId id="392" r:id="rId5"/>
    <p:sldId id="382" r:id="rId6"/>
    <p:sldId id="387" r:id="rId7"/>
    <p:sldId id="373" r:id="rId8"/>
    <p:sldId id="385" r:id="rId9"/>
    <p:sldId id="335" r:id="rId10"/>
    <p:sldId id="332" r:id="rId11"/>
    <p:sldId id="354" r:id="rId12"/>
    <p:sldId id="334" r:id="rId13"/>
    <p:sldId id="380" r:id="rId14"/>
    <p:sldId id="375" r:id="rId15"/>
    <p:sldId id="376" r:id="rId16"/>
    <p:sldId id="328" r:id="rId17"/>
    <p:sldId id="388" r:id="rId18"/>
    <p:sldId id="389" r:id="rId19"/>
    <p:sldId id="390" r:id="rId20"/>
  </p:sldIdLst>
  <p:sldSz cx="9144000" cy="6858000" type="screen4x3"/>
  <p:notesSz cx="6807200" cy="9939338"/>
  <p:defaultTextStyle>
    <a:defPPr>
      <a:defRPr lang="ja-JP"/>
    </a:defPPr>
    <a:lvl1pPr algn="l" rtl="0" fontAlgn="base">
      <a:spcBef>
        <a:spcPct val="0"/>
      </a:spcBef>
      <a:spcAft>
        <a:spcPct val="0"/>
      </a:spcAft>
      <a:defRPr kumimoji="1" sz="32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2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2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2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2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2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2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2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2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66FF"/>
    <a:srgbClr val="CCFF33"/>
    <a:srgbClr val="FF9966"/>
    <a:srgbClr val="000099"/>
    <a:srgbClr val="66FF33"/>
    <a:srgbClr val="2A3E86"/>
    <a:srgbClr val="E2F4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62500" autoAdjust="0"/>
  </p:normalViewPr>
  <p:slideViewPr>
    <p:cSldViewPr>
      <p:cViewPr>
        <p:scale>
          <a:sx n="49" d="100"/>
          <a:sy n="49" d="100"/>
        </p:scale>
        <p:origin x="-78"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6" d="100"/>
          <a:sy n="56" d="100"/>
        </p:scale>
        <p:origin x="-2586" y="-84"/>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defTabSz="914266" eaLnBrk="0" hangingPunct="0">
              <a:defRPr sz="1300">
                <a:latin typeface="Arial" charset="0"/>
                <a:ea typeface="ＭＳ Ｐゴシック" pitchFamily="50" charset="-128"/>
              </a:defRPr>
            </a:lvl1pPr>
          </a:lstStyle>
          <a:p>
            <a:pPr>
              <a:defRPr/>
            </a:pPr>
            <a:endParaRPr lang="en-US" altLang="ja-JP"/>
          </a:p>
        </p:txBody>
      </p:sp>
      <p:sp>
        <p:nvSpPr>
          <p:cNvPr id="153603" name="Rectangle 3"/>
          <p:cNvSpPr>
            <a:spLocks noGrp="1" noChangeArrowheads="1"/>
          </p:cNvSpPr>
          <p:nvPr>
            <p:ph type="dt" sz="quarter" idx="1"/>
          </p:nvPr>
        </p:nvSpPr>
        <p:spPr bwMode="auto">
          <a:xfrm>
            <a:off x="3857625" y="0"/>
            <a:ext cx="2947988" cy="496888"/>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r" defTabSz="914266" eaLnBrk="0" hangingPunct="0">
              <a:defRPr sz="1300">
                <a:latin typeface="Arial" charset="0"/>
                <a:ea typeface="ＭＳ Ｐゴシック" pitchFamily="50" charset="-128"/>
              </a:defRPr>
            </a:lvl1pPr>
          </a:lstStyle>
          <a:p>
            <a:pPr>
              <a:defRPr/>
            </a:pPr>
            <a:fld id="{07F3B6B4-F032-457E-8DDB-25CF9A826950}" type="datetimeFigureOut">
              <a:rPr lang="ja-JP" altLang="en-US"/>
              <a:pPr>
                <a:defRPr/>
              </a:pPr>
              <a:t>2018/3/30</a:t>
            </a:fld>
            <a:endParaRPr lang="en-US" altLang="ja-JP"/>
          </a:p>
        </p:txBody>
      </p:sp>
      <p:sp>
        <p:nvSpPr>
          <p:cNvPr id="153604" name="Rectangle 4"/>
          <p:cNvSpPr>
            <a:spLocks noGrp="1" noChangeArrowheads="1"/>
          </p:cNvSpPr>
          <p:nvPr>
            <p:ph type="ftr" sz="quarter" idx="2"/>
          </p:nvPr>
        </p:nvSpPr>
        <p:spPr bwMode="auto">
          <a:xfrm>
            <a:off x="0" y="9439275"/>
            <a:ext cx="2949575" cy="498475"/>
          </a:xfrm>
          <a:prstGeom prst="rect">
            <a:avLst/>
          </a:prstGeom>
          <a:noFill/>
          <a:ln w="9525">
            <a:noFill/>
            <a:miter lim="800000"/>
            <a:headEnd/>
            <a:tailEnd/>
          </a:ln>
          <a:effectLst/>
        </p:spPr>
        <p:txBody>
          <a:bodyPr vert="horz" wrap="square" lIns="91418" tIns="45708" rIns="91418" bIns="45708" numCol="1" anchor="b" anchorCtr="0" compatLnSpc="1">
            <a:prstTxWarp prst="textNoShape">
              <a:avLst/>
            </a:prstTxWarp>
          </a:bodyPr>
          <a:lstStyle>
            <a:lvl1pPr defTabSz="914266" eaLnBrk="0" hangingPunct="0">
              <a:defRPr sz="1300">
                <a:latin typeface="Arial" charset="0"/>
                <a:ea typeface="ＭＳ Ｐゴシック" pitchFamily="50" charset="-128"/>
              </a:defRPr>
            </a:lvl1pPr>
          </a:lstStyle>
          <a:p>
            <a:pPr>
              <a:defRPr/>
            </a:pPr>
            <a:endParaRPr lang="en-US" altLang="ja-JP"/>
          </a:p>
        </p:txBody>
      </p:sp>
      <p:sp>
        <p:nvSpPr>
          <p:cNvPr id="153605" name="Rectangle 5"/>
          <p:cNvSpPr>
            <a:spLocks noGrp="1" noChangeArrowheads="1"/>
          </p:cNvSpPr>
          <p:nvPr>
            <p:ph type="sldNum" sz="quarter" idx="3"/>
          </p:nvPr>
        </p:nvSpPr>
        <p:spPr bwMode="auto">
          <a:xfrm>
            <a:off x="3857625" y="9439275"/>
            <a:ext cx="2947988" cy="498475"/>
          </a:xfrm>
          <a:prstGeom prst="rect">
            <a:avLst/>
          </a:prstGeom>
          <a:noFill/>
          <a:ln w="9525">
            <a:noFill/>
            <a:miter lim="800000"/>
            <a:headEnd/>
            <a:tailEnd/>
          </a:ln>
          <a:effectLst/>
        </p:spPr>
        <p:txBody>
          <a:bodyPr vert="horz" wrap="square" lIns="91418" tIns="45708" rIns="91418" bIns="45708" numCol="1" anchor="b" anchorCtr="0" compatLnSpc="1">
            <a:prstTxWarp prst="textNoShape">
              <a:avLst/>
            </a:prstTxWarp>
          </a:bodyPr>
          <a:lstStyle>
            <a:lvl1pPr algn="r" defTabSz="914266" eaLnBrk="0" hangingPunct="0">
              <a:defRPr sz="1300">
                <a:latin typeface="Arial" charset="0"/>
                <a:ea typeface="ＭＳ Ｐゴシック" pitchFamily="50" charset="-128"/>
              </a:defRPr>
            </a:lvl1pPr>
          </a:lstStyle>
          <a:p>
            <a:pPr>
              <a:defRPr/>
            </a:pPr>
            <a:fld id="{0C171CA7-9AD0-4615-BE63-B1E7FD0EF8A4}" type="slidenum">
              <a:rPr lang="ja-JP" altLang="en-US"/>
              <a:pPr>
                <a:defRPr/>
              </a:pPr>
              <a:t>‹#›</a:t>
            </a:fld>
            <a:endParaRPr lang="en-US" altLang="ja-JP"/>
          </a:p>
        </p:txBody>
      </p:sp>
    </p:spTree>
    <p:extLst>
      <p:ext uri="{BB962C8B-B14F-4D97-AF65-F5344CB8AC3E}">
        <p14:creationId xmlns:p14="http://schemas.microsoft.com/office/powerpoint/2010/main" val="16987169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18" tIns="45708" rIns="91418" bIns="45708" numCol="1" anchor="t" anchorCtr="0" compatLnSpc="1">
            <a:prstTxWarp prst="textNoShape">
              <a:avLst/>
            </a:prstTxWarp>
          </a:bodyPr>
          <a:lstStyle>
            <a:lvl1pPr defTabSz="914266">
              <a:defRPr sz="1300">
                <a:latin typeface="Calibri" pitchFamily="34" charset="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bwMode="auto">
          <a:xfrm>
            <a:off x="3857625" y="0"/>
            <a:ext cx="2947988" cy="496888"/>
          </a:xfrm>
          <a:prstGeom prst="rect">
            <a:avLst/>
          </a:prstGeom>
          <a:noFill/>
          <a:ln w="9525">
            <a:noFill/>
            <a:miter lim="800000"/>
            <a:headEnd/>
            <a:tailEnd/>
          </a:ln>
        </p:spPr>
        <p:txBody>
          <a:bodyPr vert="horz" wrap="square" lIns="91418" tIns="45708" rIns="91418" bIns="45708" numCol="1" anchor="t" anchorCtr="0" compatLnSpc="1">
            <a:prstTxWarp prst="textNoShape">
              <a:avLst/>
            </a:prstTxWarp>
          </a:bodyPr>
          <a:lstStyle>
            <a:lvl1pPr algn="r" defTabSz="914266">
              <a:defRPr sz="1300">
                <a:latin typeface="Calibri" pitchFamily="34" charset="0"/>
                <a:ea typeface="ＭＳ Ｐゴシック" pitchFamily="50" charset="-128"/>
              </a:defRPr>
            </a:lvl1pPr>
          </a:lstStyle>
          <a:p>
            <a:pPr>
              <a:defRPr/>
            </a:pPr>
            <a:fld id="{843A6D1C-CC6F-492F-85BB-EA82ECEF2D79}" type="datetimeFigureOut">
              <a:rPr lang="ja-JP" altLang="en-US"/>
              <a:pPr>
                <a:defRPr/>
              </a:pPr>
              <a:t>2018/3/30</a:t>
            </a:fld>
            <a:endParaRPr lang="en-US" altLang="ja-JP"/>
          </a:p>
        </p:txBody>
      </p:sp>
      <p:sp>
        <p:nvSpPr>
          <p:cNvPr id="4" name="スライド イメージ プレースホルダー 3"/>
          <p:cNvSpPr>
            <a:spLocks noGrp="1" noRot="1" noChangeAspect="1"/>
          </p:cNvSpPr>
          <p:nvPr>
            <p:ph type="sldImg" idx="2"/>
          </p:nvPr>
        </p:nvSpPr>
        <p:spPr bwMode="auto">
          <a:xfrm>
            <a:off x="925513" y="746125"/>
            <a:ext cx="4965700" cy="3724275"/>
          </a:xfrm>
          <a:prstGeom prst="rect">
            <a:avLst/>
          </a:prstGeom>
          <a:noFill/>
          <a:ln w="12700">
            <a:solidFill>
              <a:srgbClr val="000000"/>
            </a:solidFill>
            <a:miter lim="800000"/>
            <a:headEnd/>
            <a:tailEnd/>
          </a:ln>
        </p:spPr>
        <p:txBody>
          <a:bodyPr vert="horz" wrap="square" lIns="91424" tIns="45712" rIns="91424" bIns="45712" numCol="1" anchor="ctr" anchorCtr="0" compatLnSpc="1">
            <a:prstTxWarp prst="textNoShape">
              <a:avLst/>
            </a:prstTxWarp>
          </a:bodyPr>
          <a:lstStyle/>
          <a:p>
            <a:pPr lvl="0"/>
            <a:endParaRPr lang="ja-JP" altLang="en-US" noProof="0"/>
          </a:p>
        </p:txBody>
      </p:sp>
      <p:sp>
        <p:nvSpPr>
          <p:cNvPr id="5" name="ノート プレースホルダー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18" tIns="45708" rIns="91418" bIns="45708"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bwMode="auto">
          <a:xfrm>
            <a:off x="0" y="9439275"/>
            <a:ext cx="2949575" cy="498475"/>
          </a:xfrm>
          <a:prstGeom prst="rect">
            <a:avLst/>
          </a:prstGeom>
          <a:noFill/>
          <a:ln w="9525">
            <a:noFill/>
            <a:miter lim="800000"/>
            <a:headEnd/>
            <a:tailEnd/>
          </a:ln>
        </p:spPr>
        <p:txBody>
          <a:bodyPr vert="horz" wrap="square" lIns="91418" tIns="45708" rIns="91418" bIns="45708" numCol="1" anchor="b" anchorCtr="0" compatLnSpc="1">
            <a:prstTxWarp prst="textNoShape">
              <a:avLst/>
            </a:prstTxWarp>
          </a:bodyPr>
          <a:lstStyle>
            <a:lvl1pPr defTabSz="914266">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bwMode="auto">
          <a:xfrm>
            <a:off x="3857625" y="9439275"/>
            <a:ext cx="2947988" cy="498475"/>
          </a:xfrm>
          <a:prstGeom prst="rect">
            <a:avLst/>
          </a:prstGeom>
          <a:noFill/>
          <a:ln w="9525">
            <a:noFill/>
            <a:miter lim="800000"/>
            <a:headEnd/>
            <a:tailEnd/>
          </a:ln>
        </p:spPr>
        <p:txBody>
          <a:bodyPr vert="horz" wrap="square" lIns="91418" tIns="45708" rIns="91418" bIns="45708" numCol="1" anchor="b" anchorCtr="0" compatLnSpc="1">
            <a:prstTxWarp prst="textNoShape">
              <a:avLst/>
            </a:prstTxWarp>
          </a:bodyPr>
          <a:lstStyle>
            <a:lvl1pPr algn="r" defTabSz="914266">
              <a:defRPr sz="1300">
                <a:latin typeface="Calibri" pitchFamily="34" charset="0"/>
                <a:ea typeface="ＭＳ Ｐゴシック" pitchFamily="50" charset="-128"/>
              </a:defRPr>
            </a:lvl1pPr>
          </a:lstStyle>
          <a:p>
            <a:pPr>
              <a:defRPr/>
            </a:pPr>
            <a:fld id="{46915B32-B012-4912-B631-E42ADB40C547}" type="slidenum">
              <a:rPr lang="ja-JP" altLang="en-US"/>
              <a:pPr>
                <a:defRPr/>
              </a:pPr>
              <a:t>‹#›</a:t>
            </a:fld>
            <a:endParaRPr lang="en-US" altLang="ja-JP"/>
          </a:p>
        </p:txBody>
      </p:sp>
    </p:spTree>
    <p:extLst>
      <p:ext uri="{BB962C8B-B14F-4D97-AF65-F5344CB8AC3E}">
        <p14:creationId xmlns:p14="http://schemas.microsoft.com/office/powerpoint/2010/main" val="273635372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ー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4915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mtClean="0"/>
              <a:t>〈</a:t>
            </a:r>
            <a:r>
              <a:rPr lang="ja-JP" altLang="en-US" smtClean="0"/>
              <a:t>タイトル</a:t>
            </a:r>
            <a:r>
              <a:rPr lang="en-US" altLang="ja-JP" smtClean="0"/>
              <a:t>〉</a:t>
            </a:r>
          </a:p>
          <a:p>
            <a:pPr>
              <a:lnSpc>
                <a:spcPct val="90000"/>
              </a:lnSpc>
            </a:pPr>
            <a:r>
              <a:rPr lang="ja-JP" altLang="en-US" smtClean="0"/>
              <a:t>学校現場では、著作権に係る例外規定が適用されており、許諾を得ずに複製が可能であることから、</a:t>
            </a:r>
          </a:p>
          <a:p>
            <a:pPr>
              <a:lnSpc>
                <a:spcPct val="90000"/>
              </a:lnSpc>
            </a:pPr>
            <a:r>
              <a:rPr lang="ja-JP" altLang="en-US" smtClean="0"/>
              <a:t>拡大解釈され、著作権に対して正しく理解されていない場合があります。</a:t>
            </a:r>
          </a:p>
          <a:p>
            <a:pPr>
              <a:lnSpc>
                <a:spcPct val="90000"/>
              </a:lnSpc>
            </a:pPr>
            <a:endParaRPr lang="ja-JP" altLang="en-US" smtClean="0"/>
          </a:p>
          <a:p>
            <a:pPr>
              <a:lnSpc>
                <a:spcPct val="90000"/>
              </a:lnSpc>
            </a:pPr>
            <a:r>
              <a:rPr lang="ja-JP" altLang="en-US" smtClean="0"/>
              <a:t>児童・生徒に著作権教育を実施していくためにも、指導する教員には、著作権に関する正しい知識と意識の向上が求められています。</a:t>
            </a:r>
            <a:br>
              <a:rPr lang="ja-JP" altLang="en-US" smtClean="0"/>
            </a:br>
            <a:endParaRPr lang="ja-JP" altLang="en-US" smtClean="0"/>
          </a:p>
          <a:p>
            <a:pPr>
              <a:lnSpc>
                <a:spcPct val="90000"/>
              </a:lnSpc>
            </a:pPr>
            <a:r>
              <a:rPr lang="ja-JP" altLang="en-US" smtClean="0"/>
              <a:t>ここでは、学校でよく行われている「複製」について考えてみましょう。</a:t>
            </a:r>
          </a:p>
          <a:p>
            <a:pPr>
              <a:lnSpc>
                <a:spcPct val="90000"/>
              </a:lnSpc>
            </a:pPr>
            <a:endParaRPr lang="ja-JP" altLang="en-US" smtClean="0"/>
          </a:p>
          <a:p>
            <a:pPr>
              <a:lnSpc>
                <a:spcPct val="90000"/>
              </a:lnSpc>
            </a:pPr>
            <a:endParaRPr lang="ja-JP" altLang="en-US" smtClean="0"/>
          </a:p>
          <a:p>
            <a:pPr>
              <a:lnSpc>
                <a:spcPct val="90000"/>
              </a:lnSpc>
            </a:pPr>
            <a:r>
              <a:rPr lang="en-US" altLang="ja-JP" smtClean="0"/>
              <a:t>【</a:t>
            </a:r>
            <a:r>
              <a:rPr lang="ja-JP" altLang="en-US" smtClean="0"/>
              <a:t>参考</a:t>
            </a:r>
            <a:r>
              <a:rPr lang="en-US" altLang="ja-JP" smtClean="0"/>
              <a:t>】</a:t>
            </a:r>
          </a:p>
          <a:p>
            <a:pPr>
              <a:lnSpc>
                <a:spcPct val="90000"/>
              </a:lnSpc>
            </a:pPr>
            <a:r>
              <a:rPr lang="ja-JP" altLang="en-US" smtClean="0"/>
              <a:t>「学校における著作権アンケート調査」（平成２７年６月）　（社）日本教育情報化振興会（ＪＡＰＥＴ＆ＣＥＣ）</a:t>
            </a:r>
          </a:p>
          <a:p>
            <a:pPr>
              <a:lnSpc>
                <a:spcPct val="90000"/>
              </a:lnSpc>
            </a:pPr>
            <a:r>
              <a:rPr lang="ja-JP" altLang="en-US" smtClean="0"/>
              <a:t>質問：「教師自身が著作権に関する知識を身に付けることについて、</a:t>
            </a:r>
          </a:p>
          <a:p>
            <a:pPr>
              <a:lnSpc>
                <a:spcPct val="90000"/>
              </a:lnSpc>
            </a:pPr>
            <a:r>
              <a:rPr lang="ja-JP" altLang="en-US" smtClean="0"/>
              <a:t>　　　　どのような意識をもっているか」</a:t>
            </a:r>
          </a:p>
          <a:p>
            <a:pPr>
              <a:lnSpc>
                <a:spcPct val="90000"/>
              </a:lnSpc>
            </a:pPr>
            <a:endParaRPr lang="ja-JP" altLang="en-US" smtClean="0"/>
          </a:p>
          <a:p>
            <a:pPr eaLnBrk="1" hangingPunct="1">
              <a:lnSpc>
                <a:spcPct val="90000"/>
              </a:lnSpc>
              <a:spcBef>
                <a:spcPct val="0"/>
              </a:spcBef>
            </a:pPr>
            <a:r>
              <a:rPr lang="ja-JP" altLang="en-US" smtClean="0"/>
              <a:t>　・</a:t>
            </a:r>
            <a:r>
              <a:rPr lang="ja-JP" altLang="en-US" u="sng" smtClean="0"/>
              <a:t>学校や教員が著作権侵害をしないようにするために必要・・</a:t>
            </a:r>
            <a:r>
              <a:rPr lang="en-US" altLang="ja-JP" u="sng" smtClean="0"/>
              <a:t>53.3</a:t>
            </a:r>
            <a:r>
              <a:rPr lang="ja-JP" altLang="en-US" u="sng" smtClean="0"/>
              <a:t>％</a:t>
            </a:r>
          </a:p>
          <a:p>
            <a:pPr eaLnBrk="1" hangingPunct="1">
              <a:lnSpc>
                <a:spcPct val="90000"/>
              </a:lnSpc>
              <a:spcBef>
                <a:spcPct val="0"/>
              </a:spcBef>
            </a:pPr>
            <a:r>
              <a:rPr lang="ja-JP" altLang="en-US" smtClean="0"/>
              <a:t>　・児童・生徒に正しい知識を教えるために必要・・</a:t>
            </a:r>
            <a:r>
              <a:rPr lang="en-US" altLang="ja-JP" smtClean="0"/>
              <a:t>41.4</a:t>
            </a:r>
            <a:r>
              <a:rPr lang="ja-JP" altLang="en-US" smtClean="0"/>
              <a:t>％</a:t>
            </a:r>
          </a:p>
          <a:p>
            <a:pPr>
              <a:lnSpc>
                <a:spcPct val="90000"/>
              </a:lnSpc>
            </a:pPr>
            <a:r>
              <a:rPr lang="ja-JP" altLang="en-US" smtClean="0"/>
              <a:t>　・その他・・</a:t>
            </a:r>
            <a:r>
              <a:rPr lang="en-US" altLang="ja-JP" smtClean="0"/>
              <a:t>5.3</a:t>
            </a:r>
            <a:r>
              <a:rPr lang="ja-JP" altLang="en-US" smtClean="0"/>
              <a:t>％</a:t>
            </a:r>
          </a:p>
          <a:p>
            <a:pPr>
              <a:lnSpc>
                <a:spcPct val="90000"/>
              </a:lnSpc>
            </a:pPr>
            <a:r>
              <a:rPr lang="en-US" altLang="ja-JP" smtClean="0"/>
              <a:t>※</a:t>
            </a:r>
            <a:r>
              <a:rPr lang="ja-JP" altLang="en-US" smtClean="0"/>
              <a:t>多くの教師が、著作権について学びたいと考えています。</a:t>
            </a:r>
          </a:p>
          <a:p>
            <a:pPr>
              <a:lnSpc>
                <a:spcPct val="90000"/>
              </a:lnSpc>
            </a:pPr>
            <a:endParaRPr lang="ja-JP" altLang="en-US" smtClean="0"/>
          </a:p>
          <a:p>
            <a:pPr>
              <a:lnSpc>
                <a:spcPct val="90000"/>
              </a:lnSpc>
            </a:pPr>
            <a:endParaRPr lang="ja-JP" altLang="en-US" smtClean="0"/>
          </a:p>
          <a:p>
            <a:endParaRPr lang="en-US" altLang="ja-JP" smtClean="0"/>
          </a:p>
        </p:txBody>
      </p:sp>
      <p:sp>
        <p:nvSpPr>
          <p:cNvPr id="4915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spcBef>
                <a:spcPct val="30000"/>
              </a:spcBef>
              <a:defRPr kumimoji="1" sz="1200">
                <a:solidFill>
                  <a:schemeClr val="tx1"/>
                </a:solidFill>
                <a:latin typeface="Calibri" pitchFamily="34" charset="0"/>
                <a:ea typeface="ＭＳ Ｐゴシック" pitchFamily="50" charset="-128"/>
              </a:defRPr>
            </a:lvl1pPr>
            <a:lvl2pPr marL="742950" indent="-285750" defTabSz="912813" eaLnBrk="0" hangingPunct="0">
              <a:spcBef>
                <a:spcPct val="30000"/>
              </a:spcBef>
              <a:defRPr kumimoji="1" sz="1200">
                <a:solidFill>
                  <a:schemeClr val="tx1"/>
                </a:solidFill>
                <a:latin typeface="Calibri" pitchFamily="34" charset="0"/>
                <a:ea typeface="ＭＳ Ｐゴシック" pitchFamily="50" charset="-128"/>
              </a:defRPr>
            </a:lvl2pPr>
            <a:lvl3pPr marL="1143000" indent="-228600" defTabSz="912813" eaLnBrk="0" hangingPunct="0">
              <a:spcBef>
                <a:spcPct val="30000"/>
              </a:spcBef>
              <a:defRPr kumimoji="1" sz="1200">
                <a:solidFill>
                  <a:schemeClr val="tx1"/>
                </a:solidFill>
                <a:latin typeface="Calibri" pitchFamily="34" charset="0"/>
                <a:ea typeface="ＭＳ Ｐゴシック" pitchFamily="50" charset="-128"/>
              </a:defRPr>
            </a:lvl3pPr>
            <a:lvl4pPr marL="1600200" indent="-228600" defTabSz="912813" eaLnBrk="0" hangingPunct="0">
              <a:spcBef>
                <a:spcPct val="30000"/>
              </a:spcBef>
              <a:defRPr kumimoji="1" sz="1200">
                <a:solidFill>
                  <a:schemeClr val="tx1"/>
                </a:solidFill>
                <a:latin typeface="Calibri" pitchFamily="34" charset="0"/>
                <a:ea typeface="ＭＳ Ｐゴシック" pitchFamily="50" charset="-128"/>
              </a:defRPr>
            </a:lvl4pPr>
            <a:lvl5pPr marL="2057400" indent="-228600" defTabSz="912813" eaLnBrk="0" hangingPunct="0">
              <a:spcBef>
                <a:spcPct val="30000"/>
              </a:spcBef>
              <a:defRPr kumimoji="1" sz="1200">
                <a:solidFill>
                  <a:schemeClr val="tx1"/>
                </a:solidFill>
                <a:latin typeface="Calibri" pitchFamily="34" charset="0"/>
                <a:ea typeface="ＭＳ Ｐゴシック" pitchFamily="50" charset="-128"/>
              </a:defRPr>
            </a:lvl5pPr>
            <a:lvl6pPr marL="2514600" indent="-228600"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71800" indent="-228600"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429000" indent="-228600"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86200" indent="-228600"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hangingPunct="1">
              <a:spcBef>
                <a:spcPct val="0"/>
              </a:spcBef>
            </a:pPr>
            <a:fld id="{C1A40C6A-32CA-42D2-8F3A-07EFB7147A61}" type="slidenum">
              <a:rPr lang="ja-JP" altLang="en-US" sz="1300" smtClean="0"/>
              <a:pPr eaLnBrk="1" hangingPunct="1">
                <a:spcBef>
                  <a:spcPct val="0"/>
                </a:spcBef>
              </a:pPr>
              <a:t>1</a:t>
            </a:fld>
            <a:endParaRPr lang="ja-JP" altLang="en-US" sz="13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583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次に、「種類及び用途並びにその複製の部数及び態様に照らし」自由に複製できない場合について説明します。</a:t>
            </a:r>
          </a:p>
          <a:p>
            <a:endParaRPr lang="en-US" altLang="ja-JP" smtClean="0"/>
          </a:p>
          <a:p>
            <a:r>
              <a:rPr lang="en-US" altLang="ja-JP" smtClean="0"/>
              <a:t>①</a:t>
            </a:r>
            <a:r>
              <a:rPr lang="ja-JP" altLang="en-US" smtClean="0"/>
              <a:t>問題集等、</a:t>
            </a:r>
            <a:r>
              <a:rPr lang="ja-JP" altLang="en-US" smtClean="0">
                <a:solidFill>
                  <a:srgbClr val="FF0000"/>
                </a:solidFill>
              </a:rPr>
              <a:t>購入して利用することを想定しているものを購入せずに複製することはできません。</a:t>
            </a:r>
          </a:p>
          <a:p>
            <a:endParaRPr lang="en-US" altLang="ja-JP" smtClean="0">
              <a:solidFill>
                <a:srgbClr val="FF0000"/>
              </a:solidFill>
            </a:endParaRPr>
          </a:p>
          <a:p>
            <a:r>
              <a:rPr lang="en-US" altLang="ja-JP" smtClean="0">
                <a:solidFill>
                  <a:srgbClr val="FF0000"/>
                </a:solidFill>
              </a:rPr>
              <a:t>②</a:t>
            </a:r>
            <a:r>
              <a:rPr lang="ja-JP" altLang="en-US" smtClean="0">
                <a:solidFill>
                  <a:srgbClr val="FF0000"/>
                </a:solidFill>
              </a:rPr>
              <a:t>「授業の過程」における複製できる場合の部数は、原則、通常の </a:t>
            </a:r>
            <a:r>
              <a:rPr lang="en-US" altLang="ja-JP" smtClean="0">
                <a:solidFill>
                  <a:srgbClr val="FF0000"/>
                </a:solidFill>
              </a:rPr>
              <a:t>1 </a:t>
            </a:r>
            <a:r>
              <a:rPr lang="ja-JP" altLang="en-US" smtClean="0">
                <a:solidFill>
                  <a:srgbClr val="FF0000"/>
                </a:solidFill>
              </a:rPr>
              <a:t>クラスの人数 と担任する者の和が限度となります。</a:t>
            </a:r>
          </a:p>
          <a:p>
            <a:r>
              <a:rPr lang="ja-JP" altLang="en-US" smtClean="0">
                <a:solidFill>
                  <a:srgbClr val="FF0000"/>
                </a:solidFill>
              </a:rPr>
              <a:t>よって、当該授業に関係しない授業参観者等への複製は認められないことになります。</a:t>
            </a:r>
          </a:p>
          <a:p>
            <a:endParaRPr lang="en-US" altLang="ja-JP" smtClean="0"/>
          </a:p>
          <a:p>
            <a:r>
              <a:rPr lang="ja-JP" altLang="en-US" smtClean="0"/>
              <a:t>このように「授業の過程」であっても著作権者の許諾なしに複製できない理由は、</a:t>
            </a:r>
          </a:p>
          <a:p>
            <a:r>
              <a:rPr lang="ja-JP" altLang="en-US" smtClean="0">
                <a:solidFill>
                  <a:srgbClr val="000099"/>
                </a:solidFill>
              </a:rPr>
              <a:t>著作権者の利益を不当に害すると考えられるからです。</a:t>
            </a:r>
            <a:endParaRPr lang="en-US" altLang="ja-JP" smtClean="0">
              <a:solidFill>
                <a:srgbClr val="000099"/>
              </a:solidFill>
            </a:endParaRPr>
          </a:p>
          <a:p>
            <a:r>
              <a:rPr lang="ja-JP" altLang="en-US" smtClean="0">
                <a:solidFill>
                  <a:srgbClr val="000099"/>
                </a:solidFill>
              </a:rPr>
              <a:t>例えば、市販の計算ドリルは一人一冊の使用を前提に販売されていますが、複製することで、計算ドリルが売れなくなり、著作権者の利益を不当に害することになります。</a:t>
            </a:r>
            <a:endParaRPr lang="en-US" altLang="ja-JP" smtClean="0">
              <a:solidFill>
                <a:srgbClr val="000099"/>
              </a:solidFill>
            </a:endParaRPr>
          </a:p>
          <a:p>
            <a:endParaRPr lang="en-US" altLang="ja-JP" smtClean="0">
              <a:solidFill>
                <a:srgbClr val="000099"/>
              </a:solidFill>
            </a:endParaRPr>
          </a:p>
          <a:p>
            <a:r>
              <a:rPr lang="ja-JP" altLang="en-US" smtClean="0"/>
              <a:t>使用する側は、</a:t>
            </a:r>
            <a:r>
              <a:rPr lang="en-US" altLang="ja-JP" smtClean="0"/>
              <a:t>『</a:t>
            </a:r>
            <a:r>
              <a:rPr lang="ja-JP" altLang="en-US" smtClean="0">
                <a:solidFill>
                  <a:srgbClr val="0000FF"/>
                </a:solidFill>
              </a:rPr>
              <a:t>本当に「授業」で必要な複製なのか？</a:t>
            </a:r>
            <a:r>
              <a:rPr lang="en-US" altLang="ja-JP" smtClean="0"/>
              <a:t>』</a:t>
            </a:r>
            <a:r>
              <a:rPr lang="ja-JP" altLang="en-US" smtClean="0"/>
              <a:t>ということを考える必要があります。</a:t>
            </a:r>
            <a:endParaRPr lang="en-US" altLang="ja-JP" smtClean="0">
              <a:solidFill>
                <a:srgbClr val="000099"/>
              </a:solidFill>
            </a:endParaRPr>
          </a:p>
          <a:p>
            <a:endParaRPr lang="en-US" altLang="ja-JP" smtClean="0">
              <a:solidFill>
                <a:srgbClr val="000099"/>
              </a:solidFill>
            </a:endParaRPr>
          </a:p>
          <a:p>
            <a:r>
              <a:rPr lang="ja-JP" altLang="en-US" smtClean="0"/>
              <a:t>では、このことを踏まえ、「考えてみましょう</a:t>
            </a:r>
            <a:r>
              <a:rPr lang="en-US" altLang="ja-JP" smtClean="0"/>
              <a:t>②</a:t>
            </a:r>
            <a:r>
              <a:rPr lang="ja-JP" altLang="en-US" smtClean="0"/>
              <a:t>」の答え合わせをしていきます。</a:t>
            </a:r>
            <a:endParaRPr lang="ja-JP" altLang="en-US" smtClean="0">
              <a:solidFill>
                <a:srgbClr val="000099"/>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noTextEdit="1"/>
          </p:cNvSpPr>
          <p:nvPr>
            <p:ph type="sldImg"/>
          </p:nvPr>
        </p:nvSpPr>
        <p:spPr>
          <a:xfrm>
            <a:off x="928688" y="746125"/>
            <a:ext cx="4965700" cy="3724275"/>
          </a:xfrm>
          <a:noFill/>
          <a:extLst>
            <a:ext uri="{909E8E84-426E-40DD-AFC4-6F175D3DCCD1}">
              <a14:hiddenFill xmlns:a14="http://schemas.microsoft.com/office/drawing/2010/main">
                <a:solidFill>
                  <a:srgbClr val="FFFFFF"/>
                </a:solidFill>
              </a14:hiddenFill>
            </a:ext>
          </a:extLst>
        </p:spPr>
      </p:sp>
      <p:sp>
        <p:nvSpPr>
          <p:cNvPr id="59395" name="Rectangle 3"/>
          <p:cNvSpPr>
            <a:spLocks noGrp="1" noChangeArrowheads="1"/>
          </p:cNvSpPr>
          <p:nvPr>
            <p:ph type="body" idx="1"/>
          </p:nvPr>
        </p:nvSpPr>
        <p:spPr>
          <a:xfrm>
            <a:off x="681038" y="4719638"/>
            <a:ext cx="5445125" cy="4473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50000"/>
              </a:spcBef>
            </a:pPr>
            <a:r>
              <a:rPr lang="ja-JP" altLang="en-US" smtClean="0"/>
              <a:t>正解は、</a:t>
            </a:r>
            <a:r>
              <a:rPr lang="en-US" altLang="ja-JP" smtClean="0"/>
              <a:t>×</a:t>
            </a:r>
            <a:r>
              <a:rPr lang="ja-JP" altLang="en-US" smtClean="0"/>
              <a:t>です。</a:t>
            </a:r>
            <a:endParaRPr lang="en-US" altLang="ja-JP" smtClean="0"/>
          </a:p>
          <a:p>
            <a:pPr eaLnBrk="1" hangingPunct="1">
              <a:spcBef>
                <a:spcPct val="50000"/>
              </a:spcBef>
            </a:pPr>
            <a:r>
              <a:rPr lang="ja-JP" altLang="en-US" smtClean="0"/>
              <a:t>著作権者の許諾なしにはできないと考えてください。</a:t>
            </a:r>
            <a:endParaRPr lang="en-US" altLang="ja-JP" smtClean="0"/>
          </a:p>
          <a:p>
            <a:pPr eaLnBrk="1" hangingPunct="1">
              <a:spcBef>
                <a:spcPct val="50000"/>
              </a:spcBef>
            </a:pPr>
            <a:r>
              <a:rPr lang="ja-JP" altLang="en-US" smtClean="0"/>
              <a:t>学校の教員が自分の授業で他人の著作物を複製して利用することは、一定の条件の下では、著作権者の許諾なしにできることになっています</a:t>
            </a:r>
            <a:r>
              <a:rPr lang="en-US" altLang="ja-JP" smtClean="0"/>
              <a:t>(</a:t>
            </a:r>
            <a:r>
              <a:rPr lang="ja-JP" altLang="en-US" smtClean="0"/>
              <a:t>第３５条</a:t>
            </a:r>
            <a:r>
              <a:rPr lang="en-US" altLang="ja-JP" smtClean="0"/>
              <a:t>)</a:t>
            </a:r>
            <a:r>
              <a:rPr lang="ja-JP" altLang="en-US" smtClean="0"/>
              <a:t>。</a:t>
            </a:r>
            <a:endParaRPr lang="en-US" altLang="ja-JP" smtClean="0"/>
          </a:p>
          <a:p>
            <a:pPr eaLnBrk="1" hangingPunct="1">
              <a:spcBef>
                <a:spcPct val="50000"/>
              </a:spcBef>
            </a:pPr>
            <a:r>
              <a:rPr lang="ja-JP" altLang="en-US" smtClean="0"/>
              <a:t>しかし、この場合、市販の問題集は、児童生徒が一人一冊ずつの使用を目的に販売されているものであり、例え学校の授業で利用する目的であっても、「著作権者の利益を不当に害する」場合に該当し、著作権者の許諾なしに利用できないと考えられます。 </a:t>
            </a:r>
            <a:endParaRPr lang="en-US" altLang="ja-JP" smtClean="0"/>
          </a:p>
          <a:p>
            <a:pPr>
              <a:spcBef>
                <a:spcPct val="0"/>
              </a:spcBef>
            </a:pPr>
            <a:endParaRPr lang="ja-JP" altLang="en-US" smtClean="0"/>
          </a:p>
          <a:p>
            <a:pPr>
              <a:spcBef>
                <a:spcPct val="0"/>
              </a:spcBef>
            </a:pPr>
            <a:endParaRPr lang="ja-JP"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6041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最近は個人でもパソコン等を使い、簡単にＤＶＤ等を制作できるようになりました。</a:t>
            </a:r>
            <a:r>
              <a:rPr lang="ja-JP" altLang="en-US" smtClean="0">
                <a:latin typeface="ＭＳ Ｐゴシック" pitchFamily="50" charset="-128"/>
              </a:rPr>
              <a:t>ここでは、卒業記念ＤＶＤ等を制作する場合の注意点について説明します。</a:t>
            </a:r>
            <a:endParaRPr lang="en-US" altLang="ja-JP" smtClean="0">
              <a:latin typeface="ＭＳ Ｐゴシック" pitchFamily="50" charset="-128"/>
            </a:endParaRPr>
          </a:p>
          <a:p>
            <a:endParaRPr lang="ja-JP" altLang="en-US" smtClean="0">
              <a:solidFill>
                <a:srgbClr val="000099"/>
              </a:solidFill>
            </a:endParaRPr>
          </a:p>
          <a:p>
            <a:r>
              <a:rPr lang="ja-JP" altLang="en-US" smtClean="0">
                <a:solidFill>
                  <a:srgbClr val="000099"/>
                </a:solidFill>
              </a:rPr>
              <a:t>音楽会や合唱コンクール、文化祭、卒業式などの記念ＤＶＤ等を制作する場合、</a:t>
            </a:r>
            <a:endParaRPr lang="en-US" altLang="ja-JP" smtClean="0">
              <a:solidFill>
                <a:srgbClr val="000099"/>
              </a:solidFill>
            </a:endParaRPr>
          </a:p>
          <a:p>
            <a:r>
              <a:rPr lang="ja-JP" altLang="en-US" smtClean="0">
                <a:solidFill>
                  <a:srgbClr val="000099"/>
                </a:solidFill>
              </a:rPr>
              <a:t>そのＤＶＤに音楽会での演奏の映像や市販のＣＤ等の音源をＢＧＭとして取り入れたりする場合は、ＤＶＤを販売或いは無料配布にかかわらず、著作権者の許諾が必要です。</a:t>
            </a:r>
          </a:p>
          <a:p>
            <a:endParaRPr lang="en-US" altLang="ja-JP" smtClean="0">
              <a:solidFill>
                <a:srgbClr val="000099"/>
              </a:solidFill>
            </a:endParaRPr>
          </a:p>
          <a:p>
            <a:r>
              <a:rPr lang="en-US" altLang="ja-JP" smtClean="0">
                <a:solidFill>
                  <a:srgbClr val="000099"/>
                </a:solidFill>
              </a:rPr>
              <a:t>【</a:t>
            </a:r>
            <a:r>
              <a:rPr lang="ja-JP" altLang="en-US" smtClean="0">
                <a:solidFill>
                  <a:srgbClr val="000099"/>
                </a:solidFill>
              </a:rPr>
              <a:t>参考</a:t>
            </a:r>
            <a:r>
              <a:rPr lang="en-US" altLang="ja-JP" smtClean="0">
                <a:solidFill>
                  <a:srgbClr val="000099"/>
                </a:solidFill>
              </a:rPr>
              <a:t>】</a:t>
            </a:r>
          </a:p>
          <a:p>
            <a:r>
              <a:rPr lang="ja-JP" altLang="en-US" smtClean="0">
                <a:solidFill>
                  <a:srgbClr val="000099"/>
                </a:solidFill>
              </a:rPr>
              <a:t>「著作権手続きに関する許諾先」</a:t>
            </a:r>
          </a:p>
          <a:p>
            <a:r>
              <a:rPr lang="en-US" altLang="ja-JP" smtClean="0">
                <a:solidFill>
                  <a:srgbClr val="000099"/>
                </a:solidFill>
              </a:rPr>
              <a:t>①</a:t>
            </a:r>
            <a:r>
              <a:rPr lang="ja-JP" altLang="en-US" smtClean="0">
                <a:solidFill>
                  <a:srgbClr val="000099"/>
                </a:solidFill>
              </a:rPr>
              <a:t>作詞者・作曲者に対する権利処理・・日本音楽著作権協会（ＪＡＳＲＡＣ）</a:t>
            </a:r>
          </a:p>
          <a:p>
            <a:r>
              <a:rPr lang="en-US" altLang="ja-JP" smtClean="0"/>
              <a:t>②</a:t>
            </a:r>
            <a:r>
              <a:rPr lang="ja-JP" altLang="en-US" smtClean="0"/>
              <a:t>既存のＣＤ・テープ・レコードなどを音源を利用する場合の権利処理・・各レコード製作者（レコード会社等）</a:t>
            </a:r>
            <a:endParaRPr lang="en-US" altLang="ja-JP" smtClean="0">
              <a:solidFill>
                <a:srgbClr val="000099"/>
              </a:solidFill>
            </a:endParaRPr>
          </a:p>
          <a:p>
            <a:endParaRPr lang="en-US" altLang="ja-JP" smtClean="0">
              <a:solidFill>
                <a:srgbClr val="000099"/>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ー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6144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学校で著作物を複製するときは、許諾を得ずに使用できるかどうかを確認しましょう。</a:t>
            </a:r>
          </a:p>
          <a:p>
            <a:endParaRPr lang="ja-JP" altLang="en-US" smtClean="0"/>
          </a:p>
          <a:p>
            <a:r>
              <a:rPr lang="ja-JP" altLang="en-US" smtClean="0"/>
              <a:t>著作権法に触れているかどうかを確かめるには、</a:t>
            </a:r>
            <a:endParaRPr lang="en-US" altLang="ja-JP" smtClean="0"/>
          </a:p>
          <a:p>
            <a:pPr marL="0" lvl="1"/>
            <a:r>
              <a:rPr lang="en-US" altLang="ja-JP" smtClean="0"/>
              <a:t>①</a:t>
            </a:r>
            <a:r>
              <a:rPr lang="ja-JP" altLang="en-US" smtClean="0"/>
              <a:t>利用規程を確認してください。</a:t>
            </a:r>
            <a:endParaRPr lang="en-US" altLang="ja-JP" smtClean="0">
              <a:solidFill>
                <a:srgbClr val="404040"/>
              </a:solidFill>
            </a:endParaRPr>
          </a:p>
          <a:p>
            <a:pPr marL="0" lvl="1"/>
            <a:r>
              <a:rPr lang="en-US" altLang="ja-JP" smtClean="0">
                <a:solidFill>
                  <a:srgbClr val="404040"/>
                </a:solidFill>
              </a:rPr>
              <a:t>②</a:t>
            </a:r>
            <a:r>
              <a:rPr lang="ja-JP" altLang="en-US" smtClean="0">
                <a:solidFill>
                  <a:srgbClr val="404040"/>
                </a:solidFill>
              </a:rPr>
              <a:t>著作権法第</a:t>
            </a:r>
            <a:r>
              <a:rPr lang="en-US" altLang="ja-JP" smtClean="0">
                <a:solidFill>
                  <a:srgbClr val="404040"/>
                </a:solidFill>
              </a:rPr>
              <a:t>35</a:t>
            </a:r>
            <a:r>
              <a:rPr lang="ja-JP" altLang="en-US" smtClean="0">
                <a:solidFill>
                  <a:srgbClr val="404040"/>
                </a:solidFill>
              </a:rPr>
              <a:t>条及びガイドラインに照らし合わせてください。</a:t>
            </a:r>
            <a:endParaRPr lang="en-US" altLang="ja-JP" smtClean="0">
              <a:solidFill>
                <a:srgbClr val="404040"/>
              </a:solidFill>
            </a:endParaRPr>
          </a:p>
          <a:p>
            <a:pPr marL="0" lvl="1"/>
            <a:r>
              <a:rPr lang="en-US" altLang="ja-JP" smtClean="0">
                <a:solidFill>
                  <a:srgbClr val="404040"/>
                </a:solidFill>
              </a:rPr>
              <a:t>③</a:t>
            </a:r>
            <a:r>
              <a:rPr lang="ja-JP" altLang="en-US" smtClean="0">
                <a:solidFill>
                  <a:srgbClr val="404040"/>
                </a:solidFill>
              </a:rPr>
              <a:t>不明な場合は、直接、著作権者に許諾を得てください。</a:t>
            </a:r>
            <a:endParaRPr lang="en-US" altLang="ja-JP" smtClean="0">
              <a:solidFill>
                <a:srgbClr val="40404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624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最後に、学校と著作権について、まとめましょう。</a:t>
            </a:r>
            <a:endParaRPr lang="en-US" altLang="ja-JP" smtClean="0"/>
          </a:p>
          <a:p>
            <a:endParaRPr lang="en-US" altLang="ja-JP" smtClean="0"/>
          </a:p>
          <a:p>
            <a:r>
              <a:rPr lang="ja-JP" altLang="en-US" smtClean="0">
                <a:solidFill>
                  <a:srgbClr val="000099"/>
                </a:solidFill>
                <a:latin typeface="ＭＳ Ｐゴシック" pitchFamily="50" charset="-128"/>
              </a:rPr>
              <a:t>・教員は、「著作権」を十分理解したうえで、</a:t>
            </a:r>
            <a:r>
              <a:rPr lang="ja-JP" altLang="en-US" smtClean="0">
                <a:solidFill>
                  <a:srgbClr val="000099"/>
                </a:solidFill>
              </a:rPr>
              <a:t>有効に</a:t>
            </a:r>
            <a:r>
              <a:rPr lang="ja-JP" altLang="en-US" smtClean="0">
                <a:solidFill>
                  <a:srgbClr val="000099"/>
                </a:solidFill>
                <a:latin typeface="ＭＳ Ｐゴシック" pitchFamily="50" charset="-128"/>
              </a:rPr>
              <a:t>著作物を活用しましょう。</a:t>
            </a:r>
          </a:p>
          <a:p>
            <a:r>
              <a:rPr lang="ja-JP" altLang="en-US" smtClean="0">
                <a:solidFill>
                  <a:srgbClr val="000099"/>
                </a:solidFill>
              </a:rPr>
              <a:t>・児童生徒には、著作物・著作権者を守ろうとする態度を育てましょう。（自他の権利を尊重する）</a:t>
            </a:r>
          </a:p>
          <a:p>
            <a:endParaRPr lang="en-US" altLang="ja-JP" smtClean="0"/>
          </a:p>
          <a:p>
            <a:r>
              <a:rPr lang="ja-JP" altLang="en-US" smtClean="0"/>
              <a:t>教職員の姿勢が、児童生徒に伝わります。</a:t>
            </a:r>
          </a:p>
          <a:p>
            <a:r>
              <a:rPr lang="ja-JP" altLang="en-US" smtClean="0"/>
              <a:t>無意識に著作権を侵害することのないよう、著作権に対する正しい知識と意識の向上に努めましょう。</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5017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mtClean="0"/>
              <a:t>〈</a:t>
            </a:r>
            <a:r>
              <a:rPr lang="ja-JP" altLang="en-US" smtClean="0"/>
              <a:t>タイトル</a:t>
            </a:r>
            <a:r>
              <a:rPr lang="en-US" altLang="ja-JP" smtClean="0"/>
              <a:t>〉</a:t>
            </a:r>
          </a:p>
          <a:p>
            <a:endParaRPr lang="ja-JP" altLang="en-US" smtClean="0"/>
          </a:p>
        </p:txBody>
      </p:sp>
      <p:sp>
        <p:nvSpPr>
          <p:cNvPr id="5018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spcBef>
                <a:spcPct val="30000"/>
              </a:spcBef>
              <a:defRPr kumimoji="1" sz="1200">
                <a:solidFill>
                  <a:schemeClr val="tx1"/>
                </a:solidFill>
                <a:latin typeface="Calibri" pitchFamily="34" charset="0"/>
                <a:ea typeface="ＭＳ Ｐゴシック" pitchFamily="50" charset="-128"/>
              </a:defRPr>
            </a:lvl1pPr>
            <a:lvl2pPr marL="742950" indent="-285750" defTabSz="912813" eaLnBrk="0" hangingPunct="0">
              <a:spcBef>
                <a:spcPct val="30000"/>
              </a:spcBef>
              <a:defRPr kumimoji="1" sz="1200">
                <a:solidFill>
                  <a:schemeClr val="tx1"/>
                </a:solidFill>
                <a:latin typeface="Calibri" pitchFamily="34" charset="0"/>
                <a:ea typeface="ＭＳ Ｐゴシック" pitchFamily="50" charset="-128"/>
              </a:defRPr>
            </a:lvl2pPr>
            <a:lvl3pPr marL="1143000" indent="-228600" defTabSz="912813" eaLnBrk="0" hangingPunct="0">
              <a:spcBef>
                <a:spcPct val="30000"/>
              </a:spcBef>
              <a:defRPr kumimoji="1" sz="1200">
                <a:solidFill>
                  <a:schemeClr val="tx1"/>
                </a:solidFill>
                <a:latin typeface="Calibri" pitchFamily="34" charset="0"/>
                <a:ea typeface="ＭＳ Ｐゴシック" pitchFamily="50" charset="-128"/>
              </a:defRPr>
            </a:lvl3pPr>
            <a:lvl4pPr marL="1600200" indent="-228600" defTabSz="912813" eaLnBrk="0" hangingPunct="0">
              <a:spcBef>
                <a:spcPct val="30000"/>
              </a:spcBef>
              <a:defRPr kumimoji="1" sz="1200">
                <a:solidFill>
                  <a:schemeClr val="tx1"/>
                </a:solidFill>
                <a:latin typeface="Calibri" pitchFamily="34" charset="0"/>
                <a:ea typeface="ＭＳ Ｐゴシック" pitchFamily="50" charset="-128"/>
              </a:defRPr>
            </a:lvl4pPr>
            <a:lvl5pPr marL="2057400" indent="-228600" defTabSz="912813" eaLnBrk="0" hangingPunct="0">
              <a:spcBef>
                <a:spcPct val="30000"/>
              </a:spcBef>
              <a:defRPr kumimoji="1" sz="1200">
                <a:solidFill>
                  <a:schemeClr val="tx1"/>
                </a:solidFill>
                <a:latin typeface="Calibri" pitchFamily="34" charset="0"/>
                <a:ea typeface="ＭＳ Ｐゴシック" pitchFamily="50" charset="-128"/>
              </a:defRPr>
            </a:lvl5pPr>
            <a:lvl6pPr marL="2514600" indent="-228600"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71800" indent="-228600"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429000" indent="-228600"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86200" indent="-228600"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hangingPunct="1">
              <a:spcBef>
                <a:spcPct val="0"/>
              </a:spcBef>
            </a:pPr>
            <a:fld id="{BAA46571-0621-44AC-986A-6BCC90DCBE29}" type="slidenum">
              <a:rPr lang="ja-JP" altLang="en-US" sz="1300" smtClean="0"/>
              <a:pPr eaLnBrk="1" hangingPunct="1">
                <a:spcBef>
                  <a:spcPct val="0"/>
                </a:spcBef>
              </a:pPr>
              <a:t>2</a:t>
            </a:fld>
            <a:endParaRPr lang="ja-JP" altLang="en-US" sz="13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5120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＜考えてみましょう</a:t>
            </a:r>
            <a:r>
              <a:rPr lang="en-US" altLang="ja-JP" smtClean="0"/>
              <a:t>①</a:t>
            </a:r>
            <a:r>
              <a:rPr lang="ja-JP" altLang="en-US" smtClean="0"/>
              <a:t>＞</a:t>
            </a:r>
          </a:p>
          <a:p>
            <a:r>
              <a:rPr lang="ja-JP" altLang="en-US" smtClean="0"/>
              <a:t>この事例について、著作権上の問題があるかどうか考えてみましょう。</a:t>
            </a:r>
          </a:p>
          <a:p>
            <a:r>
              <a:rPr lang="ja-JP" altLang="en-US" smtClean="0"/>
              <a:t>自分の考え（考えの根拠や理由）をワークシートに書いてください。（３分間）</a:t>
            </a:r>
            <a:endParaRPr lang="en-US" altLang="ja-JP" smtClean="0"/>
          </a:p>
          <a:p>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5222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＜考えてみましょう</a:t>
            </a:r>
            <a:r>
              <a:rPr lang="en-US" altLang="ja-JP" smtClean="0"/>
              <a:t>②</a:t>
            </a:r>
            <a:r>
              <a:rPr lang="ja-JP" altLang="en-US" smtClean="0"/>
              <a:t>＞</a:t>
            </a:r>
          </a:p>
          <a:p>
            <a:r>
              <a:rPr lang="ja-JP" altLang="en-US" smtClean="0"/>
              <a:t>この事例について、著作権上の問題があるかどうか考えてみましょう。</a:t>
            </a:r>
          </a:p>
          <a:p>
            <a:r>
              <a:rPr lang="ja-JP" altLang="en-US" smtClean="0"/>
              <a:t>自分の考え（考えの根拠や理由）をワークシートに書いてください。（３分間）</a:t>
            </a:r>
          </a:p>
          <a:p>
            <a:pPr eaLnBrk="1" hangingPunct="1">
              <a:spcBef>
                <a:spcPct val="0"/>
              </a:spcBef>
            </a:pPr>
            <a:endParaRPr lang="en-US" altLang="ja-JP" smtClean="0"/>
          </a:p>
          <a:p>
            <a:r>
              <a:rPr lang="en-US" altLang="ja-JP" smtClean="0"/>
              <a:t>※2</a:t>
            </a:r>
            <a:r>
              <a:rPr lang="ja-JP" altLang="en-US" smtClean="0"/>
              <a:t>つの事例について、グループで意見交換をしてみましょう。（５分）</a:t>
            </a:r>
          </a:p>
          <a:p>
            <a:r>
              <a:rPr lang="en-US" altLang="ja-JP" smtClean="0"/>
              <a:t>↑</a:t>
            </a:r>
            <a:r>
              <a:rPr lang="ja-JP" altLang="en-US" smtClean="0"/>
              <a:t>時間がなければ省略可</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ー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5325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solidFill>
                  <a:schemeClr val="bg1"/>
                </a:solidFill>
              </a:rPr>
              <a:t>答え合わせをする前に、著作物を許諾なく使用できる場合について説明します。</a:t>
            </a:r>
          </a:p>
          <a:p>
            <a:endParaRPr lang="ja-JP" altLang="en-US" smtClean="0">
              <a:solidFill>
                <a:schemeClr val="bg1"/>
              </a:solidFill>
            </a:endParaRPr>
          </a:p>
          <a:p>
            <a:r>
              <a:rPr lang="ja-JP" altLang="en-US" smtClean="0">
                <a:solidFill>
                  <a:schemeClr val="bg1"/>
                </a:solidFill>
              </a:rPr>
              <a:t>著作物を複製する場合は、基本的には著作権者の許諾を得なければなりません。</a:t>
            </a:r>
            <a:endParaRPr lang="en-US" altLang="ja-JP" smtClean="0">
              <a:solidFill>
                <a:schemeClr val="bg1"/>
              </a:solidFill>
            </a:endParaRPr>
          </a:p>
          <a:p>
            <a:r>
              <a:rPr lang="ja-JP" altLang="en-US" smtClean="0">
                <a:solidFill>
                  <a:schemeClr val="bg1"/>
                </a:solidFill>
              </a:rPr>
              <a:t>しかし、許諾を得ずに例外的に使える場合があります。</a:t>
            </a:r>
            <a:endParaRPr lang="en-US" altLang="ja-JP" smtClean="0">
              <a:solidFill>
                <a:schemeClr val="bg1"/>
              </a:solidFill>
            </a:endParaRPr>
          </a:p>
          <a:p>
            <a:r>
              <a:rPr lang="ja-JP" altLang="en-US" smtClean="0">
                <a:solidFill>
                  <a:schemeClr val="bg1"/>
                </a:solidFill>
              </a:rPr>
              <a:t>例えば、次の</a:t>
            </a:r>
            <a:r>
              <a:rPr lang="en-US" altLang="ja-JP" smtClean="0">
                <a:solidFill>
                  <a:schemeClr val="bg1"/>
                </a:solidFill>
              </a:rPr>
              <a:t>4</a:t>
            </a:r>
            <a:r>
              <a:rPr lang="ja-JP" altLang="en-US" smtClean="0">
                <a:solidFill>
                  <a:schemeClr val="bg1"/>
                </a:solidFill>
              </a:rPr>
              <a:t>つのような場合があります。</a:t>
            </a:r>
            <a:endParaRPr lang="en-US" altLang="ja-JP" smtClean="0">
              <a:solidFill>
                <a:schemeClr val="bg1"/>
              </a:solidFill>
            </a:endParaRPr>
          </a:p>
          <a:p>
            <a:r>
              <a:rPr lang="ja-JP" altLang="en-US" smtClean="0">
                <a:solidFill>
                  <a:schemeClr val="bg1"/>
                </a:solidFill>
              </a:rPr>
              <a:t>１つ目は、「私的利用のための複製」です。これは、個人的または家族など限られた範囲での利用のための複製です。</a:t>
            </a:r>
            <a:endParaRPr lang="en-US" altLang="ja-JP" smtClean="0">
              <a:solidFill>
                <a:schemeClr val="bg1"/>
              </a:solidFill>
            </a:endParaRPr>
          </a:p>
          <a:p>
            <a:r>
              <a:rPr lang="ja-JP" altLang="en-US" smtClean="0">
                <a:solidFill>
                  <a:schemeClr val="bg1"/>
                </a:solidFill>
              </a:rPr>
              <a:t>２つ目は、「学校その他の教育機関における複製」です。詳しくは、このあと説明します。</a:t>
            </a:r>
            <a:endParaRPr lang="en-US" altLang="ja-JP" smtClean="0">
              <a:solidFill>
                <a:schemeClr val="bg1"/>
              </a:solidFill>
            </a:endParaRPr>
          </a:p>
          <a:p>
            <a:r>
              <a:rPr lang="ja-JP" altLang="en-US" smtClean="0">
                <a:solidFill>
                  <a:schemeClr val="bg1"/>
                </a:solidFill>
              </a:rPr>
              <a:t>３つ目は、「試験問題としての複製」です。これは、入学試験などの問題として、公表された著作物を複製することです。</a:t>
            </a:r>
            <a:endParaRPr lang="en-US" altLang="ja-JP" smtClean="0">
              <a:solidFill>
                <a:schemeClr val="bg1"/>
              </a:solidFill>
            </a:endParaRPr>
          </a:p>
          <a:p>
            <a:r>
              <a:rPr lang="ja-JP" altLang="en-US" smtClean="0">
                <a:solidFill>
                  <a:schemeClr val="bg1"/>
                </a:solidFill>
              </a:rPr>
              <a:t>４つ目は、「引用」です。これは、公表された著作物の一部をそのまま使うことです。出所（著作者名、題名、発表年など）を明示することが必要です。</a:t>
            </a:r>
            <a:endParaRPr lang="en-US" altLang="ja-JP" smtClean="0">
              <a:solidFill>
                <a:schemeClr val="bg1"/>
              </a:solidFill>
            </a:endParaRPr>
          </a:p>
        </p:txBody>
      </p:sp>
      <p:sp>
        <p:nvSpPr>
          <p:cNvPr id="53252" name="スライド番号プレースホルダー 3"/>
          <p:cNvSpPr txBox="1">
            <a:spLocks noGrp="1"/>
          </p:cNvSpPr>
          <p:nvPr/>
        </p:nvSpPr>
        <p:spPr bwMode="auto">
          <a:xfrm>
            <a:off x="3857625" y="9439275"/>
            <a:ext cx="2947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8" rIns="91418" bIns="45708" anchor="b"/>
          <a:lstStyle>
            <a:lvl1pPr defTabSz="906463" eaLnBrk="0" hangingPunct="0">
              <a:spcBef>
                <a:spcPct val="30000"/>
              </a:spcBef>
              <a:defRPr kumimoji="1" sz="1200">
                <a:solidFill>
                  <a:schemeClr val="tx1"/>
                </a:solidFill>
                <a:latin typeface="Calibri" pitchFamily="34" charset="0"/>
                <a:ea typeface="ＭＳ Ｐゴシック" pitchFamily="50" charset="-128"/>
              </a:defRPr>
            </a:lvl1pPr>
            <a:lvl2pPr marL="742950" indent="-285750" defTabSz="906463" eaLnBrk="0" hangingPunct="0">
              <a:spcBef>
                <a:spcPct val="30000"/>
              </a:spcBef>
              <a:defRPr kumimoji="1" sz="1200">
                <a:solidFill>
                  <a:schemeClr val="tx1"/>
                </a:solidFill>
                <a:latin typeface="Calibri" pitchFamily="34" charset="0"/>
                <a:ea typeface="ＭＳ Ｐゴシック" pitchFamily="50" charset="-128"/>
              </a:defRPr>
            </a:lvl2pPr>
            <a:lvl3pPr marL="1143000" indent="-228600" defTabSz="906463" eaLnBrk="0" hangingPunct="0">
              <a:spcBef>
                <a:spcPct val="30000"/>
              </a:spcBef>
              <a:defRPr kumimoji="1" sz="1200">
                <a:solidFill>
                  <a:schemeClr val="tx1"/>
                </a:solidFill>
                <a:latin typeface="Calibri" pitchFamily="34" charset="0"/>
                <a:ea typeface="ＭＳ Ｐゴシック" pitchFamily="50" charset="-128"/>
              </a:defRPr>
            </a:lvl3pPr>
            <a:lvl4pPr marL="1600200" indent="-228600" defTabSz="906463" eaLnBrk="0" hangingPunct="0">
              <a:spcBef>
                <a:spcPct val="30000"/>
              </a:spcBef>
              <a:defRPr kumimoji="1" sz="1200">
                <a:solidFill>
                  <a:schemeClr val="tx1"/>
                </a:solidFill>
                <a:latin typeface="Calibri" pitchFamily="34" charset="0"/>
                <a:ea typeface="ＭＳ Ｐゴシック" pitchFamily="50" charset="-128"/>
              </a:defRPr>
            </a:lvl4pPr>
            <a:lvl5pPr marL="2057400" indent="-228600" defTabSz="906463" eaLnBrk="0" hangingPunct="0">
              <a:spcBef>
                <a:spcPct val="30000"/>
              </a:spcBef>
              <a:defRPr kumimoji="1" sz="1200">
                <a:solidFill>
                  <a:schemeClr val="tx1"/>
                </a:solidFill>
                <a:latin typeface="Calibri" pitchFamily="34" charset="0"/>
                <a:ea typeface="ＭＳ Ｐゴシック" pitchFamily="50" charset="-128"/>
              </a:defRPr>
            </a:lvl5pPr>
            <a:lvl6pPr marL="2514600" indent="-228600" defTabSz="90646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71800" indent="-228600" defTabSz="90646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429000" indent="-228600" defTabSz="90646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86200" indent="-228600" defTabSz="90646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algn="r" eaLnBrk="1" hangingPunct="1">
              <a:spcBef>
                <a:spcPct val="0"/>
              </a:spcBef>
            </a:pPr>
            <a:fld id="{6B0B20C3-C8E5-4361-8CB7-B62BE5A623F5}" type="slidenum">
              <a:rPr lang="ja-JP" altLang="en-US">
                <a:latin typeface="Trebuchet MS" pitchFamily="34" charset="0"/>
              </a:rPr>
              <a:pPr algn="r" eaLnBrk="1" hangingPunct="1">
                <a:spcBef>
                  <a:spcPct val="0"/>
                </a:spcBef>
              </a:pPr>
              <a:t>5</a:t>
            </a:fld>
            <a:endParaRPr lang="en-US" altLang="ja-JP">
              <a:latin typeface="Trebuchet MS"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5427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ここでは、「著作物」や「著作者」について説明します。</a:t>
            </a:r>
          </a:p>
          <a:p>
            <a:endParaRPr lang="en-US" altLang="ja-JP" smtClean="0"/>
          </a:p>
          <a:p>
            <a:r>
              <a:rPr lang="ja-JP" altLang="en-US" smtClean="0"/>
              <a:t>著作物とは、「思想又は感情を創造的に表現したもの」です。</a:t>
            </a:r>
            <a:endParaRPr lang="en-US" altLang="ja-JP" smtClean="0"/>
          </a:p>
          <a:p>
            <a:r>
              <a:rPr lang="ja-JP" altLang="en-US" smtClean="0"/>
              <a:t>学校で言えば、児童・生徒の書いた日記や詩、絵画など様々なものがあります。</a:t>
            </a:r>
            <a:endParaRPr lang="en-US" altLang="ja-JP" smtClean="0"/>
          </a:p>
          <a:p>
            <a:endParaRPr lang="en-US" altLang="ja-JP" smtClean="0"/>
          </a:p>
          <a:p>
            <a:r>
              <a:rPr lang="ja-JP" altLang="en-US" smtClean="0"/>
              <a:t>著作者とは、「著作物を創作した者」です。</a:t>
            </a:r>
            <a:endParaRPr lang="en-US" altLang="ja-JP" smtClean="0"/>
          </a:p>
          <a:p>
            <a:r>
              <a:rPr lang="ja-JP" altLang="en-US" smtClean="0"/>
              <a:t>例えば、児童生徒が書いた日記の場合、著作者はその日記を書いた児童生徒になります。</a:t>
            </a:r>
            <a:endParaRPr lang="en-US" altLang="ja-JP" smtClean="0"/>
          </a:p>
          <a:p>
            <a:r>
              <a:rPr lang="ja-JP" altLang="en-US" smtClean="0"/>
              <a:t>つまり、誰もが著作物を創作することができ、誰もが著作者になることができます。</a:t>
            </a:r>
          </a:p>
          <a:p>
            <a:r>
              <a:rPr lang="ja-JP" altLang="en-US" smtClean="0"/>
              <a:t>また、著作権を持っている人のことを著作権者といい、一般には、著作者が著作権者となります。</a:t>
            </a:r>
          </a:p>
          <a:p>
            <a:endParaRPr lang="ja-JP" altLang="en-US" smtClean="0"/>
          </a:p>
          <a:p>
            <a:r>
              <a:rPr lang="en-US" altLang="ja-JP" smtClean="0"/>
              <a:t>【</a:t>
            </a:r>
            <a:r>
              <a:rPr lang="ja-JP" altLang="en-US" smtClean="0"/>
              <a:t>参考</a:t>
            </a:r>
            <a:r>
              <a:rPr lang="en-US" altLang="ja-JP" smtClean="0"/>
              <a:t>】</a:t>
            </a:r>
          </a:p>
          <a:p>
            <a:r>
              <a:rPr lang="ja-JP" altLang="en-US" smtClean="0"/>
              <a:t>著作権とは・・</a:t>
            </a:r>
          </a:p>
          <a:p>
            <a:r>
              <a:rPr lang="ja-JP" altLang="en-US" smtClean="0"/>
              <a:t>音楽や小説、映画などの作品（著作物）を創作した人（著作者）が、自分の作品を使いたい人に</a:t>
            </a:r>
            <a:r>
              <a:rPr lang="ja-JP" altLang="en-US" smtClean="0">
                <a:solidFill>
                  <a:srgbClr val="FF0000"/>
                </a:solidFill>
              </a:rPr>
              <a:t>「使ってもいい」又は「使ってはだめ」</a:t>
            </a:r>
            <a:r>
              <a:rPr lang="ja-JP" altLang="en-US" smtClean="0"/>
              <a:t>と言うことができる権利。</a:t>
            </a:r>
            <a:endParaRPr lang="en-US" altLang="ja-JP" smtClean="0"/>
          </a:p>
          <a:p>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925513" y="741363"/>
            <a:ext cx="4970462" cy="3729037"/>
          </a:xfrm>
          <a:noFill/>
          <a:extLst>
            <a:ext uri="{909E8E84-426E-40DD-AFC4-6F175D3DCCD1}">
              <a14:hiddenFill xmlns:a14="http://schemas.microsoft.com/office/drawing/2010/main">
                <a:solidFill>
                  <a:srgbClr val="FFFFFF"/>
                </a:solidFill>
              </a14:hiddenFill>
            </a:ext>
          </a:extLst>
        </p:spPr>
      </p:sp>
      <p:sp>
        <p:nvSpPr>
          <p:cNvPr id="55299" name="Rectangle 3"/>
          <p:cNvSpPr>
            <a:spLocks noGrp="1" noChangeArrowheads="1"/>
          </p:cNvSpPr>
          <p:nvPr>
            <p:ph type="body" idx="1"/>
          </p:nvPr>
        </p:nvSpPr>
        <p:spPr>
          <a:xfrm>
            <a:off x="681038" y="4716463"/>
            <a:ext cx="5445125" cy="44815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「学校その他の教育機関における複製」について説明します。</a:t>
            </a:r>
          </a:p>
          <a:p>
            <a:endParaRPr lang="en-US" altLang="ja-JP" smtClean="0"/>
          </a:p>
          <a:p>
            <a:r>
              <a:rPr lang="ja-JP" altLang="en-US" smtClean="0"/>
              <a:t>「学校その他の教育機関における複製」については、著作権法第</a:t>
            </a:r>
            <a:r>
              <a:rPr lang="en-US" altLang="ja-JP" smtClean="0"/>
              <a:t>35</a:t>
            </a:r>
            <a:r>
              <a:rPr lang="ja-JP" altLang="en-US" smtClean="0"/>
              <a:t>条に定められています。</a:t>
            </a:r>
            <a:endParaRPr lang="en-US" altLang="ja-JP" smtClean="0"/>
          </a:p>
          <a:p>
            <a:r>
              <a:rPr lang="ja-JP" altLang="en-US" smtClean="0"/>
              <a:t>また、著作物の複製に関するガイドラインが平成</a:t>
            </a:r>
            <a:r>
              <a:rPr lang="en-US" altLang="ja-JP" smtClean="0"/>
              <a:t>16</a:t>
            </a:r>
            <a:r>
              <a:rPr lang="ja-JP" altLang="en-US" smtClean="0"/>
              <a:t>年</a:t>
            </a:r>
            <a:r>
              <a:rPr lang="en-US" altLang="ja-JP" smtClean="0"/>
              <a:t>3</a:t>
            </a:r>
            <a:r>
              <a:rPr lang="ja-JP" altLang="en-US" smtClean="0"/>
              <a:t>月に著作権法第</a:t>
            </a:r>
            <a:r>
              <a:rPr lang="en-US" altLang="ja-JP" smtClean="0"/>
              <a:t>35</a:t>
            </a:r>
            <a:r>
              <a:rPr lang="ja-JP" altLang="en-US" smtClean="0"/>
              <a:t>条ガイドライン協議会によって作成されています。</a:t>
            </a:r>
            <a:endParaRPr lang="en-US" altLang="ja-JP" smtClean="0"/>
          </a:p>
          <a:p>
            <a:r>
              <a:rPr lang="ja-JP" altLang="en-US" smtClean="0"/>
              <a:t>著作権法とガイドラインについては、資料１と資料２を参照してください。</a:t>
            </a:r>
          </a:p>
          <a:p>
            <a:endParaRPr lang="ja-JP" altLang="en-US" smtClean="0"/>
          </a:p>
          <a:p>
            <a:r>
              <a:rPr lang="ja-JP" altLang="en-US" smtClean="0"/>
              <a:t>著作権法第</a:t>
            </a:r>
            <a:r>
              <a:rPr lang="en-US" altLang="ja-JP" smtClean="0"/>
              <a:t>35</a:t>
            </a:r>
            <a:r>
              <a:rPr lang="ja-JP" altLang="en-US" smtClean="0"/>
              <a:t>条を見ていきます。</a:t>
            </a:r>
            <a:endParaRPr lang="en-US" altLang="ja-JP" smtClean="0"/>
          </a:p>
          <a:p>
            <a:r>
              <a:rPr lang="ja-JP" altLang="en-US" smtClean="0"/>
              <a:t>（第１項を読む）</a:t>
            </a:r>
          </a:p>
          <a:p>
            <a:endParaRPr lang="en-US" altLang="ja-JP" smtClean="0"/>
          </a:p>
          <a:p>
            <a:r>
              <a:rPr lang="ja-JP" altLang="en-US" smtClean="0"/>
              <a:t>特に赤の下線部について、確認していきます。</a:t>
            </a:r>
            <a:endParaRPr lang="en-US" altLang="ja-JP" smtClean="0"/>
          </a:p>
          <a:p>
            <a:endParaRPr lang="en-US" altLang="ja-JP" smtClean="0"/>
          </a:p>
          <a:p>
            <a:endParaRPr lang="en-US" altLang="ja-JP" smtClean="0"/>
          </a:p>
          <a:p>
            <a:endParaRPr lang="ja-JP"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5632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「授業の過程」での複製とは、学習指導要領で定義されている授業で使うための複製です。</a:t>
            </a:r>
          </a:p>
          <a:p>
            <a:r>
              <a:rPr lang="ja-JP" altLang="en-US" smtClean="0"/>
              <a:t>・本人（教員又は児童生徒）の授業で使用するための複製です。</a:t>
            </a:r>
          </a:p>
          <a:p>
            <a:r>
              <a:rPr lang="ja-JP" altLang="en-US" smtClean="0"/>
              <a:t>・学級通信や学校便りへの掲載は、「授業の過程」における使用には該当しないので複製は認められません。</a:t>
            </a:r>
            <a:endParaRPr lang="en-US" altLang="ja-JP" smtClean="0"/>
          </a:p>
          <a:p>
            <a:endParaRPr lang="en-US" altLang="ja-JP" smtClean="0"/>
          </a:p>
          <a:p>
            <a:r>
              <a:rPr lang="ja-JP" altLang="en-US" smtClean="0"/>
              <a:t>では、これを踏まえ、「考えてみましょう</a:t>
            </a:r>
            <a:r>
              <a:rPr lang="en-US" altLang="ja-JP" smtClean="0"/>
              <a:t>①</a:t>
            </a:r>
            <a:r>
              <a:rPr lang="ja-JP" altLang="en-US" smtClean="0"/>
              <a:t>」の答え合わせをしていきます。</a:t>
            </a:r>
          </a:p>
          <a:p>
            <a:endParaRPr lang="ja-JP" altLang="en-US" smtClean="0"/>
          </a:p>
          <a:p>
            <a:r>
              <a:rPr lang="en-US" altLang="ja-JP" smtClean="0"/>
              <a:t>【</a:t>
            </a:r>
            <a:r>
              <a:rPr lang="ja-JP" altLang="en-US" smtClean="0"/>
              <a:t>参考</a:t>
            </a:r>
            <a:r>
              <a:rPr lang="en-US" altLang="ja-JP" smtClean="0"/>
              <a:t>】</a:t>
            </a:r>
          </a:p>
          <a:p>
            <a:r>
              <a:rPr lang="ja-JP" altLang="en-US" smtClean="0"/>
              <a:t>「</a:t>
            </a:r>
            <a:r>
              <a:rPr lang="ja-JP" altLang="en-US" u="sng" smtClean="0"/>
              <a:t>教育を担任する者及び授業を受ける者</a:t>
            </a:r>
            <a:r>
              <a:rPr lang="ja-JP" altLang="en-US" smtClean="0"/>
              <a:t>は・・複製することができる。」にある教育を担任する者及び授業を受ける者とは</a:t>
            </a:r>
            <a:endParaRPr lang="en-US" altLang="ja-JP" b="1" smtClean="0"/>
          </a:p>
          <a:p>
            <a:endParaRPr lang="en-US" altLang="ja-JP" smtClean="0"/>
          </a:p>
          <a:p>
            <a:r>
              <a:rPr lang="ja-JP" altLang="en-US" smtClean="0"/>
              <a:t>教育を担任する者・・授業を実際に行う人（教員）</a:t>
            </a:r>
          </a:p>
          <a:p>
            <a:r>
              <a:rPr lang="ja-JP" altLang="en-US" smtClean="0"/>
              <a:t>授業を受ける者・・・授業を実際に受ける人（児童、生徒）</a:t>
            </a:r>
          </a:p>
          <a:p>
            <a:r>
              <a:rPr lang="ja-JP" altLang="en-US" smtClean="0"/>
              <a:t>　　　　　　　　　</a:t>
            </a:r>
            <a:r>
              <a:rPr lang="en-US" altLang="ja-JP" smtClean="0"/>
              <a:t>〔</a:t>
            </a:r>
            <a:r>
              <a:rPr lang="ja-JP" altLang="en-US" smtClean="0"/>
              <a:t>研究授業・授業参観における参加者は該当しません</a:t>
            </a:r>
            <a:r>
              <a:rPr lang="en-US" altLang="ja-JP" smtClean="0"/>
              <a:t>〕</a:t>
            </a:r>
          </a:p>
          <a:p>
            <a:endParaRPr lang="ja-JP" altLang="en-US" smtClean="0"/>
          </a:p>
          <a:p>
            <a:r>
              <a:rPr lang="ja-JP" altLang="en-US" smtClean="0"/>
              <a:t>以上が複製できる人です。</a:t>
            </a:r>
          </a:p>
          <a:p>
            <a:endParaRPr lang="ja-JP" altLang="en-US" smtClean="0"/>
          </a:p>
          <a:p>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noTextEdit="1"/>
          </p:cNvSpPr>
          <p:nvPr>
            <p:ph type="sldImg"/>
          </p:nvPr>
        </p:nvSpPr>
        <p:spPr>
          <a:xfrm>
            <a:off x="928688" y="746125"/>
            <a:ext cx="4965700" cy="3724275"/>
          </a:xfrm>
          <a:noFill/>
          <a:extLst>
            <a:ext uri="{909E8E84-426E-40DD-AFC4-6F175D3DCCD1}">
              <a14:hiddenFill xmlns:a14="http://schemas.microsoft.com/office/drawing/2010/main">
                <a:solidFill>
                  <a:srgbClr val="FFFFFF"/>
                </a:solidFill>
              </a14:hiddenFill>
            </a:ext>
          </a:extLst>
        </p:spPr>
      </p:sp>
      <p:sp>
        <p:nvSpPr>
          <p:cNvPr id="57347" name="Rectangle 3"/>
          <p:cNvSpPr>
            <a:spLocks noGrp="1" noChangeArrowheads="1"/>
          </p:cNvSpPr>
          <p:nvPr>
            <p:ph type="body" idx="1"/>
          </p:nvPr>
        </p:nvSpPr>
        <p:spPr>
          <a:xfrm>
            <a:off x="681038" y="4719638"/>
            <a:ext cx="5445125" cy="4473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50000"/>
              </a:spcBef>
            </a:pPr>
            <a:r>
              <a:rPr lang="ja-JP" altLang="en-US" smtClean="0"/>
              <a:t>正解は、</a:t>
            </a:r>
            <a:r>
              <a:rPr lang="en-US" altLang="ja-JP" smtClean="0"/>
              <a:t>○</a:t>
            </a:r>
            <a:r>
              <a:rPr lang="ja-JP" altLang="en-US" smtClean="0"/>
              <a:t>です。</a:t>
            </a:r>
            <a:endParaRPr lang="en-US" altLang="ja-JP" smtClean="0"/>
          </a:p>
          <a:p>
            <a:pPr eaLnBrk="1" hangingPunct="1">
              <a:spcBef>
                <a:spcPct val="50000"/>
              </a:spcBef>
            </a:pPr>
            <a:r>
              <a:rPr lang="ja-JP" altLang="en-US" smtClean="0"/>
              <a:t>インターネットに掲載された著作物を印刷することは、複製に当たりますが、</a:t>
            </a:r>
          </a:p>
          <a:p>
            <a:pPr eaLnBrk="1" hangingPunct="1">
              <a:spcBef>
                <a:spcPct val="50000"/>
              </a:spcBef>
            </a:pPr>
            <a:r>
              <a:rPr lang="ja-JP" altLang="en-US" smtClean="0"/>
              <a:t>授業の中での利用であれば、「授業の過程」に該当するので、許諾なしに複製することができます（第３５条） 。</a:t>
            </a:r>
          </a:p>
          <a:p>
            <a:pPr eaLnBrk="1" hangingPunct="1">
              <a:spcBef>
                <a:spcPct val="50000"/>
              </a:spcBef>
            </a:pPr>
            <a:endParaRPr lang="en-US" altLang="ja-JP" smtClean="0"/>
          </a:p>
          <a:p>
            <a:pPr eaLnBrk="1" hangingPunct="1">
              <a:spcBef>
                <a:spcPct val="50000"/>
              </a:spcBef>
            </a:pPr>
            <a:r>
              <a:rPr lang="ja-JP" altLang="en-US" smtClean="0"/>
              <a:t>ただし、それらの発表資料や作品を、授業以外の展覧会や教科研究会などで利用する場合は、著作権者の許諾が必要です。  </a:t>
            </a:r>
          </a:p>
          <a:p>
            <a:pPr eaLnBrk="1" hangingPunct="1">
              <a:spcBef>
                <a:spcPct val="50000"/>
              </a:spcBef>
            </a:pPr>
            <a:endParaRPr lang="ja-JP" altLang="en-US" smtClean="0"/>
          </a:p>
          <a:p>
            <a:pPr eaLnBrk="1" hangingPunct="1">
              <a:spcBef>
                <a:spcPct val="50000"/>
              </a:spcBef>
            </a:pPr>
            <a:r>
              <a:rPr lang="ja-JP" altLang="en-US" smtClean="0"/>
              <a:t>また、必ずｗｅｂサイトにある利用規約や使用許諾に関する文章を確認しましょう。</a:t>
            </a:r>
            <a:br>
              <a:rPr lang="ja-JP" altLang="en-US" smtClean="0"/>
            </a:br>
            <a:endParaRPr lang="ja-JP" altLang="en-US" smtClean="0"/>
          </a:p>
          <a:p>
            <a:pPr eaLnBrk="1" hangingPunct="1">
              <a:spcBef>
                <a:spcPct val="50000"/>
              </a:spcBef>
            </a:pPr>
            <a:r>
              <a:rPr lang="en-US" altLang="ja-JP" smtClean="0"/>
              <a:t>【</a:t>
            </a:r>
            <a:r>
              <a:rPr lang="ja-JP" altLang="en-US" smtClean="0"/>
              <a:t>参考</a:t>
            </a:r>
            <a:r>
              <a:rPr lang="en-US" altLang="ja-JP" smtClean="0"/>
              <a:t>】</a:t>
            </a:r>
          </a:p>
          <a:p>
            <a:pPr eaLnBrk="1" hangingPunct="1">
              <a:spcBef>
                <a:spcPct val="50000"/>
              </a:spcBef>
            </a:pPr>
            <a:r>
              <a:rPr lang="ja-JP" altLang="en-US" smtClean="0"/>
              <a:t>授業の過程以外でも、個人的に学習するために本人が複製（コピー等）する場合は著作権者の許諾を得る必要はありません。</a:t>
            </a:r>
          </a:p>
          <a:p>
            <a:pPr eaLnBrk="1" hangingPunct="1">
              <a:spcBef>
                <a:spcPct val="50000"/>
              </a:spcBef>
            </a:pPr>
            <a:r>
              <a:rPr lang="en-US" altLang="ja-JP" smtClean="0"/>
              <a:t>→</a:t>
            </a:r>
            <a:r>
              <a:rPr lang="ja-JP" altLang="en-US" smtClean="0"/>
              <a:t>私的利用のための複製（３０条）</a:t>
            </a:r>
          </a:p>
          <a:p>
            <a:pPr eaLnBrk="1" hangingPunct="1">
              <a:spcBef>
                <a:spcPct val="50000"/>
              </a:spcBef>
            </a:pPr>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27682" name="Rectangle 2"/>
          <p:cNvSpPr>
            <a:spLocks noGrp="1" noChangeArrowheads="1"/>
          </p:cNvSpPr>
          <p:nvPr>
            <p:ph type="ctrTitle" sz="quarter"/>
          </p:nvPr>
        </p:nvSpPr>
        <p:spPr>
          <a:xfrm>
            <a:off x="685800" y="1676400"/>
            <a:ext cx="7772400" cy="1828800"/>
          </a:xfrm>
        </p:spPr>
        <p:txBody>
          <a:bodyPr/>
          <a:lstStyle>
            <a:lvl1pPr>
              <a:defRPr/>
            </a:lvl1pPr>
          </a:lstStyle>
          <a:p>
            <a:pPr lvl="0"/>
            <a:r>
              <a:rPr lang="ja-JP" altLang="en-US" noProof="0" smtClean="0"/>
              <a:t>マスタ タイトルの書式設定</a:t>
            </a:r>
          </a:p>
        </p:txBody>
      </p:sp>
      <p:sp>
        <p:nvSpPr>
          <p:cNvPr id="32768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smtClean="0"/>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67A0F765-DF7C-4093-A24C-5E6D72840E4C}" type="datetime1">
              <a:rPr lang="en-US" altLang="ja-JP"/>
              <a:pPr>
                <a:defRPr/>
              </a:pPr>
              <a:t>3/30/2018</a:t>
            </a:fld>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1F887A72-44F5-4F35-BE64-06D64E6E22BC}" type="slidenum">
              <a:rPr lang="en-US" altLang="ja-JP"/>
              <a:pPr>
                <a:defRPr/>
              </a:pPr>
              <a:t>‹#›</a:t>
            </a:fld>
            <a:endParaRPr lang="en-US" altLang="ja-JP"/>
          </a:p>
        </p:txBody>
      </p:sp>
    </p:spTree>
    <p:extLst>
      <p:ext uri="{BB962C8B-B14F-4D97-AF65-F5344CB8AC3E}">
        <p14:creationId xmlns:p14="http://schemas.microsoft.com/office/powerpoint/2010/main" val="109303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962F092B-24A8-4B67-8EE8-47463C72868A}" type="datetime1">
              <a:rPr lang="en-US" altLang="ja-JP"/>
              <a:pPr>
                <a:defRPr/>
              </a:pPr>
              <a:t>3/30/2018</a:t>
            </a:fld>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1C557165-CD09-43BB-9FC7-6C5769F63AAE}" type="slidenum">
              <a:rPr lang="en-US" altLang="ja-JP"/>
              <a:pPr>
                <a:defRPr/>
              </a:pPr>
              <a:t>‹#›</a:t>
            </a:fld>
            <a:endParaRPr lang="en-US" altLang="ja-JP"/>
          </a:p>
        </p:txBody>
      </p:sp>
    </p:spTree>
    <p:extLst>
      <p:ext uri="{BB962C8B-B14F-4D97-AF65-F5344CB8AC3E}">
        <p14:creationId xmlns:p14="http://schemas.microsoft.com/office/powerpoint/2010/main" val="3438793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381000"/>
            <a:ext cx="2057400" cy="57150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381000"/>
            <a:ext cx="6019800" cy="57150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EAB0DCD1-A55F-4FF9-AC39-959603FC56B9}" type="datetime1">
              <a:rPr lang="en-US" altLang="ja-JP"/>
              <a:pPr>
                <a:defRPr/>
              </a:pPr>
              <a:t>3/30/2018</a:t>
            </a:fld>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77E3CF95-BC58-4613-9C09-1934D9675A83}" type="slidenum">
              <a:rPr lang="en-US" altLang="ja-JP"/>
              <a:pPr>
                <a:defRPr/>
              </a:pPr>
              <a:t>‹#›</a:t>
            </a:fld>
            <a:endParaRPr lang="en-US" altLang="ja-JP"/>
          </a:p>
        </p:txBody>
      </p:sp>
    </p:spTree>
    <p:extLst>
      <p:ext uri="{BB962C8B-B14F-4D97-AF65-F5344CB8AC3E}">
        <p14:creationId xmlns:p14="http://schemas.microsoft.com/office/powerpoint/2010/main" val="3219074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81000"/>
            <a:ext cx="8229600" cy="13716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981200"/>
            <a:ext cx="4038600" cy="4114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4038600" cy="4114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C77D73C6-A9A8-48B1-BB86-69C0D04311BC}" type="datetime1">
              <a:rPr lang="en-US" altLang="ja-JP"/>
              <a:pPr>
                <a:defRPr/>
              </a:pPr>
              <a:t>3/30/2018</a:t>
            </a:fld>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AA3AC24B-6F7A-4CDA-90C0-3111345D3D80}" type="slidenum">
              <a:rPr lang="en-US" altLang="ja-JP"/>
              <a:pPr>
                <a:defRPr/>
              </a:pPr>
              <a:t>‹#›</a:t>
            </a:fld>
            <a:endParaRPr lang="en-US" altLang="ja-JP"/>
          </a:p>
        </p:txBody>
      </p:sp>
    </p:spTree>
    <p:extLst>
      <p:ext uri="{BB962C8B-B14F-4D97-AF65-F5344CB8AC3E}">
        <p14:creationId xmlns:p14="http://schemas.microsoft.com/office/powerpoint/2010/main" val="3039137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4"/>
          </p:nvPr>
        </p:nvSpPr>
        <p:spPr/>
        <p:txBody>
          <a:bodyPr/>
          <a:lstStyle>
            <a:lvl1pPr>
              <a:defRPr smtClean="0">
                <a:ea typeface="ＭＳ ゴシック" pitchFamily="49" charset="-128"/>
              </a:defRPr>
            </a:lvl1pPr>
          </a:lstStyle>
          <a:p>
            <a:pPr>
              <a:defRPr/>
            </a:pPr>
            <a:fld id="{0C0A755B-9E48-4676-BDBF-BAE08E7DE523}" type="datetime1">
              <a:rPr lang="en-US" altLang="ja-JP"/>
              <a:pPr>
                <a:defRPr/>
              </a:pPr>
              <a:t>3/30/2018</a:t>
            </a:fld>
            <a:endParaRPr lang="en-US" altLang="ja-JP"/>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ea typeface="ＭＳ ゴシック" pitchFamily="49" charset="-128"/>
              </a:defRPr>
            </a:lvl1pPr>
          </a:lstStyle>
          <a:p>
            <a:pPr>
              <a:defRPr/>
            </a:pPr>
            <a:fld id="{F793A8D6-648E-4FC5-B594-D4A318B25D3B}" type="slidenum">
              <a:rPr lang="en-US" altLang="ja-JP"/>
              <a:pPr>
                <a:defRPr/>
              </a:pPr>
              <a:t>‹#›</a:t>
            </a:fld>
            <a:endParaRPr lang="en-US" altLang="ja-JP"/>
          </a:p>
        </p:txBody>
      </p:sp>
    </p:spTree>
    <p:extLst>
      <p:ext uri="{BB962C8B-B14F-4D97-AF65-F5344CB8AC3E}">
        <p14:creationId xmlns:p14="http://schemas.microsoft.com/office/powerpoint/2010/main" val="1462733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solidFill>
                <a:prstClr val="white"/>
              </a:solidFill>
            </a:endParaRPr>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dirty="0">
              <a:solidFill>
                <a:prstClr val="white"/>
              </a:solidFill>
            </a:endParaRPr>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solidFill>
                <a:prstClr val="white"/>
              </a:solidFill>
            </a:endParaRPr>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8" name="Date Placeholder 3"/>
          <p:cNvSpPr>
            <a:spLocks noGrp="1"/>
          </p:cNvSpPr>
          <p:nvPr>
            <p:ph type="dt" sz="half" idx="10"/>
          </p:nvPr>
        </p:nvSpPr>
        <p:spPr/>
        <p:txBody>
          <a:bodyPr/>
          <a:lstStyle>
            <a:lvl1pPr>
              <a:defRPr smtClean="0">
                <a:ea typeface="ＭＳ ゴシック" pitchFamily="49" charset="-128"/>
              </a:defRPr>
            </a:lvl1pPr>
          </a:lstStyle>
          <a:p>
            <a:pPr>
              <a:defRPr/>
            </a:pPr>
            <a:fld id="{56156512-2BAA-4625-A1A3-384ED68965BC}" type="datetime1">
              <a:rPr lang="en-US" altLang="ja-JP"/>
              <a:pPr>
                <a:defRPr/>
              </a:pPr>
              <a:t>3/30/2018</a:t>
            </a:fld>
            <a:endParaRPr lang="en-US" altLang="ja-JP"/>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ea typeface="ＭＳ ゴシック" pitchFamily="49" charset="-128"/>
              </a:defRPr>
            </a:lvl1pPr>
          </a:lstStyle>
          <a:p>
            <a:pPr>
              <a:defRPr/>
            </a:pPr>
            <a:fld id="{A19045DF-E3B9-4843-ABA8-F72B97657756}" type="slidenum">
              <a:rPr lang="en-US" altLang="ja-JP"/>
              <a:pPr>
                <a:defRPr/>
              </a:pPr>
              <a:t>‹#›</a:t>
            </a:fld>
            <a:endParaRPr lang="en-US" altLang="ja-JP"/>
          </a:p>
        </p:txBody>
      </p:sp>
    </p:spTree>
    <p:extLst>
      <p:ext uri="{BB962C8B-B14F-4D97-AF65-F5344CB8AC3E}">
        <p14:creationId xmlns:p14="http://schemas.microsoft.com/office/powerpoint/2010/main" val="1644067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3"/>
          <p:cNvSpPr>
            <a:spLocks noGrp="1"/>
          </p:cNvSpPr>
          <p:nvPr>
            <p:ph type="dt" sz="half" idx="15"/>
          </p:nvPr>
        </p:nvSpPr>
        <p:spPr/>
        <p:txBody>
          <a:bodyPr/>
          <a:lstStyle>
            <a:lvl1pPr>
              <a:defRPr smtClean="0">
                <a:ea typeface="ＭＳ ゴシック" pitchFamily="49" charset="-128"/>
              </a:defRPr>
            </a:lvl1pPr>
          </a:lstStyle>
          <a:p>
            <a:pPr>
              <a:defRPr/>
            </a:pPr>
            <a:fld id="{35AB8355-A1C4-48C7-852B-9A0101CC6E79}" type="datetime1">
              <a:rPr lang="en-US" altLang="ja-JP"/>
              <a:pPr>
                <a:defRPr/>
              </a:pPr>
              <a:t>3/30/2018</a:t>
            </a:fld>
            <a:endParaRPr lang="en-US" altLang="ja-JP"/>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ea typeface="ＭＳ ゴシック" pitchFamily="49" charset="-128"/>
              </a:defRPr>
            </a:lvl1pPr>
          </a:lstStyle>
          <a:p>
            <a:pPr>
              <a:defRPr/>
            </a:pPr>
            <a:fld id="{9E47255F-30C1-4781-ACBE-F35DDC83F573}" type="slidenum">
              <a:rPr lang="en-US" altLang="ja-JP"/>
              <a:pPr>
                <a:defRPr/>
              </a:pPr>
              <a:t>‹#›</a:t>
            </a:fld>
            <a:endParaRPr lang="en-US" altLang="ja-JP"/>
          </a:p>
        </p:txBody>
      </p:sp>
    </p:spTree>
    <p:extLst>
      <p:ext uri="{BB962C8B-B14F-4D97-AF65-F5344CB8AC3E}">
        <p14:creationId xmlns:p14="http://schemas.microsoft.com/office/powerpoint/2010/main" val="846474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7" name="Date Placeholder 3"/>
          <p:cNvSpPr>
            <a:spLocks noGrp="1"/>
          </p:cNvSpPr>
          <p:nvPr>
            <p:ph type="dt" sz="half" idx="10"/>
          </p:nvPr>
        </p:nvSpPr>
        <p:spPr/>
        <p:txBody>
          <a:bodyPr/>
          <a:lstStyle>
            <a:lvl1pPr>
              <a:defRPr smtClean="0">
                <a:ea typeface="ＭＳ ゴシック" pitchFamily="49" charset="-128"/>
              </a:defRPr>
            </a:lvl1pPr>
          </a:lstStyle>
          <a:p>
            <a:pPr>
              <a:defRPr/>
            </a:pPr>
            <a:fld id="{2EC299EA-5698-4737-93F9-DE0BD6072802}" type="datetime1">
              <a:rPr lang="en-US" altLang="ja-JP"/>
              <a:pPr>
                <a:defRPr/>
              </a:pPr>
              <a:t>3/30/2018</a:t>
            </a:fld>
            <a:endParaRPr lang="en-US" altLang="ja-JP"/>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ea typeface="ＭＳ ゴシック" pitchFamily="49" charset="-128"/>
              </a:defRPr>
            </a:lvl1pPr>
          </a:lstStyle>
          <a:p>
            <a:pPr>
              <a:defRPr/>
            </a:pPr>
            <a:fld id="{5DB3FD42-E44A-488B-BD86-2A9B0A4A0A03}" type="slidenum">
              <a:rPr lang="en-US" altLang="ja-JP"/>
              <a:pPr>
                <a:defRPr/>
              </a:pPr>
              <a:t>‹#›</a:t>
            </a:fld>
            <a:endParaRPr lang="en-US" altLang="ja-JP"/>
          </a:p>
        </p:txBody>
      </p:sp>
    </p:spTree>
    <p:extLst>
      <p:ext uri="{BB962C8B-B14F-4D97-AF65-F5344CB8AC3E}">
        <p14:creationId xmlns:p14="http://schemas.microsoft.com/office/powerpoint/2010/main" val="1821386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p:txBody>
          <a:bodyPr/>
          <a:lstStyle>
            <a:lvl1pPr>
              <a:defRPr smtClean="0">
                <a:ea typeface="ＭＳ ゴシック" pitchFamily="49" charset="-128"/>
              </a:defRPr>
            </a:lvl1pPr>
          </a:lstStyle>
          <a:p>
            <a:pPr>
              <a:defRPr/>
            </a:pPr>
            <a:fld id="{7572978E-C8EC-4361-A19C-D09008307A15}" type="datetime1">
              <a:rPr lang="en-US" altLang="ja-JP"/>
              <a:pPr>
                <a:defRPr/>
              </a:pPr>
              <a:t>3/30/2018</a:t>
            </a:fld>
            <a:endParaRPr lang="en-US" altLang="ja-JP"/>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ea typeface="ＭＳ ゴシック" pitchFamily="49" charset="-128"/>
              </a:defRPr>
            </a:lvl1pPr>
          </a:lstStyle>
          <a:p>
            <a:pPr>
              <a:defRPr/>
            </a:pPr>
            <a:fld id="{4B909FDA-A1BA-4FF2-8F95-D1A630B45DE9}" type="slidenum">
              <a:rPr lang="en-US" altLang="ja-JP"/>
              <a:pPr>
                <a:defRPr/>
              </a:pPr>
              <a:t>‹#›</a:t>
            </a:fld>
            <a:endParaRPr lang="en-US" altLang="ja-JP"/>
          </a:p>
        </p:txBody>
      </p:sp>
    </p:spTree>
    <p:extLst>
      <p:ext uri="{BB962C8B-B14F-4D97-AF65-F5344CB8AC3E}">
        <p14:creationId xmlns:p14="http://schemas.microsoft.com/office/powerpoint/2010/main" val="20870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smtClean="0">
                <a:ea typeface="ＭＳ ゴシック" pitchFamily="49" charset="-128"/>
              </a:defRPr>
            </a:lvl1pPr>
          </a:lstStyle>
          <a:p>
            <a:pPr>
              <a:defRPr/>
            </a:pPr>
            <a:fld id="{1C56C173-668A-4474-AEBE-1ED290449EE3}" type="datetime1">
              <a:rPr lang="en-US" altLang="ja-JP"/>
              <a:pPr>
                <a:defRPr/>
              </a:pPr>
              <a:t>3/30/2018</a:t>
            </a:fld>
            <a:endParaRPr lang="en-US" altLang="ja-JP"/>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ea typeface="ＭＳ ゴシック" pitchFamily="49" charset="-128"/>
              </a:defRPr>
            </a:lvl1pPr>
          </a:lstStyle>
          <a:p>
            <a:pPr>
              <a:defRPr/>
            </a:pPr>
            <a:fld id="{A78CE562-6BEC-477C-A403-5E5AD779A11A}" type="slidenum">
              <a:rPr lang="en-US" altLang="ja-JP"/>
              <a:pPr>
                <a:defRPr/>
              </a:pPr>
              <a:t>‹#›</a:t>
            </a:fld>
            <a:endParaRPr lang="en-US" altLang="ja-JP"/>
          </a:p>
        </p:txBody>
      </p:sp>
    </p:spTree>
    <p:extLst>
      <p:ext uri="{BB962C8B-B14F-4D97-AF65-F5344CB8AC3E}">
        <p14:creationId xmlns:p14="http://schemas.microsoft.com/office/powerpoint/2010/main" val="35198092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smtClean="0">
                <a:ea typeface="ＭＳ ゴシック" pitchFamily="49" charset="-128"/>
              </a:defRPr>
            </a:lvl1pPr>
          </a:lstStyle>
          <a:p>
            <a:pPr>
              <a:defRPr/>
            </a:pPr>
            <a:fld id="{883F34B8-8F16-4C55-B9FB-3263BB6F2D4C}" type="datetime1">
              <a:rPr lang="en-US" altLang="ja-JP"/>
              <a:pPr>
                <a:defRPr/>
              </a:pPr>
              <a:t>3/30/2018</a:t>
            </a:fld>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ea typeface="ＭＳ ゴシック" pitchFamily="49" charset="-128"/>
              </a:defRPr>
            </a:lvl1pPr>
          </a:lstStyle>
          <a:p>
            <a:pPr>
              <a:defRPr/>
            </a:pPr>
            <a:fld id="{8A990745-3A92-452D-A447-0A8DF022ADDA}" type="slidenum">
              <a:rPr lang="en-US" altLang="ja-JP"/>
              <a:pPr>
                <a:defRPr/>
              </a:pPr>
              <a:t>‹#›</a:t>
            </a:fld>
            <a:endParaRPr lang="en-US" altLang="ja-JP"/>
          </a:p>
        </p:txBody>
      </p:sp>
    </p:spTree>
    <p:extLst>
      <p:ext uri="{BB962C8B-B14F-4D97-AF65-F5344CB8AC3E}">
        <p14:creationId xmlns:p14="http://schemas.microsoft.com/office/powerpoint/2010/main" val="118082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FD093A95-C240-4F75-B39D-4CCA080EEFA1}" type="datetime1">
              <a:rPr lang="en-US" altLang="ja-JP"/>
              <a:pPr>
                <a:defRPr/>
              </a:pPr>
              <a:t>3/30/2018</a:t>
            </a:fld>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440E4AE8-B7A5-4966-9D34-59D4F06F569D}" type="slidenum">
              <a:rPr lang="en-US" altLang="ja-JP"/>
              <a:pPr>
                <a:defRPr/>
              </a:pPr>
              <a:t>‹#›</a:t>
            </a:fld>
            <a:endParaRPr lang="en-US" altLang="ja-JP"/>
          </a:p>
        </p:txBody>
      </p:sp>
    </p:spTree>
    <p:extLst>
      <p:ext uri="{BB962C8B-B14F-4D97-AF65-F5344CB8AC3E}">
        <p14:creationId xmlns:p14="http://schemas.microsoft.com/office/powerpoint/2010/main" val="2390081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solidFill>
                <a:prstClr val="white"/>
              </a:solidFill>
            </a:endParaRPr>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dirty="0">
              <a:solidFill>
                <a:prstClr val="white"/>
              </a:solidFill>
            </a:endParaRPr>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solidFill>
                <a:prstClr val="white"/>
              </a:solidFill>
            </a:endParaRPr>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ja-JP" altLang="en-US" smtClean="0"/>
              <a:t>マスター タイトルの書式設定</a:t>
            </a:r>
            <a:endParaRPr lang="en-US" dirty="0"/>
          </a:p>
        </p:txBody>
      </p:sp>
      <p:sp>
        <p:nvSpPr>
          <p:cNvPr id="9" name="Date Placeholder 4"/>
          <p:cNvSpPr>
            <a:spLocks noGrp="1"/>
          </p:cNvSpPr>
          <p:nvPr>
            <p:ph type="dt" sz="half" idx="10"/>
          </p:nvPr>
        </p:nvSpPr>
        <p:spPr/>
        <p:txBody>
          <a:bodyPr/>
          <a:lstStyle>
            <a:lvl1pPr>
              <a:defRPr smtClean="0">
                <a:ea typeface="ＭＳ ゴシック" pitchFamily="49" charset="-128"/>
              </a:defRPr>
            </a:lvl1pPr>
          </a:lstStyle>
          <a:p>
            <a:pPr>
              <a:defRPr/>
            </a:pPr>
            <a:fld id="{6D390ACF-2EF3-4D7F-863A-0F5A84723418}" type="datetime1">
              <a:rPr lang="en-US" altLang="ja-JP"/>
              <a:pPr>
                <a:defRPr/>
              </a:pPr>
              <a:t>3/30/2018</a:t>
            </a:fld>
            <a:endParaRPr lang="en-US" altLang="ja-JP"/>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ea typeface="ＭＳ ゴシック" pitchFamily="49" charset="-128"/>
              </a:defRPr>
            </a:lvl1pPr>
          </a:lstStyle>
          <a:p>
            <a:pPr>
              <a:defRPr/>
            </a:pPr>
            <a:fld id="{4330C627-3409-45F6-AE61-409A50D878E2}" type="slidenum">
              <a:rPr lang="en-US" altLang="ja-JP"/>
              <a:pPr>
                <a:defRPr/>
              </a:pPr>
              <a:t>‹#›</a:t>
            </a:fld>
            <a:endParaRPr lang="en-US" altLang="ja-JP"/>
          </a:p>
        </p:txBody>
      </p:sp>
    </p:spTree>
    <p:extLst>
      <p:ext uri="{BB962C8B-B14F-4D97-AF65-F5344CB8AC3E}">
        <p14:creationId xmlns:p14="http://schemas.microsoft.com/office/powerpoint/2010/main" val="2471225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smtClean="0">
                <a:ea typeface="ＭＳ ゴシック" pitchFamily="49" charset="-128"/>
              </a:defRPr>
            </a:lvl1pPr>
          </a:lstStyle>
          <a:p>
            <a:pPr>
              <a:defRPr/>
            </a:pPr>
            <a:fld id="{05A4E7FE-D3FB-4C49-A402-00A54B54A3C8}" type="datetime1">
              <a:rPr lang="en-US" altLang="ja-JP"/>
              <a:pPr>
                <a:defRPr/>
              </a:pPr>
              <a:t>3/30/2018</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ＭＳ ゴシック" pitchFamily="49" charset="-128"/>
              </a:defRPr>
            </a:lvl1pPr>
          </a:lstStyle>
          <a:p>
            <a:pPr>
              <a:defRPr/>
            </a:pPr>
            <a:fld id="{BDF6BF3C-93F4-4E93-BD0B-566FEC9E6676}" type="slidenum">
              <a:rPr lang="en-US" altLang="ja-JP"/>
              <a:pPr>
                <a:defRPr/>
              </a:pPr>
              <a:t>‹#›</a:t>
            </a:fld>
            <a:endParaRPr lang="en-US" altLang="ja-JP"/>
          </a:p>
        </p:txBody>
      </p:sp>
    </p:spTree>
    <p:extLst>
      <p:ext uri="{BB962C8B-B14F-4D97-AF65-F5344CB8AC3E}">
        <p14:creationId xmlns:p14="http://schemas.microsoft.com/office/powerpoint/2010/main" val="2543434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smtClean="0">
                <a:ea typeface="ＭＳ ゴシック" pitchFamily="49" charset="-128"/>
              </a:defRPr>
            </a:lvl1pPr>
          </a:lstStyle>
          <a:p>
            <a:pPr>
              <a:defRPr/>
            </a:pPr>
            <a:fld id="{0E06A1DD-C26F-45A5-83EE-2AA4F7FDC82A}" type="datetime1">
              <a:rPr lang="en-US" altLang="ja-JP"/>
              <a:pPr>
                <a:defRPr/>
              </a:pPr>
              <a:t>3/30/2018</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ＭＳ ゴシック" pitchFamily="49" charset="-128"/>
              </a:defRPr>
            </a:lvl1pPr>
          </a:lstStyle>
          <a:p>
            <a:pPr>
              <a:defRPr/>
            </a:pPr>
            <a:fld id="{DC5613D1-C4A5-48EB-B178-228BEBFD58F4}" type="slidenum">
              <a:rPr lang="en-US" altLang="ja-JP"/>
              <a:pPr>
                <a:defRPr/>
              </a:pPr>
              <a:t>‹#›</a:t>
            </a:fld>
            <a:endParaRPr lang="en-US" altLang="ja-JP"/>
          </a:p>
        </p:txBody>
      </p:sp>
    </p:spTree>
    <p:extLst>
      <p:ext uri="{BB962C8B-B14F-4D97-AF65-F5344CB8AC3E}">
        <p14:creationId xmlns:p14="http://schemas.microsoft.com/office/powerpoint/2010/main" val="41627853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1793875" y="4371975"/>
            <a:ext cx="6511925" cy="1143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quarter" idx="1"/>
          </p:nvPr>
        </p:nvSpPr>
        <p:spPr>
          <a:xfrm>
            <a:off x="1143000" y="731838"/>
            <a:ext cx="3124200" cy="166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419600" y="731838"/>
            <a:ext cx="3124200" cy="166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1143000" y="2544763"/>
            <a:ext cx="3124200" cy="16621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ー 5"/>
          <p:cNvSpPr>
            <a:spLocks noGrp="1"/>
          </p:cNvSpPr>
          <p:nvPr>
            <p:ph sz="quarter" idx="4"/>
          </p:nvPr>
        </p:nvSpPr>
        <p:spPr>
          <a:xfrm>
            <a:off x="4419600" y="2544763"/>
            <a:ext cx="3124200" cy="16621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p:cNvSpPr>
          <p:nvPr>
            <p:ph type="dt" sz="half" idx="10"/>
          </p:nvPr>
        </p:nvSpPr>
        <p:spPr/>
        <p:txBody>
          <a:bodyPr/>
          <a:lstStyle>
            <a:lvl1pPr>
              <a:defRPr smtClean="0">
                <a:ea typeface="ＭＳ ゴシック" pitchFamily="49" charset="-128"/>
              </a:defRPr>
            </a:lvl1pPr>
          </a:lstStyle>
          <a:p>
            <a:pPr>
              <a:defRPr/>
            </a:pPr>
            <a:fld id="{FBA17D08-2E15-40B1-A800-E3844891183A}" type="datetime1">
              <a:rPr lang="en-US" altLang="ja-JP"/>
              <a:pPr>
                <a:defRPr/>
              </a:pPr>
              <a:t>3/30/2018</a:t>
            </a:fld>
            <a:endParaRPr lang="en-US" altLang="ja-JP"/>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ea typeface="ＭＳ ゴシック" pitchFamily="49" charset="-128"/>
              </a:defRPr>
            </a:lvl1pPr>
          </a:lstStyle>
          <a:p>
            <a:pPr>
              <a:defRPr/>
            </a:pPr>
            <a:fld id="{37391254-B9DC-440D-A82F-02DB2F342DC7}" type="slidenum">
              <a:rPr lang="en-US" altLang="ja-JP"/>
              <a:pPr>
                <a:defRPr/>
              </a:pPr>
              <a:t>‹#›</a:t>
            </a:fld>
            <a:endParaRPr lang="en-US" altLang="ja-JP"/>
          </a:p>
        </p:txBody>
      </p:sp>
    </p:spTree>
    <p:extLst>
      <p:ext uri="{BB962C8B-B14F-4D97-AF65-F5344CB8AC3E}">
        <p14:creationId xmlns:p14="http://schemas.microsoft.com/office/powerpoint/2010/main" val="35744525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1143000" y="731838"/>
            <a:ext cx="7162800" cy="47831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Date Placeholder 3"/>
          <p:cNvSpPr>
            <a:spLocks noGrp="1"/>
          </p:cNvSpPr>
          <p:nvPr>
            <p:ph type="dt" sz="half" idx="10"/>
          </p:nvPr>
        </p:nvSpPr>
        <p:spPr/>
        <p:txBody>
          <a:bodyPr/>
          <a:lstStyle>
            <a:lvl1pPr>
              <a:defRPr smtClean="0">
                <a:ea typeface="ＭＳ ゴシック" pitchFamily="49" charset="-128"/>
              </a:defRPr>
            </a:lvl1pPr>
          </a:lstStyle>
          <a:p>
            <a:pPr>
              <a:defRPr/>
            </a:pPr>
            <a:fld id="{C7754213-84CB-45A0-94AA-B7E6A3DF35B2}" type="datetime1">
              <a:rPr lang="en-US" altLang="ja-JP"/>
              <a:pPr>
                <a:defRPr/>
              </a:pPr>
              <a:t>3/30/2018</a:t>
            </a:fld>
            <a:endParaRPr lang="en-US" altLang="ja-JP"/>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ea typeface="ＭＳ ゴシック" pitchFamily="49" charset="-128"/>
              </a:defRPr>
            </a:lvl1pPr>
          </a:lstStyle>
          <a:p>
            <a:pPr>
              <a:defRPr/>
            </a:pPr>
            <a:fld id="{81A2864A-8995-48AC-AA92-F780AB8210C4}" type="slidenum">
              <a:rPr lang="en-US" altLang="ja-JP"/>
              <a:pPr>
                <a:defRPr/>
              </a:pPr>
              <a:t>‹#›</a:t>
            </a:fld>
            <a:endParaRPr lang="en-US" altLang="ja-JP"/>
          </a:p>
        </p:txBody>
      </p:sp>
    </p:spTree>
    <p:extLst>
      <p:ext uri="{BB962C8B-B14F-4D97-AF65-F5344CB8AC3E}">
        <p14:creationId xmlns:p14="http://schemas.microsoft.com/office/powerpoint/2010/main" val="40960210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793875" y="4371975"/>
            <a:ext cx="6511925"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1143000" y="731838"/>
            <a:ext cx="3124200" cy="34750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419600" y="731838"/>
            <a:ext cx="3124200" cy="34750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p:cNvSpPr>
          <p:nvPr>
            <p:ph type="dt" sz="half" idx="10"/>
          </p:nvPr>
        </p:nvSpPr>
        <p:spPr/>
        <p:txBody>
          <a:bodyPr/>
          <a:lstStyle>
            <a:lvl1pPr>
              <a:defRPr smtClean="0">
                <a:ea typeface="ＭＳ ゴシック" pitchFamily="49" charset="-128"/>
              </a:defRPr>
            </a:lvl1pPr>
          </a:lstStyle>
          <a:p>
            <a:pPr>
              <a:defRPr/>
            </a:pPr>
            <a:fld id="{48F3B26F-44C3-4D4C-89F5-F297977C801D}" type="datetime1">
              <a:rPr lang="en-US" altLang="ja-JP"/>
              <a:pPr>
                <a:defRPr/>
              </a:pPr>
              <a:t>3/30/2018</a:t>
            </a:fld>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ea typeface="ＭＳ ゴシック" pitchFamily="49" charset="-128"/>
              </a:defRPr>
            </a:lvl1pPr>
          </a:lstStyle>
          <a:p>
            <a:pPr>
              <a:defRPr/>
            </a:pPr>
            <a:fld id="{6FC7AD26-B617-4614-B948-9AACA8B1DD34}" type="slidenum">
              <a:rPr lang="en-US" altLang="ja-JP"/>
              <a:pPr>
                <a:defRPr/>
              </a:pPr>
              <a:t>‹#›</a:t>
            </a:fld>
            <a:endParaRPr lang="en-US" altLang="ja-JP"/>
          </a:p>
        </p:txBody>
      </p:sp>
    </p:spTree>
    <p:extLst>
      <p:ext uri="{BB962C8B-B14F-4D97-AF65-F5344CB8AC3E}">
        <p14:creationId xmlns:p14="http://schemas.microsoft.com/office/powerpoint/2010/main" val="4464830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Date Placeholder 3"/>
          <p:cNvSpPr>
            <a:spLocks noGrp="1"/>
          </p:cNvSpPr>
          <p:nvPr>
            <p:ph type="dt" sz="half" idx="10"/>
          </p:nvPr>
        </p:nvSpPr>
        <p:spPr/>
        <p:txBody>
          <a:bodyPr/>
          <a:lstStyle>
            <a:lvl1pPr>
              <a:defRPr smtClean="0">
                <a:ea typeface="ＭＳ ゴシック" pitchFamily="49" charset="-128"/>
              </a:defRPr>
            </a:lvl1pPr>
          </a:lstStyle>
          <a:p>
            <a:pPr>
              <a:defRPr/>
            </a:pPr>
            <a:fld id="{AD86B32A-E1A9-4712-8AE4-288D24B9AC2A}" type="datetime1">
              <a:rPr lang="en-US" altLang="ja-JP"/>
              <a:pPr>
                <a:defRPr/>
              </a:pPr>
              <a:t>3/30/2018</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ＭＳ ゴシック" pitchFamily="49" charset="-128"/>
              </a:defRPr>
            </a:lvl1pPr>
          </a:lstStyle>
          <a:p>
            <a:pPr>
              <a:defRPr/>
            </a:pPr>
            <a:fld id="{0AF5B0A0-3836-4377-A39A-FFE7F05C22A6}" type="slidenum">
              <a:rPr lang="en-US" altLang="ja-JP"/>
              <a:pPr>
                <a:defRPr/>
              </a:pPr>
              <a:t>‹#›</a:t>
            </a:fld>
            <a:endParaRPr lang="en-US" altLang="ja-JP"/>
          </a:p>
        </p:txBody>
      </p:sp>
    </p:spTree>
    <p:extLst>
      <p:ext uri="{BB962C8B-B14F-4D97-AF65-F5344CB8AC3E}">
        <p14:creationId xmlns:p14="http://schemas.microsoft.com/office/powerpoint/2010/main" val="25327914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C968ACD-4789-49D3-9C47-204C34D504B8}" type="datetime1">
              <a:rPr lang="en-US" altLang="ja-JP"/>
              <a:pPr>
                <a:defRPr/>
              </a:pPr>
              <a:t>3/30/2018</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p>
        </p:txBody>
      </p:sp>
      <p:sp>
        <p:nvSpPr>
          <p:cNvPr id="6" name="スライド番号プレースホルダー 5"/>
          <p:cNvSpPr>
            <a:spLocks noGrp="1"/>
          </p:cNvSpPr>
          <p:nvPr>
            <p:ph type="sldNum" sz="quarter" idx="12"/>
          </p:nvPr>
        </p:nvSpPr>
        <p:spPr/>
        <p:txBody>
          <a:bodyPr/>
          <a:lstStyle>
            <a:lvl1pPr>
              <a:defRPr/>
            </a:lvl1pPr>
          </a:lstStyle>
          <a:p>
            <a:pPr>
              <a:defRPr/>
            </a:pPr>
            <a:fld id="{107A0349-225B-4C40-ACB1-9710E858A7F2}" type="slidenum">
              <a:rPr lang="en-US" altLang="ja-JP"/>
              <a:pPr>
                <a:defRPr/>
              </a:pPr>
              <a:t>‹#›</a:t>
            </a:fld>
            <a:endParaRPr lang="en-US" altLang="ja-JP"/>
          </a:p>
        </p:txBody>
      </p:sp>
    </p:spTree>
    <p:extLst>
      <p:ext uri="{BB962C8B-B14F-4D97-AF65-F5344CB8AC3E}">
        <p14:creationId xmlns:p14="http://schemas.microsoft.com/office/powerpoint/2010/main" val="9796612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19A6935-6FB3-4F47-8694-5CBB1C9D22D1}" type="datetime1">
              <a:rPr lang="en-US" altLang="ja-JP"/>
              <a:pPr>
                <a:defRPr/>
              </a:pPr>
              <a:t>3/30/2018</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p>
        </p:txBody>
      </p:sp>
      <p:sp>
        <p:nvSpPr>
          <p:cNvPr id="6" name="スライド番号プレースホルダー 5"/>
          <p:cNvSpPr>
            <a:spLocks noGrp="1"/>
          </p:cNvSpPr>
          <p:nvPr>
            <p:ph type="sldNum" sz="quarter" idx="12"/>
          </p:nvPr>
        </p:nvSpPr>
        <p:spPr/>
        <p:txBody>
          <a:bodyPr/>
          <a:lstStyle>
            <a:lvl1pPr>
              <a:defRPr/>
            </a:lvl1pPr>
          </a:lstStyle>
          <a:p>
            <a:pPr>
              <a:defRPr/>
            </a:pPr>
            <a:fld id="{821203E8-A231-4C1A-A964-C0404F8CD0EF}" type="slidenum">
              <a:rPr lang="en-US" altLang="ja-JP"/>
              <a:pPr>
                <a:defRPr/>
              </a:pPr>
              <a:t>‹#›</a:t>
            </a:fld>
            <a:endParaRPr lang="en-US" altLang="ja-JP"/>
          </a:p>
        </p:txBody>
      </p:sp>
    </p:spTree>
    <p:extLst>
      <p:ext uri="{BB962C8B-B14F-4D97-AF65-F5344CB8AC3E}">
        <p14:creationId xmlns:p14="http://schemas.microsoft.com/office/powerpoint/2010/main" val="2336497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3F0F3916-8442-4278-AB86-0CCB80ACDBA5}" type="datetime1">
              <a:rPr lang="en-US" altLang="ja-JP"/>
              <a:pPr>
                <a:defRPr/>
              </a:pPr>
              <a:t>3/30/2018</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p>
        </p:txBody>
      </p:sp>
      <p:sp>
        <p:nvSpPr>
          <p:cNvPr id="6" name="スライド番号プレースホルダー 5"/>
          <p:cNvSpPr>
            <a:spLocks noGrp="1"/>
          </p:cNvSpPr>
          <p:nvPr>
            <p:ph type="sldNum" sz="quarter" idx="12"/>
          </p:nvPr>
        </p:nvSpPr>
        <p:spPr/>
        <p:txBody>
          <a:bodyPr/>
          <a:lstStyle>
            <a:lvl1pPr>
              <a:defRPr/>
            </a:lvl1pPr>
          </a:lstStyle>
          <a:p>
            <a:pPr>
              <a:defRPr/>
            </a:pPr>
            <a:fld id="{987B8236-ED06-4555-823F-35443D3A9FDC}" type="slidenum">
              <a:rPr lang="en-US" altLang="ja-JP"/>
              <a:pPr>
                <a:defRPr/>
              </a:pPr>
              <a:t>‹#›</a:t>
            </a:fld>
            <a:endParaRPr lang="en-US" altLang="ja-JP"/>
          </a:p>
        </p:txBody>
      </p:sp>
    </p:spTree>
    <p:extLst>
      <p:ext uri="{BB962C8B-B14F-4D97-AF65-F5344CB8AC3E}">
        <p14:creationId xmlns:p14="http://schemas.microsoft.com/office/powerpoint/2010/main" val="3596178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B21D05AB-0FC4-4058-A1CE-3D79F0DBD5CA}" type="datetime1">
              <a:rPr lang="en-US" altLang="ja-JP"/>
              <a:pPr>
                <a:defRPr/>
              </a:pPr>
              <a:t>3/30/2018</a:t>
            </a:fld>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B28DB6DF-7370-435E-8AE4-D0E9E07C57B1}" type="slidenum">
              <a:rPr lang="en-US" altLang="ja-JP"/>
              <a:pPr>
                <a:defRPr/>
              </a:pPr>
              <a:t>‹#›</a:t>
            </a:fld>
            <a:endParaRPr lang="en-US" altLang="ja-JP"/>
          </a:p>
        </p:txBody>
      </p:sp>
    </p:spTree>
    <p:extLst>
      <p:ext uri="{BB962C8B-B14F-4D97-AF65-F5344CB8AC3E}">
        <p14:creationId xmlns:p14="http://schemas.microsoft.com/office/powerpoint/2010/main" val="2927965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E213E25A-2EB9-4C3B-A4B9-EE75FB0020F7}" type="datetime1">
              <a:rPr lang="en-US" altLang="ja-JP"/>
              <a:pPr>
                <a:defRPr/>
              </a:pPr>
              <a:t>3/30/2018</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p>
        </p:txBody>
      </p:sp>
      <p:sp>
        <p:nvSpPr>
          <p:cNvPr id="7" name="スライド番号プレースホルダー 5"/>
          <p:cNvSpPr>
            <a:spLocks noGrp="1"/>
          </p:cNvSpPr>
          <p:nvPr>
            <p:ph type="sldNum" sz="quarter" idx="12"/>
          </p:nvPr>
        </p:nvSpPr>
        <p:spPr/>
        <p:txBody>
          <a:bodyPr/>
          <a:lstStyle>
            <a:lvl1pPr>
              <a:defRPr/>
            </a:lvl1pPr>
          </a:lstStyle>
          <a:p>
            <a:pPr>
              <a:defRPr/>
            </a:pPr>
            <a:fld id="{A6A279B5-F8B2-4942-8940-C29D0E9286AB}" type="slidenum">
              <a:rPr lang="en-US" altLang="ja-JP"/>
              <a:pPr>
                <a:defRPr/>
              </a:pPr>
              <a:t>‹#›</a:t>
            </a:fld>
            <a:endParaRPr lang="en-US" altLang="ja-JP"/>
          </a:p>
        </p:txBody>
      </p:sp>
    </p:spTree>
    <p:extLst>
      <p:ext uri="{BB962C8B-B14F-4D97-AF65-F5344CB8AC3E}">
        <p14:creationId xmlns:p14="http://schemas.microsoft.com/office/powerpoint/2010/main" val="8395760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983CAE79-2179-4DC4-ABA9-9FE0B53EF72A}" type="datetime1">
              <a:rPr lang="en-US" altLang="ja-JP"/>
              <a:pPr>
                <a:defRPr/>
              </a:pPr>
              <a:t>3/30/2018</a:t>
            </a:fld>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p>
        </p:txBody>
      </p:sp>
      <p:sp>
        <p:nvSpPr>
          <p:cNvPr id="9" name="スライド番号プレースホルダー 5"/>
          <p:cNvSpPr>
            <a:spLocks noGrp="1"/>
          </p:cNvSpPr>
          <p:nvPr>
            <p:ph type="sldNum" sz="quarter" idx="12"/>
          </p:nvPr>
        </p:nvSpPr>
        <p:spPr/>
        <p:txBody>
          <a:bodyPr/>
          <a:lstStyle>
            <a:lvl1pPr>
              <a:defRPr/>
            </a:lvl1pPr>
          </a:lstStyle>
          <a:p>
            <a:pPr>
              <a:defRPr/>
            </a:pPr>
            <a:fld id="{84C119E4-091C-41FC-BFD3-57694A42652E}" type="slidenum">
              <a:rPr lang="en-US" altLang="ja-JP"/>
              <a:pPr>
                <a:defRPr/>
              </a:pPr>
              <a:t>‹#›</a:t>
            </a:fld>
            <a:endParaRPr lang="en-US" altLang="ja-JP"/>
          </a:p>
        </p:txBody>
      </p:sp>
    </p:spTree>
    <p:extLst>
      <p:ext uri="{BB962C8B-B14F-4D97-AF65-F5344CB8AC3E}">
        <p14:creationId xmlns:p14="http://schemas.microsoft.com/office/powerpoint/2010/main" val="26346878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6B1E536-9BDA-412E-B386-BAAD458AB15F}" type="datetime1">
              <a:rPr lang="en-US" altLang="ja-JP"/>
              <a:pPr>
                <a:defRPr/>
              </a:pPr>
              <a:t>3/30/2018</a:t>
            </a:fld>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p>
        </p:txBody>
      </p:sp>
      <p:sp>
        <p:nvSpPr>
          <p:cNvPr id="5" name="スライド番号プレースホルダー 5"/>
          <p:cNvSpPr>
            <a:spLocks noGrp="1"/>
          </p:cNvSpPr>
          <p:nvPr>
            <p:ph type="sldNum" sz="quarter" idx="12"/>
          </p:nvPr>
        </p:nvSpPr>
        <p:spPr/>
        <p:txBody>
          <a:bodyPr/>
          <a:lstStyle>
            <a:lvl1pPr>
              <a:defRPr/>
            </a:lvl1pPr>
          </a:lstStyle>
          <a:p>
            <a:pPr>
              <a:defRPr/>
            </a:pPr>
            <a:fld id="{1AEDA904-278D-4ED1-8F4E-451B55AB0717}" type="slidenum">
              <a:rPr lang="en-US" altLang="ja-JP"/>
              <a:pPr>
                <a:defRPr/>
              </a:pPr>
              <a:t>‹#›</a:t>
            </a:fld>
            <a:endParaRPr lang="en-US" altLang="ja-JP"/>
          </a:p>
        </p:txBody>
      </p:sp>
    </p:spTree>
    <p:extLst>
      <p:ext uri="{BB962C8B-B14F-4D97-AF65-F5344CB8AC3E}">
        <p14:creationId xmlns:p14="http://schemas.microsoft.com/office/powerpoint/2010/main" val="34560309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44D38BF-611B-4942-832A-21B30350DD44}" type="datetime1">
              <a:rPr lang="en-US" altLang="ja-JP"/>
              <a:pPr>
                <a:defRPr/>
              </a:pPr>
              <a:t>3/30/2018</a:t>
            </a:fld>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p>
        </p:txBody>
      </p:sp>
      <p:sp>
        <p:nvSpPr>
          <p:cNvPr id="4" name="スライド番号プレースホルダー 5"/>
          <p:cNvSpPr>
            <a:spLocks noGrp="1"/>
          </p:cNvSpPr>
          <p:nvPr>
            <p:ph type="sldNum" sz="quarter" idx="12"/>
          </p:nvPr>
        </p:nvSpPr>
        <p:spPr/>
        <p:txBody>
          <a:bodyPr/>
          <a:lstStyle>
            <a:lvl1pPr>
              <a:defRPr/>
            </a:lvl1pPr>
          </a:lstStyle>
          <a:p>
            <a:pPr>
              <a:defRPr/>
            </a:pPr>
            <a:fld id="{707837CA-5C4D-41E2-A0BC-FD12B1F29731}" type="slidenum">
              <a:rPr lang="en-US" altLang="ja-JP"/>
              <a:pPr>
                <a:defRPr/>
              </a:pPr>
              <a:t>‹#›</a:t>
            </a:fld>
            <a:endParaRPr lang="en-US" altLang="ja-JP"/>
          </a:p>
        </p:txBody>
      </p:sp>
    </p:spTree>
    <p:extLst>
      <p:ext uri="{BB962C8B-B14F-4D97-AF65-F5344CB8AC3E}">
        <p14:creationId xmlns:p14="http://schemas.microsoft.com/office/powerpoint/2010/main" val="4634891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D8F4FB7-3B55-4C60-AFC5-53DB4A4EA4AB}" type="datetime1">
              <a:rPr lang="en-US" altLang="ja-JP"/>
              <a:pPr>
                <a:defRPr/>
              </a:pPr>
              <a:t>3/30/2018</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p>
        </p:txBody>
      </p:sp>
      <p:sp>
        <p:nvSpPr>
          <p:cNvPr id="7" name="スライド番号プレースホルダー 5"/>
          <p:cNvSpPr>
            <a:spLocks noGrp="1"/>
          </p:cNvSpPr>
          <p:nvPr>
            <p:ph type="sldNum" sz="quarter" idx="12"/>
          </p:nvPr>
        </p:nvSpPr>
        <p:spPr/>
        <p:txBody>
          <a:bodyPr/>
          <a:lstStyle>
            <a:lvl1pPr>
              <a:defRPr/>
            </a:lvl1pPr>
          </a:lstStyle>
          <a:p>
            <a:pPr>
              <a:defRPr/>
            </a:pPr>
            <a:fld id="{63D58865-EB9B-4EF9-9D8B-DD8E84FC18F6}" type="slidenum">
              <a:rPr lang="en-US" altLang="ja-JP"/>
              <a:pPr>
                <a:defRPr/>
              </a:pPr>
              <a:t>‹#›</a:t>
            </a:fld>
            <a:endParaRPr lang="en-US" altLang="ja-JP"/>
          </a:p>
        </p:txBody>
      </p:sp>
    </p:spTree>
    <p:extLst>
      <p:ext uri="{BB962C8B-B14F-4D97-AF65-F5344CB8AC3E}">
        <p14:creationId xmlns:p14="http://schemas.microsoft.com/office/powerpoint/2010/main" val="37571787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34443D35-BF00-4C2F-9BE4-954D481B026A}" type="datetime1">
              <a:rPr lang="en-US" altLang="ja-JP"/>
              <a:pPr>
                <a:defRPr/>
              </a:pPr>
              <a:t>3/30/2018</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p>
        </p:txBody>
      </p:sp>
      <p:sp>
        <p:nvSpPr>
          <p:cNvPr id="7" name="スライド番号プレースホルダー 5"/>
          <p:cNvSpPr>
            <a:spLocks noGrp="1"/>
          </p:cNvSpPr>
          <p:nvPr>
            <p:ph type="sldNum" sz="quarter" idx="12"/>
          </p:nvPr>
        </p:nvSpPr>
        <p:spPr/>
        <p:txBody>
          <a:bodyPr/>
          <a:lstStyle>
            <a:lvl1pPr>
              <a:defRPr/>
            </a:lvl1pPr>
          </a:lstStyle>
          <a:p>
            <a:pPr>
              <a:defRPr/>
            </a:pPr>
            <a:fld id="{3F00BC21-9EE5-477B-A599-37DEB0D93A6E}" type="slidenum">
              <a:rPr lang="en-US" altLang="ja-JP"/>
              <a:pPr>
                <a:defRPr/>
              </a:pPr>
              <a:t>‹#›</a:t>
            </a:fld>
            <a:endParaRPr lang="en-US" altLang="ja-JP"/>
          </a:p>
        </p:txBody>
      </p:sp>
    </p:spTree>
    <p:extLst>
      <p:ext uri="{BB962C8B-B14F-4D97-AF65-F5344CB8AC3E}">
        <p14:creationId xmlns:p14="http://schemas.microsoft.com/office/powerpoint/2010/main" val="12924066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01C02CD-85CE-4B23-8D76-AD4BB2758EA1}" type="datetime1">
              <a:rPr lang="en-US" altLang="ja-JP"/>
              <a:pPr>
                <a:defRPr/>
              </a:pPr>
              <a:t>3/30/2018</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p>
        </p:txBody>
      </p:sp>
      <p:sp>
        <p:nvSpPr>
          <p:cNvPr id="6" name="スライド番号プレースホルダー 5"/>
          <p:cNvSpPr>
            <a:spLocks noGrp="1"/>
          </p:cNvSpPr>
          <p:nvPr>
            <p:ph type="sldNum" sz="quarter" idx="12"/>
          </p:nvPr>
        </p:nvSpPr>
        <p:spPr/>
        <p:txBody>
          <a:bodyPr/>
          <a:lstStyle>
            <a:lvl1pPr>
              <a:defRPr/>
            </a:lvl1pPr>
          </a:lstStyle>
          <a:p>
            <a:pPr>
              <a:defRPr/>
            </a:pPr>
            <a:fld id="{5D741273-565E-4953-AAA6-2FBA0E151A8A}" type="slidenum">
              <a:rPr lang="en-US" altLang="ja-JP"/>
              <a:pPr>
                <a:defRPr/>
              </a:pPr>
              <a:t>‹#›</a:t>
            </a:fld>
            <a:endParaRPr lang="en-US" altLang="ja-JP"/>
          </a:p>
        </p:txBody>
      </p:sp>
    </p:spTree>
    <p:extLst>
      <p:ext uri="{BB962C8B-B14F-4D97-AF65-F5344CB8AC3E}">
        <p14:creationId xmlns:p14="http://schemas.microsoft.com/office/powerpoint/2010/main" val="41230498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CF9A1A0-4B34-49FE-B116-C9A051D5DD65}" type="datetime1">
              <a:rPr lang="en-US" altLang="ja-JP"/>
              <a:pPr>
                <a:defRPr/>
              </a:pPr>
              <a:t>3/30/2018</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p>
        </p:txBody>
      </p:sp>
      <p:sp>
        <p:nvSpPr>
          <p:cNvPr id="6" name="スライド番号プレースホルダー 5"/>
          <p:cNvSpPr>
            <a:spLocks noGrp="1"/>
          </p:cNvSpPr>
          <p:nvPr>
            <p:ph type="sldNum" sz="quarter" idx="12"/>
          </p:nvPr>
        </p:nvSpPr>
        <p:spPr/>
        <p:txBody>
          <a:bodyPr/>
          <a:lstStyle>
            <a:lvl1pPr>
              <a:defRPr/>
            </a:lvl1pPr>
          </a:lstStyle>
          <a:p>
            <a:pPr>
              <a:defRPr/>
            </a:pPr>
            <a:fld id="{F6D2FEB8-BA95-4D17-A07F-A55CE78605D7}" type="slidenum">
              <a:rPr lang="en-US" altLang="ja-JP"/>
              <a:pPr>
                <a:defRPr/>
              </a:pPr>
              <a:t>‹#›</a:t>
            </a:fld>
            <a:endParaRPr lang="en-US" altLang="ja-JP"/>
          </a:p>
        </p:txBody>
      </p:sp>
    </p:spTree>
    <p:extLst>
      <p:ext uri="{BB962C8B-B14F-4D97-AF65-F5344CB8AC3E}">
        <p14:creationId xmlns:p14="http://schemas.microsoft.com/office/powerpoint/2010/main" val="246545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3A990BD0-5D6E-4EA1-8B1A-D4EB3941B40C}" type="datetime1">
              <a:rPr lang="en-US" altLang="ja-JP"/>
              <a:pPr>
                <a:defRPr/>
              </a:pPr>
              <a:t>3/30/2018</a:t>
            </a:fld>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47A2E556-E768-4ED0-8EC8-CFC2D8F6D413}" type="slidenum">
              <a:rPr lang="en-US" altLang="ja-JP"/>
              <a:pPr>
                <a:defRPr/>
              </a:pPr>
              <a:t>‹#›</a:t>
            </a:fld>
            <a:endParaRPr lang="en-US" altLang="ja-JP"/>
          </a:p>
        </p:txBody>
      </p:sp>
    </p:spTree>
    <p:extLst>
      <p:ext uri="{BB962C8B-B14F-4D97-AF65-F5344CB8AC3E}">
        <p14:creationId xmlns:p14="http://schemas.microsoft.com/office/powerpoint/2010/main" val="288129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5363FCC2-1365-4531-B3FF-B0DDA391804E}" type="datetime1">
              <a:rPr lang="en-US" altLang="ja-JP"/>
              <a:pPr>
                <a:defRPr/>
              </a:pPr>
              <a:t>3/30/2018</a:t>
            </a:fld>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vl1pPr>
          </a:lstStyle>
          <a:p>
            <a:pPr>
              <a:defRPr/>
            </a:pPr>
            <a:fld id="{702A97A3-BA33-49BC-8ADF-142980F5EFFC}" type="slidenum">
              <a:rPr lang="en-US" altLang="ja-JP"/>
              <a:pPr>
                <a:defRPr/>
              </a:pPr>
              <a:t>‹#›</a:t>
            </a:fld>
            <a:endParaRPr lang="en-US" altLang="ja-JP"/>
          </a:p>
        </p:txBody>
      </p:sp>
    </p:spTree>
    <p:extLst>
      <p:ext uri="{BB962C8B-B14F-4D97-AF65-F5344CB8AC3E}">
        <p14:creationId xmlns:p14="http://schemas.microsoft.com/office/powerpoint/2010/main" val="381922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742F102A-E874-48EC-8373-E1BE99DE6B29}" type="datetime1">
              <a:rPr lang="en-US" altLang="ja-JP"/>
              <a:pPr>
                <a:defRPr/>
              </a:pPr>
              <a:t>3/30/2018</a:t>
            </a:fld>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vl1pPr>
          </a:lstStyle>
          <a:p>
            <a:pPr>
              <a:defRPr/>
            </a:pPr>
            <a:fld id="{0086F439-B237-4DB6-89C1-1E362B3EA140}" type="slidenum">
              <a:rPr lang="en-US" altLang="ja-JP"/>
              <a:pPr>
                <a:defRPr/>
              </a:pPr>
              <a:t>‹#›</a:t>
            </a:fld>
            <a:endParaRPr lang="en-US" altLang="ja-JP"/>
          </a:p>
        </p:txBody>
      </p:sp>
    </p:spTree>
    <p:extLst>
      <p:ext uri="{BB962C8B-B14F-4D97-AF65-F5344CB8AC3E}">
        <p14:creationId xmlns:p14="http://schemas.microsoft.com/office/powerpoint/2010/main" val="1760324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13136EE4-ED52-42C2-B291-D2AD14B720DD}" type="datetime1">
              <a:rPr lang="en-US" altLang="ja-JP"/>
              <a:pPr>
                <a:defRPr/>
              </a:pPr>
              <a:t>3/30/2018</a:t>
            </a:fld>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vl1pPr>
          </a:lstStyle>
          <a:p>
            <a:pPr>
              <a:defRPr/>
            </a:pPr>
            <a:fld id="{10BCA0F8-46AB-4695-99D3-111F511AD493}" type="slidenum">
              <a:rPr lang="en-US" altLang="ja-JP"/>
              <a:pPr>
                <a:defRPr/>
              </a:pPr>
              <a:t>‹#›</a:t>
            </a:fld>
            <a:endParaRPr lang="en-US" altLang="ja-JP"/>
          </a:p>
        </p:txBody>
      </p:sp>
    </p:spTree>
    <p:extLst>
      <p:ext uri="{BB962C8B-B14F-4D97-AF65-F5344CB8AC3E}">
        <p14:creationId xmlns:p14="http://schemas.microsoft.com/office/powerpoint/2010/main" val="78144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B455E742-8EEF-452A-83DF-F5F6DA2EBDFF}" type="datetime1">
              <a:rPr lang="en-US" altLang="ja-JP"/>
              <a:pPr>
                <a:defRPr/>
              </a:pPr>
              <a:t>3/30/2018</a:t>
            </a:fld>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35D50413-CE35-43AF-8783-CCDBCDCCF60E}" type="slidenum">
              <a:rPr lang="en-US" altLang="ja-JP"/>
              <a:pPr>
                <a:defRPr/>
              </a:pPr>
              <a:t>‹#›</a:t>
            </a:fld>
            <a:endParaRPr lang="en-US" altLang="ja-JP"/>
          </a:p>
        </p:txBody>
      </p:sp>
    </p:spTree>
    <p:extLst>
      <p:ext uri="{BB962C8B-B14F-4D97-AF65-F5344CB8AC3E}">
        <p14:creationId xmlns:p14="http://schemas.microsoft.com/office/powerpoint/2010/main" val="4102519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smtClean="0"/>
            </a:lvl1pPr>
          </a:lstStyle>
          <a:p>
            <a:pPr>
              <a:defRPr/>
            </a:pPr>
            <a:fld id="{2162A6D9-58C3-40C8-9F3A-81FD3A700FFF}" type="datetime1">
              <a:rPr lang="en-US" altLang="ja-JP"/>
              <a:pPr>
                <a:defRPr/>
              </a:pPr>
              <a:t>3/30/2018</a:t>
            </a:fld>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381ABDD1-D5E8-4C65-BB71-F1DD237C8809}" type="slidenum">
              <a:rPr lang="en-US" altLang="ja-JP"/>
              <a:pPr>
                <a:defRPr/>
              </a:pPr>
              <a:t>‹#›</a:t>
            </a:fld>
            <a:endParaRPr lang="en-US" altLang="ja-JP"/>
          </a:p>
        </p:txBody>
      </p:sp>
    </p:spTree>
    <p:extLst>
      <p:ext uri="{BB962C8B-B14F-4D97-AF65-F5344CB8AC3E}">
        <p14:creationId xmlns:p14="http://schemas.microsoft.com/office/powerpoint/2010/main" val="161792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2F4F8"/>
        </a:solidFill>
        <a:effectLst/>
      </p:bgPr>
    </p:bg>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bwMode="auto">
          <a:xfrm>
            <a:off x="457200" y="381000"/>
            <a:ext cx="8229600" cy="13716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26659" name="Rectangle 3"/>
          <p:cNvSpPr>
            <a:spLocks noGrp="1" noChangeArrowheads="1"/>
          </p:cNvSpPr>
          <p:nvPr>
            <p:ph type="body" idx="1"/>
          </p:nvPr>
        </p:nvSpPr>
        <p:spPr bwMode="auto">
          <a:xfrm>
            <a:off x="457200" y="1981200"/>
            <a:ext cx="82296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26660"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kumimoji="0" sz="1400" smtClean="0">
                <a:solidFill>
                  <a:srgbClr val="000000"/>
                </a:solidFill>
                <a:effectLst>
                  <a:outerShdw blurRad="38100" dist="38100" dir="2700000" algn="tl">
                    <a:srgbClr val="FFFFFF"/>
                  </a:outerShdw>
                </a:effectLst>
                <a:latin typeface="Arial" charset="0"/>
                <a:ea typeface="+mn-ea"/>
                <a:cs typeface="+mn-cs"/>
              </a:defRPr>
            </a:lvl1pPr>
          </a:lstStyle>
          <a:p>
            <a:pPr>
              <a:defRPr/>
            </a:pPr>
            <a:fld id="{2722BAB2-0926-4057-B4C6-2F1845147107}" type="datetime1">
              <a:rPr lang="en-US" altLang="ja-JP"/>
              <a:pPr>
                <a:defRPr/>
              </a:pPr>
              <a:t>3/30/2018</a:t>
            </a:fld>
            <a:endParaRPr lang="en-US" altLang="ja-JP"/>
          </a:p>
        </p:txBody>
      </p:sp>
      <p:sp>
        <p:nvSpPr>
          <p:cNvPr id="326661"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defRPr kumimoji="0" sz="1400">
                <a:solidFill>
                  <a:srgbClr val="000000"/>
                </a:solidFill>
                <a:effectLst>
                  <a:outerShdw blurRad="38100" dist="38100" dir="2700000" algn="tl">
                    <a:srgbClr val="FFFFFF"/>
                  </a:outerShdw>
                </a:effectLst>
                <a:latin typeface="Arial" charset="0"/>
                <a:ea typeface="+mn-ea"/>
                <a:cs typeface="+mn-cs"/>
              </a:defRPr>
            </a:lvl1pPr>
          </a:lstStyle>
          <a:p>
            <a:pPr>
              <a:defRPr/>
            </a:pPr>
            <a:endParaRPr lang="en-US" altLang="ja-JP"/>
          </a:p>
        </p:txBody>
      </p:sp>
      <p:sp>
        <p:nvSpPr>
          <p:cNvPr id="326662"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kumimoji="0" sz="1400">
                <a:solidFill>
                  <a:srgbClr val="000000"/>
                </a:solidFill>
                <a:effectLst>
                  <a:outerShdw blurRad="38100" dist="38100" dir="2700000" algn="tl">
                    <a:srgbClr val="FFFFFF"/>
                  </a:outerShdw>
                </a:effectLst>
                <a:latin typeface="Arial" charset="0"/>
                <a:ea typeface="ＭＳ Ｐゴシック" pitchFamily="50" charset="-128"/>
              </a:defRPr>
            </a:lvl1pPr>
          </a:lstStyle>
          <a:p>
            <a:pPr>
              <a:defRPr/>
            </a:pPr>
            <a:fld id="{31DB00BC-968E-4006-9550-AFF82CE5727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756" r:id="rId1"/>
    <p:sldLayoutId id="2147485757" r:id="rId2"/>
    <p:sldLayoutId id="2147485758" r:id="rId3"/>
    <p:sldLayoutId id="2147485759" r:id="rId4"/>
    <p:sldLayoutId id="2147485760" r:id="rId5"/>
    <p:sldLayoutId id="2147485761" r:id="rId6"/>
    <p:sldLayoutId id="2147485762" r:id="rId7"/>
    <p:sldLayoutId id="2147485763" r:id="rId8"/>
    <p:sldLayoutId id="2147485764" r:id="rId9"/>
    <p:sldLayoutId id="2147485765" r:id="rId10"/>
    <p:sldLayoutId id="2147485766" r:id="rId11"/>
    <p:sldLayoutId id="2147485767" r:id="rId12"/>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kumimoji="1" sz="3200">
          <a:solidFill>
            <a:schemeClr val="tx1"/>
          </a:solidFill>
          <a:effectLst>
            <a:outerShdw blurRad="38100" dist="38100" dir="2700000" algn="tl">
              <a:srgbClr val="FFFFFF"/>
            </a:outerShdw>
          </a:effectLst>
          <a:latin typeface="+mn-lt"/>
          <a:ea typeface="+mn-ea"/>
          <a:cs typeface="ＭＳ Ｐゴシック" charset="0"/>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kumimoji="1" sz="2800">
          <a:solidFill>
            <a:schemeClr val="tx1"/>
          </a:solidFill>
          <a:effectLst>
            <a:outerShdw blurRad="38100" dist="38100" dir="2700000" algn="tl">
              <a:srgbClr val="FFFFFF"/>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kumimoji="1" sz="2400">
          <a:solidFill>
            <a:schemeClr val="tx1"/>
          </a:solidFill>
          <a:effectLst>
            <a:outerShdw blurRad="38100" dist="38100" dir="2700000" algn="tl">
              <a:srgbClr val="FFFFFF"/>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kumimoji="1" sz="2000">
          <a:solidFill>
            <a:schemeClr val="tx1"/>
          </a:solidFill>
          <a:effectLst>
            <a:outerShdw blurRad="38100" dist="38100" dir="2700000" algn="tl">
              <a:srgbClr val="FFFFFF"/>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FFFFFF"/>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FFFFFF"/>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FFFFFF"/>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FFFFFF"/>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FFFFFF"/>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2F4F8"/>
        </a:solid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dirty="0">
              <a:solidFill>
                <a:prstClr val="white"/>
              </a:solidFill>
            </a:endParaRPr>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800">
              <a:solidFill>
                <a:prstClr val="white"/>
              </a:solidFill>
            </a:endParaRPr>
          </a:p>
        </p:txBody>
      </p:sp>
      <p:sp>
        <p:nvSpPr>
          <p:cNvPr id="2" name="Title Placeholder 1"/>
          <p:cNvSpPr>
            <a:spLocks noGrp="1"/>
          </p:cNvSpPr>
          <p:nvPr>
            <p:ph type="title"/>
          </p:nvPr>
        </p:nvSpPr>
        <p:spPr>
          <a:xfrm>
            <a:off x="1793875" y="4371975"/>
            <a:ext cx="6511925" cy="1143000"/>
          </a:xfrm>
          <a:prstGeom prst="rect">
            <a:avLst/>
          </a:prstGeom>
          <a:effectLst/>
        </p:spPr>
        <p:txBody>
          <a:bodyPr vert="horz" wrap="square" lIns="91440" tIns="45720" rIns="91440" bIns="45720" numCol="1" anchor="t" anchorCtr="0" compatLnSpc="1">
            <a:prstTxWarp prst="textNoShape">
              <a:avLst/>
            </a:prstTxWarp>
            <a:noAutofit/>
          </a:bodyPr>
          <a:lstStyle/>
          <a:p>
            <a:pPr lvl="0"/>
            <a:r>
              <a:rPr lang="ja-JP" altLang="en-US"/>
              <a:t>マスター タイトルの書式設定</a:t>
            </a:r>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Date Placeholder 3"/>
          <p:cNvSpPr>
            <a:spLocks noGrp="1"/>
          </p:cNvSpPr>
          <p:nvPr>
            <p:ph type="dt" sz="half" idx="2"/>
          </p:nvPr>
        </p:nvSpPr>
        <p:spPr>
          <a:xfrm>
            <a:off x="6172200" y="6172200"/>
            <a:ext cx="2514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100" b="1" smtClean="0">
                <a:solidFill>
                  <a:srgbClr val="7F7F7F"/>
                </a:solidFill>
                <a:latin typeface="Trebuchet MS" pitchFamily="34" charset="0"/>
                <a:ea typeface="ＭＳ Ｐゴシック" pitchFamily="50" charset="-128"/>
              </a:defRPr>
            </a:lvl1pPr>
          </a:lstStyle>
          <a:p>
            <a:pPr>
              <a:defRPr/>
            </a:pPr>
            <a:fld id="{B7C8F336-D8EB-4C57-AE32-EF1CE949D5E9}" type="datetime1">
              <a:rPr lang="en-US" altLang="ja-JP"/>
              <a:pPr>
                <a:defRPr/>
              </a:pPr>
              <a:t>3/30/2018</a:t>
            </a:fld>
            <a:endParaRPr lang="en-US" altLang="ja-JP"/>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kumimoji="0" sz="1100" b="1">
                <a:solidFill>
                  <a:prstClr val="black">
                    <a:lumMod val="50000"/>
                    <a:lumOff val="50000"/>
                  </a:prst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200" b="1">
                <a:solidFill>
                  <a:srgbClr val="7F7F7F"/>
                </a:solidFill>
                <a:latin typeface="Trebuchet MS" pitchFamily="34" charset="0"/>
                <a:ea typeface="ＭＳ Ｐゴシック" pitchFamily="50" charset="-128"/>
              </a:defRPr>
            </a:lvl1pPr>
          </a:lstStyle>
          <a:p>
            <a:pPr>
              <a:defRPr/>
            </a:pPr>
            <a:fld id="{660BFB9A-DDC9-4073-B312-5AEADC399D4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768" r:id="rId1"/>
    <p:sldLayoutId id="2147485769" r:id="rId2"/>
    <p:sldLayoutId id="2147485770" r:id="rId3"/>
    <p:sldLayoutId id="2147485771" r:id="rId4"/>
    <p:sldLayoutId id="2147485772" r:id="rId5"/>
    <p:sldLayoutId id="2147485773" r:id="rId6"/>
    <p:sldLayoutId id="2147485774" r:id="rId7"/>
    <p:sldLayoutId id="2147485775" r:id="rId8"/>
    <p:sldLayoutId id="2147485776" r:id="rId9"/>
    <p:sldLayoutId id="2147485777" r:id="rId10"/>
    <p:sldLayoutId id="2147485778" r:id="rId11"/>
    <p:sldLayoutId id="2147485779" r:id="rId12"/>
    <p:sldLayoutId id="2147485780" r:id="rId13"/>
    <p:sldLayoutId id="2147485781" r:id="rId14"/>
  </p:sldLayoutIdLst>
  <p:timing>
    <p:tnLst>
      <p:par>
        <p:cTn id="1" dur="indefinite" restart="never" nodeType="tmRoot"/>
      </p:par>
    </p:tnLst>
  </p:timing>
  <p:hf hdr="0" ftr="0" dt="0"/>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kumimoji="1"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ＭＳ Ｐゴシック" charset="0"/>
          <a:cs typeface="ＭＳ Ｐゴシック" charset="0"/>
        </a:defRPr>
      </a:lvl1pPr>
      <a:lvl2pPr marL="319088" indent="-319088" algn="r" rtl="0" eaLnBrk="0" fontAlgn="base" hangingPunct="0">
        <a:spcBef>
          <a:spcPct val="0"/>
        </a:spcBef>
        <a:spcAft>
          <a:spcPct val="0"/>
        </a:spcAft>
        <a:buClr>
          <a:srgbClr val="C3260C"/>
        </a:buClr>
        <a:buSzPct val="128000"/>
        <a:buFont typeface="Georgia" pitchFamily="18" charset="0"/>
        <a:buChar char="*"/>
        <a:defRPr kumimoji="1" sz="4600" b="1">
          <a:solidFill>
            <a:schemeClr val="tx1"/>
          </a:solidFill>
          <a:latin typeface="Trebuchet MS" charset="0"/>
          <a:ea typeface="ＭＳ Ｐゴシック" charset="0"/>
          <a:cs typeface="ＭＳ Ｐゴシック"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kumimoji="1" sz="4600" b="1">
          <a:solidFill>
            <a:schemeClr val="tx1"/>
          </a:solidFill>
          <a:latin typeface="Trebuchet MS" charset="0"/>
          <a:ea typeface="ＭＳ Ｐゴシック" charset="0"/>
          <a:cs typeface="ＭＳ Ｐゴシック"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kumimoji="1" sz="4600" b="1">
          <a:solidFill>
            <a:schemeClr val="tx1"/>
          </a:solidFill>
          <a:latin typeface="Trebuchet MS" charset="0"/>
          <a:ea typeface="ＭＳ Ｐゴシック" charset="0"/>
          <a:cs typeface="ＭＳ Ｐゴシック"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kumimoji="1" sz="4600" b="1">
          <a:solidFill>
            <a:schemeClr val="tx1"/>
          </a:solidFill>
          <a:latin typeface="Trebuchet MS" charset="0"/>
          <a:ea typeface="ＭＳ Ｐゴシック" charset="0"/>
          <a:cs typeface="ＭＳ Ｐゴシック" charset="0"/>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kumimoji="1" sz="2200" kern="1200">
          <a:solidFill>
            <a:srgbClr val="404040"/>
          </a:solidFill>
          <a:latin typeface="+mn-lt"/>
          <a:ea typeface="ＭＳ Ｐゴシック" charset="0"/>
          <a:cs typeface="ＭＳ Ｐゴシック" charset="0"/>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kumimoji="1" sz="2000" kern="1200">
          <a:solidFill>
            <a:srgbClr val="404040"/>
          </a:solidFill>
          <a:latin typeface="+mn-lt"/>
          <a:ea typeface="ＭＳ Ｐゴシック" charset="0"/>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umimoji="1" kern="1200">
          <a:solidFill>
            <a:srgbClr val="404040"/>
          </a:solidFill>
          <a:latin typeface="+mn-lt"/>
          <a:ea typeface="ＭＳ Ｐゴシック" charset="0"/>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kumimoji="1" sz="1600" kern="1200">
          <a:solidFill>
            <a:srgbClr val="404040"/>
          </a:solidFill>
          <a:latin typeface="+mn-lt"/>
          <a:ea typeface="ＭＳ Ｐゴシック" charset="0"/>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kumimoji="1" sz="1400" kern="1200">
          <a:solidFill>
            <a:srgbClr val="404040"/>
          </a:solidFill>
          <a:latin typeface="+mn-lt"/>
          <a:ea typeface="ＭＳ Ｐゴシック" charset="0"/>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3075"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Arial" pitchFamily="34" charset="0"/>
                <a:ea typeface="ＭＳ Ｐゴシック" pitchFamily="50" charset="-128"/>
              </a:defRPr>
            </a:lvl1pPr>
          </a:lstStyle>
          <a:p>
            <a:pPr>
              <a:defRPr/>
            </a:pPr>
            <a:fld id="{B5BE6140-89A9-4342-ACD1-EFA9DAB86EB2}" type="datetime1">
              <a:rPr lang="en-US" altLang="ja-JP"/>
              <a:pPr>
                <a:defRPr/>
              </a:pPr>
              <a:t>3/30/2018</a:t>
            </a:fld>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ea typeface="ＭＳ Ｐゴシック" pitchFamily="50" charset="-128"/>
              </a:defRPr>
            </a:lvl1pPr>
          </a:lstStyle>
          <a:p>
            <a:pPr>
              <a:defRPr/>
            </a:pPr>
            <a:endParaRPr 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ea typeface="ＭＳ Ｐゴシック" pitchFamily="50" charset="-128"/>
              </a:defRPr>
            </a:lvl1pPr>
          </a:lstStyle>
          <a:p>
            <a:pPr>
              <a:defRPr/>
            </a:pPr>
            <a:fld id="{10B80928-5FB3-483E-9B88-338F1C15809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745" r:id="rId1"/>
    <p:sldLayoutId id="2147485746" r:id="rId2"/>
    <p:sldLayoutId id="2147485747" r:id="rId3"/>
    <p:sldLayoutId id="2147485748" r:id="rId4"/>
    <p:sldLayoutId id="2147485749" r:id="rId5"/>
    <p:sldLayoutId id="2147485750" r:id="rId6"/>
    <p:sldLayoutId id="2147485751" r:id="rId7"/>
    <p:sldLayoutId id="2147485752" r:id="rId8"/>
    <p:sldLayoutId id="2147485753" r:id="rId9"/>
    <p:sldLayoutId id="2147485754" r:id="rId10"/>
    <p:sldLayoutId id="2147485755"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3" Type="http://schemas.openxmlformats.org/officeDocument/2006/relationships/hyperlink" Target="http://www.hyogo-c.ed.jp/~kikaku-bo/program/06tyo-hou.pdf" TargetMode="External"/><Relationship Id="rId2" Type="http://schemas.openxmlformats.org/officeDocument/2006/relationships/hyperlink" Target="http://www.jbpa.or.jp/pdf/guideline/act_article35_guideline.pdf" TargetMode="Externa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6.xml"/><Relationship Id="rId1" Type="http://schemas.openxmlformats.org/officeDocument/2006/relationships/slideLayout" Target="../slideLayouts/slideLayout27.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rtlCol="0">
            <a:normAutofit fontScale="90000"/>
          </a:bodyPr>
          <a:lstStyle/>
          <a:p>
            <a:pPr eaLnBrk="1" fontAlgn="auto" hangingPunct="1">
              <a:spcAft>
                <a:spcPts val="0"/>
              </a:spcAft>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情報モラル</a:t>
            </a:r>
            <a:r>
              <a:rPr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6000" smtClean="0">
                <a:latin typeface="メイリオ" panose="020B0604030504040204" pitchFamily="50" charset="-128"/>
                <a:ea typeface="メイリオ" panose="020B0604030504040204" pitchFamily="50" charset="-128"/>
                <a:cs typeface="メイリオ" panose="020B0604030504040204" pitchFamily="50" charset="-128"/>
              </a:rPr>
              <a:t>学校</a:t>
            </a: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と著作権</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723" name="タイトル 1"/>
          <p:cNvSpPr txBox="1">
            <a:spLocks/>
          </p:cNvSpPr>
          <p:nvPr/>
        </p:nvSpPr>
        <p:spPr bwMode="auto">
          <a:xfrm>
            <a:off x="5435600" y="6122988"/>
            <a:ext cx="3679825"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a:latin typeface="メイリオ" pitchFamily="50" charset="-128"/>
                <a:ea typeface="メイリオ" pitchFamily="50" charset="-128"/>
                <a:cs typeface="メイリオ" pitchFamily="50" charset="-128"/>
              </a:rPr>
              <a:t>兵庫県版研修プログラム</a:t>
            </a:r>
          </a:p>
        </p:txBody>
      </p:sp>
      <p:sp>
        <p:nvSpPr>
          <p:cNvPr id="30724" name="テキスト ボックス 3"/>
          <p:cNvSpPr txBox="1">
            <a:spLocks noChangeArrowheads="1"/>
          </p:cNvSpPr>
          <p:nvPr/>
        </p:nvSpPr>
        <p:spPr bwMode="auto">
          <a:xfrm>
            <a:off x="1303338" y="1125538"/>
            <a:ext cx="66262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4400">
                <a:latin typeface="メイリオ" pitchFamily="50" charset="-128"/>
                <a:ea typeface="メイリオ" pitchFamily="50" charset="-128"/>
                <a:cs typeface="メイリオ" pitchFamily="50" charset="-128"/>
              </a:rPr>
              <a:t>スライド資料　</a:t>
            </a:r>
            <a:r>
              <a:rPr lang="en-US" altLang="ja-JP" sz="4400">
                <a:latin typeface="メイリオ" pitchFamily="50" charset="-128"/>
                <a:ea typeface="メイリオ" pitchFamily="50" charset="-128"/>
                <a:cs typeface="メイリオ" pitchFamily="50" charset="-128"/>
              </a:rPr>
              <a:t>D2</a:t>
            </a:r>
            <a:endParaRPr lang="ja-JP" altLang="en-US" sz="4400">
              <a:latin typeface="メイリオ" pitchFamily="50" charset="-128"/>
              <a:ea typeface="メイリオ" pitchFamily="50" charset="-128"/>
              <a:cs typeface="メイリオ" pitchFamily="50" charset="-128"/>
            </a:endParaRPr>
          </a:p>
        </p:txBody>
      </p:sp>
      <p:sp>
        <p:nvSpPr>
          <p:cNvPr id="3" name="スライド番号プレースホルダー 2"/>
          <p:cNvSpPr>
            <a:spLocks noGrp="1"/>
          </p:cNvSpPr>
          <p:nvPr>
            <p:ph type="sldNum" sz="quarter" idx="12"/>
          </p:nvPr>
        </p:nvSpPr>
        <p:spPr/>
        <p:txBody>
          <a:bodyPr/>
          <a:lstStyle/>
          <a:p>
            <a:pPr>
              <a:defRPr/>
            </a:pPr>
            <a:fld id="{20832DCD-2E64-4D23-917D-A8911BCA10C0}" type="slidenum">
              <a:rPr lang="en-US" altLang="ja-JP" smtClean="0"/>
              <a:pPr>
                <a:defRPr/>
              </a:pPr>
              <a:t>1</a:t>
            </a:fld>
            <a:endParaRPr lang="en-US" altLang="ja-JP"/>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3"/>
          <p:cNvSpPr txBox="1">
            <a:spLocks noChangeArrowheads="1"/>
          </p:cNvSpPr>
          <p:nvPr/>
        </p:nvSpPr>
        <p:spPr bwMode="auto">
          <a:xfrm>
            <a:off x="442913" y="188913"/>
            <a:ext cx="85217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3600">
                <a:solidFill>
                  <a:srgbClr val="FF0000"/>
                </a:solidFill>
                <a:latin typeface="Arial" pitchFamily="34" charset="0"/>
              </a:rPr>
              <a:t>「種類及び用途並びにその複製の部数</a:t>
            </a:r>
            <a:endParaRPr lang="en-US" altLang="ja-JP" sz="3600">
              <a:solidFill>
                <a:srgbClr val="FF0000"/>
              </a:solidFill>
              <a:latin typeface="Arial" pitchFamily="34" charset="0"/>
            </a:endParaRPr>
          </a:p>
          <a:p>
            <a:pPr eaLnBrk="1" hangingPunct="1">
              <a:spcBef>
                <a:spcPct val="0"/>
              </a:spcBef>
              <a:buFontTx/>
              <a:buNone/>
            </a:pPr>
            <a:r>
              <a:rPr lang="ja-JP" altLang="en-US" sz="3600">
                <a:solidFill>
                  <a:srgbClr val="FF0000"/>
                </a:solidFill>
                <a:latin typeface="Arial" pitchFamily="34" charset="0"/>
              </a:rPr>
              <a:t>及び態様に照らし」</a:t>
            </a:r>
            <a:endParaRPr lang="en-US" altLang="ja-JP" sz="3600">
              <a:solidFill>
                <a:srgbClr val="FF0000"/>
              </a:solidFill>
              <a:latin typeface="Arial" pitchFamily="34" charset="0"/>
            </a:endParaRPr>
          </a:p>
          <a:p>
            <a:pPr eaLnBrk="1" hangingPunct="1">
              <a:spcBef>
                <a:spcPct val="0"/>
              </a:spcBef>
              <a:buFontTx/>
              <a:buNone/>
            </a:pPr>
            <a:r>
              <a:rPr lang="ja-JP" altLang="en-US" sz="3600">
                <a:solidFill>
                  <a:srgbClr val="000000"/>
                </a:solidFill>
                <a:latin typeface="Arial" pitchFamily="34" charset="0"/>
              </a:rPr>
              <a:t>自由に複製できない場合とは</a:t>
            </a:r>
          </a:p>
          <a:p>
            <a:pPr eaLnBrk="1" hangingPunct="1">
              <a:spcBef>
                <a:spcPct val="0"/>
              </a:spcBef>
              <a:buFontTx/>
              <a:buNone/>
            </a:pPr>
            <a:endParaRPr lang="ja-JP" altLang="en-US" sz="3600">
              <a:solidFill>
                <a:srgbClr val="FF3300"/>
              </a:solidFill>
              <a:latin typeface="Arial" pitchFamily="34" charset="0"/>
              <a:ea typeface="ＭＳ ゴシック" pitchFamily="49" charset="-128"/>
            </a:endParaRPr>
          </a:p>
        </p:txBody>
      </p:sp>
      <p:sp>
        <p:nvSpPr>
          <p:cNvPr id="81924" name="Text Box 4"/>
          <p:cNvSpPr txBox="1">
            <a:spLocks noChangeArrowheads="1"/>
          </p:cNvSpPr>
          <p:nvPr/>
        </p:nvSpPr>
        <p:spPr bwMode="auto">
          <a:xfrm>
            <a:off x="684213" y="5445125"/>
            <a:ext cx="8135937" cy="519113"/>
          </a:xfrm>
          <a:prstGeom prst="rect">
            <a:avLst/>
          </a:prstGeom>
          <a:solidFill>
            <a:schemeClr val="hlink">
              <a:alpha val="5686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800">
                <a:solidFill>
                  <a:srgbClr val="000099"/>
                </a:solidFill>
                <a:latin typeface="Arial" pitchFamily="34" charset="0"/>
              </a:rPr>
              <a:t>著作権者の利益を不当に害する場合は複製できない</a:t>
            </a:r>
          </a:p>
        </p:txBody>
      </p:sp>
      <p:grpSp>
        <p:nvGrpSpPr>
          <p:cNvPr id="4" name="グループ化 3"/>
          <p:cNvGrpSpPr>
            <a:grpSpLocks/>
          </p:cNvGrpSpPr>
          <p:nvPr/>
        </p:nvGrpSpPr>
        <p:grpSpPr bwMode="auto">
          <a:xfrm>
            <a:off x="214313" y="1916113"/>
            <a:ext cx="8821737" cy="3362325"/>
            <a:chOff x="214313" y="1916113"/>
            <a:chExt cx="8821737" cy="3362325"/>
          </a:xfrm>
        </p:grpSpPr>
        <p:pic>
          <p:nvPicPr>
            <p:cNvPr id="39944" name="角丸四角形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3" y="1916113"/>
              <a:ext cx="8821737" cy="336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5" name="正方形/長方形 1"/>
            <p:cNvSpPr>
              <a:spLocks noChangeArrowheads="1"/>
            </p:cNvSpPr>
            <p:nvPr/>
          </p:nvSpPr>
          <p:spPr bwMode="auto">
            <a:xfrm>
              <a:off x="322263" y="2133600"/>
              <a:ext cx="8713787"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3000">
                  <a:solidFill>
                    <a:srgbClr val="FF0000"/>
                  </a:solidFill>
                  <a:latin typeface="Arial" pitchFamily="34" charset="0"/>
                </a:rPr>
                <a:t>・購入または借り受けて利用することを想定している　 </a:t>
              </a:r>
            </a:p>
            <a:p>
              <a:pPr eaLnBrk="1" hangingPunct="1">
                <a:spcBef>
                  <a:spcPct val="0"/>
                </a:spcBef>
                <a:buFontTx/>
                <a:buNone/>
              </a:pPr>
              <a:r>
                <a:rPr lang="ja-JP" altLang="en-US" sz="3000">
                  <a:solidFill>
                    <a:srgbClr val="FF0000"/>
                  </a:solidFill>
                  <a:latin typeface="Arial" pitchFamily="34" charset="0"/>
                </a:rPr>
                <a:t> ものを購入等に代えて複製することはできない。</a:t>
              </a:r>
            </a:p>
            <a:p>
              <a:pPr eaLnBrk="1" hangingPunct="1">
                <a:spcBef>
                  <a:spcPct val="0"/>
                </a:spcBef>
                <a:buFontTx/>
                <a:buNone/>
              </a:pPr>
              <a:r>
                <a:rPr lang="ja-JP" altLang="en-US" sz="2400">
                  <a:solidFill>
                    <a:srgbClr val="FF0000"/>
                  </a:solidFill>
                  <a:latin typeface="Arial" pitchFamily="34" charset="0"/>
                </a:rPr>
                <a:t>　　</a:t>
              </a:r>
              <a:r>
                <a:rPr lang="ja-JP" altLang="en-US" sz="2400" b="1">
                  <a:solidFill>
                    <a:srgbClr val="FF0000"/>
                  </a:solidFill>
                  <a:latin typeface="Arial" pitchFamily="34" charset="0"/>
                </a:rPr>
                <a:t>　</a:t>
              </a:r>
              <a:r>
                <a:rPr lang="en-US" altLang="ja-JP" sz="2400" b="1">
                  <a:solidFill>
                    <a:srgbClr val="000000"/>
                  </a:solidFill>
                  <a:latin typeface="Arial" pitchFamily="34" charset="0"/>
                </a:rPr>
                <a:t>※</a:t>
              </a:r>
              <a:r>
                <a:rPr lang="ja-JP" altLang="en-US" sz="2400" b="1">
                  <a:solidFill>
                    <a:srgbClr val="000000"/>
                  </a:solidFill>
                  <a:latin typeface="Arial" pitchFamily="34" charset="0"/>
                </a:rPr>
                <a:t>問題集、参考書、ドリル、ワークブック、資料集</a:t>
              </a:r>
            </a:p>
            <a:p>
              <a:pPr eaLnBrk="1" hangingPunct="1">
                <a:spcBef>
                  <a:spcPct val="0"/>
                </a:spcBef>
                <a:buFontTx/>
                <a:buNone/>
              </a:pPr>
              <a:r>
                <a:rPr lang="ja-JP" altLang="en-US" sz="2400" b="1">
                  <a:solidFill>
                    <a:srgbClr val="000000"/>
                  </a:solidFill>
                  <a:latin typeface="Arial" pitchFamily="34" charset="0"/>
                </a:rPr>
                <a:t>　　　　レンタル</a:t>
              </a:r>
              <a:r>
                <a:rPr lang="en-US" altLang="ja-JP" sz="2400">
                  <a:solidFill>
                    <a:srgbClr val="000000"/>
                  </a:solidFill>
                  <a:latin typeface="Arial" pitchFamily="34" charset="0"/>
                </a:rPr>
                <a:t>CD</a:t>
              </a:r>
              <a:r>
                <a:rPr lang="ja-JP" altLang="en-US" sz="2400">
                  <a:solidFill>
                    <a:srgbClr val="000000"/>
                  </a:solidFill>
                  <a:latin typeface="Arial" pitchFamily="34" charset="0"/>
                </a:rPr>
                <a:t>、</a:t>
              </a:r>
              <a:r>
                <a:rPr lang="en-US" altLang="ja-JP" sz="2400">
                  <a:solidFill>
                    <a:srgbClr val="000000"/>
                  </a:solidFill>
                  <a:latin typeface="Arial" pitchFamily="34" charset="0"/>
                </a:rPr>
                <a:t>DVD</a:t>
              </a:r>
              <a:r>
                <a:rPr lang="ja-JP" altLang="en-US" sz="2400" b="1">
                  <a:solidFill>
                    <a:srgbClr val="000000"/>
                  </a:solidFill>
                  <a:latin typeface="Arial" pitchFamily="34" charset="0"/>
                </a:rPr>
                <a:t>等が該当</a:t>
              </a:r>
              <a:endParaRPr lang="en-US" altLang="ja-JP" sz="2400" b="1">
                <a:solidFill>
                  <a:srgbClr val="000000"/>
                </a:solidFill>
                <a:latin typeface="Arial" pitchFamily="34" charset="0"/>
              </a:endParaRPr>
            </a:p>
          </p:txBody>
        </p:sp>
      </p:grpSp>
      <p:sp>
        <p:nvSpPr>
          <p:cNvPr id="3" name="正方形/長方形 2"/>
          <p:cNvSpPr>
            <a:spLocks noChangeArrowheads="1"/>
          </p:cNvSpPr>
          <p:nvPr/>
        </p:nvSpPr>
        <p:spPr bwMode="auto">
          <a:xfrm>
            <a:off x="250825" y="4005263"/>
            <a:ext cx="885825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3000">
                <a:solidFill>
                  <a:srgbClr val="FF0000"/>
                </a:solidFill>
                <a:latin typeface="Arial" pitchFamily="34" charset="0"/>
              </a:rPr>
              <a:t>・原則として、複製する部数は通常の </a:t>
            </a:r>
            <a:r>
              <a:rPr lang="en-US" altLang="ja-JP" sz="3000">
                <a:solidFill>
                  <a:srgbClr val="FF0000"/>
                </a:solidFill>
                <a:latin typeface="Arial" pitchFamily="34" charset="0"/>
              </a:rPr>
              <a:t>1 </a:t>
            </a:r>
            <a:r>
              <a:rPr lang="ja-JP" altLang="en-US" sz="3000">
                <a:solidFill>
                  <a:srgbClr val="FF0000"/>
                </a:solidFill>
                <a:latin typeface="Arial" pitchFamily="34" charset="0"/>
              </a:rPr>
              <a:t>クラスの人数</a:t>
            </a:r>
          </a:p>
          <a:p>
            <a:pPr eaLnBrk="1" hangingPunct="1">
              <a:spcBef>
                <a:spcPct val="0"/>
              </a:spcBef>
              <a:buFontTx/>
              <a:buNone/>
            </a:pPr>
            <a:r>
              <a:rPr lang="ja-JP" altLang="en-US" sz="3000">
                <a:solidFill>
                  <a:srgbClr val="FF0000"/>
                </a:solidFill>
                <a:latin typeface="Arial" pitchFamily="34" charset="0"/>
              </a:rPr>
              <a:t> と担任する者の和を限度とする。</a:t>
            </a:r>
            <a:endParaRPr lang="ja-JP" altLang="en-US" sz="2400" b="1">
              <a:solidFill>
                <a:srgbClr val="000000"/>
              </a:solidFill>
              <a:latin typeface="Arial" pitchFamily="34" charset="0"/>
              <a:ea typeface="ＭＳ ゴシック" pitchFamily="49" charset="-128"/>
            </a:endParaRPr>
          </a:p>
        </p:txBody>
      </p:sp>
      <p:sp>
        <p:nvSpPr>
          <p:cNvPr id="39942" name="Text Box 9"/>
          <p:cNvSpPr txBox="1">
            <a:spLocks noChangeArrowheads="1"/>
          </p:cNvSpPr>
          <p:nvPr/>
        </p:nvSpPr>
        <p:spPr bwMode="auto">
          <a:xfrm>
            <a:off x="179388" y="6381750"/>
            <a:ext cx="89646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50000"/>
              </a:spcBef>
              <a:buFontTx/>
              <a:buNone/>
            </a:pPr>
            <a:r>
              <a:rPr lang="en-US" altLang="ja-JP" sz="1200">
                <a:latin typeface="Arial" pitchFamily="34" charset="0"/>
              </a:rPr>
              <a:t>《</a:t>
            </a:r>
            <a:r>
              <a:rPr lang="ja-JP" altLang="en-US" sz="1200">
                <a:latin typeface="Arial" pitchFamily="34" charset="0"/>
              </a:rPr>
              <a:t>参考</a:t>
            </a:r>
            <a:r>
              <a:rPr lang="en-US" altLang="ja-JP" sz="1200">
                <a:latin typeface="Arial" pitchFamily="34" charset="0"/>
              </a:rPr>
              <a:t>》</a:t>
            </a:r>
            <a:r>
              <a:rPr lang="ja-JP" altLang="en-US" sz="1200">
                <a:latin typeface="Arial" pitchFamily="34" charset="0"/>
              </a:rPr>
              <a:t>著作権法第３５条ガイドライン協議会による　学校その他の教育機関における著作物の複製に関する著作権法第３５条ガイドライン</a:t>
            </a:r>
          </a:p>
        </p:txBody>
      </p:sp>
      <p:sp>
        <p:nvSpPr>
          <p:cNvPr id="39943"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33DEB9DF-A26E-4E70-A56B-C36F894318DE}"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10</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anim calcmode="lin" valueType="num">
                                      <p:cBhvr>
                                        <p:cTn id="14" dur="500" fill="hold"/>
                                        <p:tgtEl>
                                          <p:spTgt spid="3"/>
                                        </p:tgtEl>
                                        <p:attrNameLst>
                                          <p:attrName>ppt_x</p:attrName>
                                        </p:attrNameLst>
                                      </p:cBhvr>
                                      <p:tavLst>
                                        <p:tav tm="0">
                                          <p:val>
                                            <p:strVal val="#ppt_x"/>
                                          </p:val>
                                        </p:tav>
                                        <p:tav tm="100000">
                                          <p:val>
                                            <p:strVal val="#ppt_x"/>
                                          </p:val>
                                        </p:tav>
                                      </p:tavLst>
                                    </p:anim>
                                    <p:anim calcmode="lin" valueType="num">
                                      <p:cBhvr>
                                        <p:cTn id="15"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1924"/>
                                        </p:tgtEl>
                                        <p:attrNameLst>
                                          <p:attrName>style.visibility</p:attrName>
                                        </p:attrNameLst>
                                      </p:cBhvr>
                                      <p:to>
                                        <p:strVal val="visible"/>
                                      </p:to>
                                    </p:set>
                                    <p:animEffect transition="in" filter="fade">
                                      <p:cBhvr>
                                        <p:cTn id="20" dur="500"/>
                                        <p:tgtEl>
                                          <p:spTgt spid="819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4"/>
          <p:cNvSpPr txBox="1">
            <a:spLocks noChangeArrowheads="1"/>
          </p:cNvSpPr>
          <p:nvPr/>
        </p:nvSpPr>
        <p:spPr bwMode="auto">
          <a:xfrm>
            <a:off x="900113" y="3933825"/>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endParaRPr lang="ja-JP" altLang="en-US" b="1">
              <a:solidFill>
                <a:srgbClr val="212745"/>
              </a:solidFill>
              <a:latin typeface="Arial" pitchFamily="34" charset="0"/>
            </a:endParaRPr>
          </a:p>
        </p:txBody>
      </p:sp>
      <p:sp>
        <p:nvSpPr>
          <p:cNvPr id="212998" name="テキスト ボックス 1"/>
          <p:cNvSpPr txBox="1">
            <a:spLocks noChangeArrowheads="1"/>
          </p:cNvSpPr>
          <p:nvPr/>
        </p:nvSpPr>
        <p:spPr bwMode="auto">
          <a:xfrm>
            <a:off x="1258888" y="-334963"/>
            <a:ext cx="6408737" cy="7712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50000">
                <a:solidFill>
                  <a:srgbClr val="FF66FF"/>
                </a:solidFill>
                <a:latin typeface="Arial" pitchFamily="34" charset="0"/>
              </a:rPr>
              <a:t>×</a:t>
            </a:r>
            <a:endParaRPr lang="ja-JP" altLang="en-US" sz="50000">
              <a:solidFill>
                <a:srgbClr val="FF66FF"/>
              </a:solidFill>
              <a:latin typeface="Arial" pitchFamily="34" charset="0"/>
            </a:endParaRPr>
          </a:p>
        </p:txBody>
      </p:sp>
      <p:grpSp>
        <p:nvGrpSpPr>
          <p:cNvPr id="2" name="グループ化 1"/>
          <p:cNvGrpSpPr>
            <a:grpSpLocks/>
          </p:cNvGrpSpPr>
          <p:nvPr/>
        </p:nvGrpSpPr>
        <p:grpSpPr bwMode="auto">
          <a:xfrm>
            <a:off x="539750" y="1844675"/>
            <a:ext cx="8280400" cy="4556125"/>
            <a:chOff x="539750" y="1844675"/>
            <a:chExt cx="8280400" cy="4556125"/>
          </a:xfrm>
        </p:grpSpPr>
        <p:sp>
          <p:nvSpPr>
            <p:cNvPr id="40969" name="AutoShape 7"/>
            <p:cNvSpPr>
              <a:spLocks noChangeArrowheads="1"/>
            </p:cNvSpPr>
            <p:nvPr/>
          </p:nvSpPr>
          <p:spPr bwMode="auto">
            <a:xfrm>
              <a:off x="539750" y="1844675"/>
              <a:ext cx="8280400" cy="4556125"/>
            </a:xfrm>
            <a:prstGeom prst="roundRect">
              <a:avLst>
                <a:gd name="adj" fmla="val 16667"/>
              </a:avLst>
            </a:prstGeom>
            <a:noFill/>
            <a:ln w="508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a:latin typeface="Arial" pitchFamily="34" charset="0"/>
              </a:endParaRPr>
            </a:p>
          </p:txBody>
        </p:sp>
        <p:sp>
          <p:nvSpPr>
            <p:cNvPr id="40970" name="Text Box 4"/>
            <p:cNvSpPr txBox="1">
              <a:spLocks noChangeArrowheads="1"/>
            </p:cNvSpPr>
            <p:nvPr/>
          </p:nvSpPr>
          <p:spPr bwMode="auto">
            <a:xfrm>
              <a:off x="684213" y="1916113"/>
              <a:ext cx="8064500" cy="423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 typeface="Arial" pitchFamily="34" charset="0"/>
                <a:buNone/>
              </a:pPr>
              <a:r>
                <a:rPr lang="ja-JP" altLang="en-US" b="1">
                  <a:solidFill>
                    <a:srgbClr val="212745"/>
                  </a:solidFill>
                  <a:latin typeface="Arial" pitchFamily="34" charset="0"/>
                </a:rPr>
                <a:t>　（利用規定にもよりますが）</a:t>
              </a:r>
              <a:r>
                <a:rPr lang="ja-JP" altLang="en-US" b="1">
                  <a:latin typeface="Arial" pitchFamily="34" charset="0"/>
                </a:rPr>
                <a:t>たとえ学校の授業で利用する目的であっても問題があります。</a:t>
              </a:r>
              <a:br>
                <a:rPr lang="ja-JP" altLang="en-US" b="1">
                  <a:latin typeface="Arial" pitchFamily="34" charset="0"/>
                </a:rPr>
              </a:br>
              <a:r>
                <a:rPr lang="ja-JP" altLang="en-US" b="1">
                  <a:latin typeface="Arial" pitchFamily="34" charset="0"/>
                </a:rPr>
                <a:t>　 </a:t>
              </a:r>
            </a:p>
            <a:p>
              <a:pPr eaLnBrk="1" hangingPunct="1">
                <a:spcBef>
                  <a:spcPct val="50000"/>
                </a:spcBef>
                <a:buFont typeface="Arial" pitchFamily="34" charset="0"/>
                <a:buNone/>
              </a:pPr>
              <a:r>
                <a:rPr lang="ja-JP" altLang="en-US" b="1">
                  <a:latin typeface="Arial" pitchFamily="34" charset="0"/>
                </a:rPr>
                <a:t>　市販の問題集というのは、１人１冊の使用を前提に 販売されているものであるので、「著作権者の利益を不当に害する」場合に該当し、著作権者の許諾なしに利用するべきではないと考えられます。</a:t>
              </a:r>
              <a:r>
                <a:rPr lang="ja-JP" altLang="en-US">
                  <a:latin typeface="Arial" pitchFamily="34" charset="0"/>
                </a:rPr>
                <a:t> </a:t>
              </a:r>
              <a:endParaRPr lang="en-US" altLang="ja-JP">
                <a:latin typeface="Arial" pitchFamily="34" charset="0"/>
              </a:endParaRPr>
            </a:p>
          </p:txBody>
        </p:sp>
      </p:grpSp>
      <p:sp>
        <p:nvSpPr>
          <p:cNvPr id="40965" name="AutoShape 5"/>
          <p:cNvSpPr>
            <a:spLocks noChangeArrowheads="1"/>
          </p:cNvSpPr>
          <p:nvPr/>
        </p:nvSpPr>
        <p:spPr bwMode="auto">
          <a:xfrm>
            <a:off x="539750" y="333375"/>
            <a:ext cx="8208963" cy="1293813"/>
          </a:xfrm>
          <a:prstGeom prst="roundRect">
            <a:avLst>
              <a:gd name="adj" fmla="val 16667"/>
            </a:avLst>
          </a:prstGeom>
          <a:noFill/>
          <a:ln w="76200" cmpd="dbl">
            <a:solidFill>
              <a:srgbClr val="000099"/>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ct val="120000"/>
              </a:lnSpc>
              <a:spcBef>
                <a:spcPct val="0"/>
              </a:spcBef>
              <a:buFontTx/>
              <a:buNone/>
            </a:pPr>
            <a:r>
              <a:rPr lang="ja-JP" altLang="en-US">
                <a:solidFill>
                  <a:srgbClr val="000099"/>
                </a:solidFill>
                <a:latin typeface="Arial" pitchFamily="34" charset="0"/>
              </a:rPr>
              <a:t>　</a:t>
            </a:r>
          </a:p>
        </p:txBody>
      </p:sp>
      <p:sp>
        <p:nvSpPr>
          <p:cNvPr id="40966" name="Rectangle 6"/>
          <p:cNvSpPr>
            <a:spLocks noChangeArrowheads="1"/>
          </p:cNvSpPr>
          <p:nvPr/>
        </p:nvSpPr>
        <p:spPr bwMode="auto">
          <a:xfrm>
            <a:off x="900113" y="430213"/>
            <a:ext cx="853281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Arial" pitchFamily="34" charset="0"/>
              </a:rPr>
              <a:t>見本の問題集をコピーし、</a:t>
            </a:r>
          </a:p>
          <a:p>
            <a:pPr eaLnBrk="1" hangingPunct="1">
              <a:spcBef>
                <a:spcPct val="0"/>
              </a:spcBef>
              <a:buFontTx/>
              <a:buNone/>
            </a:pPr>
            <a:r>
              <a:rPr lang="ja-JP" altLang="en-US">
                <a:latin typeface="Arial" pitchFamily="34" charset="0"/>
              </a:rPr>
              <a:t>練習問題として授業で使用しました。</a:t>
            </a:r>
          </a:p>
        </p:txBody>
      </p:sp>
      <p:sp>
        <p:nvSpPr>
          <p:cNvPr id="40967" name="Text Box 10"/>
          <p:cNvSpPr txBox="1">
            <a:spLocks noChangeArrowheads="1"/>
          </p:cNvSpPr>
          <p:nvPr/>
        </p:nvSpPr>
        <p:spPr bwMode="auto">
          <a:xfrm>
            <a:off x="250825" y="6508750"/>
            <a:ext cx="8569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50000"/>
              </a:spcBef>
              <a:buFontTx/>
              <a:buNone/>
            </a:pPr>
            <a:r>
              <a:rPr lang="en-US" altLang="ja-JP" sz="1400">
                <a:latin typeface="Arial" pitchFamily="34" charset="0"/>
              </a:rPr>
              <a:t>《</a:t>
            </a:r>
            <a:r>
              <a:rPr lang="ja-JP" altLang="en-US" sz="1400">
                <a:latin typeface="Arial" pitchFamily="34" charset="0"/>
              </a:rPr>
              <a:t>参考</a:t>
            </a:r>
            <a:r>
              <a:rPr lang="en-US" altLang="ja-JP" sz="1400">
                <a:latin typeface="Arial" pitchFamily="34" charset="0"/>
              </a:rPr>
              <a:t>》</a:t>
            </a:r>
            <a:r>
              <a:rPr lang="ja-JP" altLang="en-US" sz="1400">
                <a:latin typeface="Arial" pitchFamily="34" charset="0"/>
              </a:rPr>
              <a:t>文化庁　著作権なるほど質問箱　　</a:t>
            </a:r>
            <a:r>
              <a:rPr lang="en-US" altLang="ja-JP" sz="1400">
                <a:latin typeface="Arial" pitchFamily="34" charset="0"/>
              </a:rPr>
              <a:t>http://chosakuken.bunka.go.jp/naruhodo/</a:t>
            </a:r>
            <a:endParaRPr lang="ja-JP" altLang="en-US" sz="1400">
              <a:latin typeface="Arial" pitchFamily="34" charset="0"/>
            </a:endParaRPr>
          </a:p>
        </p:txBody>
      </p:sp>
      <p:sp>
        <p:nvSpPr>
          <p:cNvPr id="40968"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A7C35E4C-4F8D-44B4-8899-C495D541D81B}"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11</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2998"/>
                                        </p:tgtEl>
                                        <p:attrNameLst>
                                          <p:attrName>style.visibility</p:attrName>
                                        </p:attrNameLst>
                                      </p:cBhvr>
                                      <p:to>
                                        <p:strVal val="visible"/>
                                      </p:to>
                                    </p:set>
                                    <p:animEffect transition="in" filter="fade">
                                      <p:cBhvr>
                                        <p:cTn id="7" dur="1000"/>
                                        <p:tgtEl>
                                          <p:spTgt spid="2129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E6E79436-BB77-4B8A-A5A9-786D211B8373}"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12</a:t>
            </a:fld>
            <a:endParaRPr kumimoji="0" lang="en-US" altLang="ja-JP" sz="1200" smtClean="0">
              <a:solidFill>
                <a:srgbClr val="7F7F7F"/>
              </a:solidFill>
              <a:latin typeface="Trebuchet MS" pitchFamily="34" charset="0"/>
              <a:ea typeface="ＭＳ ゴシック" pitchFamily="49" charset="-128"/>
            </a:endParaRPr>
          </a:p>
        </p:txBody>
      </p:sp>
      <p:sp>
        <p:nvSpPr>
          <p:cNvPr id="56322" name="Rectangle 2"/>
          <p:cNvSpPr>
            <a:spLocks noGrp="1"/>
          </p:cNvSpPr>
          <p:nvPr>
            <p:ph type="title" idx="4294967295"/>
          </p:nvPr>
        </p:nvSpPr>
        <p:spPr>
          <a:xfrm>
            <a:off x="0" y="620713"/>
            <a:ext cx="7777163" cy="863600"/>
          </a:xfrm>
          <a:extLst/>
        </p:spPr>
        <p:txBody>
          <a:bodyPr rtlCol="0">
            <a:normAutofit fontScale="90000"/>
          </a:bodyPr>
          <a:lstStyle/>
          <a:p>
            <a:pPr eaLnBrk="1" fontAlgn="auto" hangingPunct="1">
              <a:spcAft>
                <a:spcPts val="0"/>
              </a:spcAft>
              <a:buFont typeface="Georgia" pitchFamily="18" charset="0"/>
              <a:buNone/>
              <a:defRPr/>
            </a:pPr>
            <a:r>
              <a:rPr lang="ja-JP" altLang="en-US" sz="3600" smtClean="0">
                <a:latin typeface="ＭＳ Ｐゴシック" pitchFamily="50" charset="-128"/>
              </a:rPr>
              <a:t>卒業記念</a:t>
            </a:r>
            <a:r>
              <a:rPr lang="en-US" altLang="ja-JP" sz="3600" smtClean="0">
                <a:latin typeface="ＭＳ Ｐゴシック" pitchFamily="50" charset="-128"/>
              </a:rPr>
              <a:t>DVD</a:t>
            </a:r>
            <a:r>
              <a:rPr lang="ja-JP" altLang="en-US" sz="3600" smtClean="0">
                <a:latin typeface="ＭＳ Ｐゴシック" pitchFamily="50" charset="-128"/>
              </a:rPr>
              <a:t>等を制作する場合の</a:t>
            </a:r>
            <a:br>
              <a:rPr lang="ja-JP" altLang="en-US" sz="3600" smtClean="0">
                <a:latin typeface="ＭＳ Ｐゴシック" pitchFamily="50" charset="-128"/>
              </a:rPr>
            </a:br>
            <a:r>
              <a:rPr lang="ja-JP" altLang="en-US" sz="3600" smtClean="0">
                <a:latin typeface="ＭＳ Ｐゴシック" pitchFamily="50" charset="-128"/>
              </a:rPr>
              <a:t>注意点について</a:t>
            </a:r>
          </a:p>
        </p:txBody>
      </p:sp>
      <p:sp>
        <p:nvSpPr>
          <p:cNvPr id="41988" name="Text Box 4"/>
          <p:cNvSpPr txBox="1">
            <a:spLocks noChangeArrowheads="1"/>
          </p:cNvSpPr>
          <p:nvPr/>
        </p:nvSpPr>
        <p:spPr bwMode="auto">
          <a:xfrm>
            <a:off x="755650" y="2060575"/>
            <a:ext cx="76327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r>
              <a:rPr lang="en-US" altLang="ja-JP" sz="3600">
                <a:latin typeface="ＭＳ Ｐゴシック" pitchFamily="50" charset="-128"/>
              </a:rPr>
              <a:t>DVD</a:t>
            </a:r>
            <a:r>
              <a:rPr lang="ja-JP" altLang="en-US" sz="3600">
                <a:latin typeface="ＭＳ Ｐゴシック" pitchFamily="50" charset="-128"/>
              </a:rPr>
              <a:t>等に市販のＣＤ等の音楽をＢＧＭとして利用する場合</a:t>
            </a:r>
            <a:endParaRPr lang="ja-JP" altLang="en-US" sz="2400" b="1">
              <a:solidFill>
                <a:srgbClr val="FF0000"/>
              </a:solidFill>
              <a:latin typeface="ＭＳ Ｐゴシック" pitchFamily="50" charset="-128"/>
            </a:endParaRPr>
          </a:p>
        </p:txBody>
      </p:sp>
      <p:pic>
        <p:nvPicPr>
          <p:cNvPr id="41989" name="Picture 7" descr="t-019c"/>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54913" y="2503488"/>
            <a:ext cx="1589087" cy="185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0" name="Text Box 10"/>
          <p:cNvSpPr txBox="1">
            <a:spLocks noChangeArrowheads="1"/>
          </p:cNvSpPr>
          <p:nvPr/>
        </p:nvSpPr>
        <p:spPr bwMode="auto">
          <a:xfrm>
            <a:off x="684213" y="5229225"/>
            <a:ext cx="81359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endParaRPr lang="ja-JP" altLang="en-US">
              <a:latin typeface="Arial" pitchFamily="34" charset="0"/>
            </a:endParaRPr>
          </a:p>
        </p:txBody>
      </p:sp>
      <p:sp>
        <p:nvSpPr>
          <p:cNvPr id="41991" name="Text Box 11"/>
          <p:cNvSpPr txBox="1">
            <a:spLocks noChangeArrowheads="1"/>
          </p:cNvSpPr>
          <p:nvPr/>
        </p:nvSpPr>
        <p:spPr bwMode="auto">
          <a:xfrm>
            <a:off x="592138" y="512445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a:latin typeface="Arial" pitchFamily="34" charset="0"/>
            </a:endParaRPr>
          </a:p>
        </p:txBody>
      </p:sp>
      <p:sp>
        <p:nvSpPr>
          <p:cNvPr id="41992" name="Text Box 12"/>
          <p:cNvSpPr txBox="1">
            <a:spLocks noChangeArrowheads="1"/>
          </p:cNvSpPr>
          <p:nvPr/>
        </p:nvSpPr>
        <p:spPr bwMode="auto">
          <a:xfrm>
            <a:off x="684213" y="3789363"/>
            <a:ext cx="7775575" cy="210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800">
                <a:latin typeface="Arial" pitchFamily="34" charset="0"/>
              </a:rPr>
              <a:t>・ＢＧＭを入れる場合は申請が必要です</a:t>
            </a:r>
          </a:p>
          <a:p>
            <a:pPr eaLnBrk="1" hangingPunct="1">
              <a:spcBef>
                <a:spcPct val="0"/>
              </a:spcBef>
              <a:buFontTx/>
              <a:buNone/>
            </a:pPr>
            <a:r>
              <a:rPr lang="ja-JP" altLang="en-US" sz="2400" b="1">
                <a:solidFill>
                  <a:srgbClr val="FF0000"/>
                </a:solidFill>
                <a:latin typeface="Arial" pitchFamily="34" charset="0"/>
              </a:rPr>
              <a:t>（音楽の長さ・歌詞表示の有無によって料金が異なります）</a:t>
            </a:r>
          </a:p>
          <a:p>
            <a:pPr eaLnBrk="1" hangingPunct="1">
              <a:spcBef>
                <a:spcPct val="0"/>
              </a:spcBef>
              <a:buFontTx/>
              <a:buNone/>
            </a:pPr>
            <a:endParaRPr lang="ja-JP" altLang="en-US" sz="2400">
              <a:latin typeface="Arial" pitchFamily="34" charset="0"/>
            </a:endParaRPr>
          </a:p>
          <a:p>
            <a:pPr eaLnBrk="1" hangingPunct="1">
              <a:spcBef>
                <a:spcPct val="0"/>
              </a:spcBef>
              <a:buFontTx/>
              <a:buNone/>
            </a:pPr>
            <a:r>
              <a:rPr lang="ja-JP" altLang="en-US" sz="2800">
                <a:latin typeface="Arial" pitchFamily="34" charset="0"/>
              </a:rPr>
              <a:t>・既存のＣＤ等の音源を利用する場合は、別途レコード製作者の許諾が必要です</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0B668B87-60C9-4BAE-888C-66902AF6EDD7}"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13</a:t>
            </a:fld>
            <a:endParaRPr kumimoji="0" lang="en-US" altLang="ja-JP" sz="1200" smtClean="0">
              <a:solidFill>
                <a:srgbClr val="7F7F7F"/>
              </a:solidFill>
              <a:latin typeface="Trebuchet MS" pitchFamily="34" charset="0"/>
              <a:ea typeface="ＭＳ ゴシック" pitchFamily="49" charset="-128"/>
            </a:endParaRPr>
          </a:p>
        </p:txBody>
      </p:sp>
      <p:sp>
        <p:nvSpPr>
          <p:cNvPr id="43011" name="Rectangle 2"/>
          <p:cNvSpPr>
            <a:spLocks noGrp="1"/>
          </p:cNvSpPr>
          <p:nvPr>
            <p:ph type="title" idx="4294967295"/>
          </p:nvPr>
        </p:nvSpPr>
        <p:spPr>
          <a:xfrm>
            <a:off x="0" y="0"/>
            <a:ext cx="7561263" cy="1143000"/>
          </a:xfrm>
        </p:spPr>
        <p:txBody>
          <a:bodyPr/>
          <a:lstStyle/>
          <a:p>
            <a:pPr eaLnBrk="1" hangingPunct="1">
              <a:lnSpc>
                <a:spcPct val="80000"/>
              </a:lnSpc>
              <a:buFont typeface="Georgia" pitchFamily="18" charset="0"/>
              <a:buNone/>
            </a:pPr>
            <a:r>
              <a:rPr lang="ja-JP" altLang="en-US" smtClean="0">
                <a:solidFill>
                  <a:srgbClr val="FF0000"/>
                </a:solidFill>
              </a:rPr>
              <a:t>学校で複製するときは・・・</a:t>
            </a:r>
          </a:p>
        </p:txBody>
      </p:sp>
      <p:sp>
        <p:nvSpPr>
          <p:cNvPr id="43012" name="Rectangle 3"/>
          <p:cNvSpPr>
            <a:spLocks noGrp="1"/>
          </p:cNvSpPr>
          <p:nvPr>
            <p:ph type="body" idx="4294967295"/>
          </p:nvPr>
        </p:nvSpPr>
        <p:spPr>
          <a:xfrm>
            <a:off x="792163" y="3860800"/>
            <a:ext cx="8351837" cy="2808288"/>
          </a:xfrm>
          <a:noFill/>
          <a:ln>
            <a:solidFill>
              <a:srgbClr val="FF6600"/>
            </a:solidFill>
            <a:miter lim="800000"/>
            <a:headEnd/>
            <a:tailEnd/>
          </a:ln>
        </p:spPr>
        <p:txBody>
          <a:bodyPr/>
          <a:lstStyle/>
          <a:p>
            <a:pPr eaLnBrk="1" hangingPunct="1">
              <a:lnSpc>
                <a:spcPct val="90000"/>
              </a:lnSpc>
              <a:buFont typeface="Georgia" pitchFamily="18" charset="0"/>
              <a:buNone/>
            </a:pPr>
            <a:r>
              <a:rPr lang="ja-JP" altLang="en-US" b="1" smtClean="0"/>
              <a:t>＊相談窓口</a:t>
            </a:r>
          </a:p>
          <a:p>
            <a:pPr lvl="1" eaLnBrk="1" hangingPunct="1">
              <a:lnSpc>
                <a:spcPct val="90000"/>
              </a:lnSpc>
              <a:buFont typeface="Georgia" pitchFamily="18" charset="0"/>
              <a:buNone/>
            </a:pPr>
            <a:r>
              <a:rPr lang="ja-JP" altLang="en-US" sz="2400" b="1" smtClean="0">
                <a:latin typeface="ＭＳ Ｐゴシック" pitchFamily="50" charset="-128"/>
              </a:rPr>
              <a:t>＊著作権全般　</a:t>
            </a:r>
            <a:r>
              <a:rPr lang="en-US" altLang="ja-JP" sz="2400" b="1" smtClean="0">
                <a:latin typeface="ＭＳ Ｐゴシック" pitchFamily="50" charset="-128"/>
              </a:rPr>
              <a:t>→</a:t>
            </a:r>
            <a:r>
              <a:rPr lang="ja-JP" altLang="en-US" sz="2400" b="1" smtClean="0">
                <a:latin typeface="ＭＳ Ｐゴシック" pitchFamily="50" charset="-128"/>
              </a:rPr>
              <a:t>　著作権情報センター　（</a:t>
            </a:r>
            <a:r>
              <a:rPr lang="en-US" altLang="ja-JP" sz="2400" b="1" smtClean="0">
                <a:latin typeface="ＭＳ Ｐゴシック" pitchFamily="50" charset="-128"/>
              </a:rPr>
              <a:t>03</a:t>
            </a:r>
            <a:r>
              <a:rPr lang="ja-JP" altLang="en-US" sz="2400" b="1" smtClean="0">
                <a:latin typeface="ＭＳ Ｐゴシック" pitchFamily="50" charset="-128"/>
              </a:rPr>
              <a:t>）</a:t>
            </a:r>
            <a:r>
              <a:rPr lang="en-US" altLang="ja-JP" sz="2400" b="1" smtClean="0">
                <a:latin typeface="ＭＳ Ｐゴシック" pitchFamily="50" charset="-128"/>
              </a:rPr>
              <a:t>5348-6036</a:t>
            </a:r>
          </a:p>
          <a:p>
            <a:pPr lvl="1" eaLnBrk="1" hangingPunct="1">
              <a:lnSpc>
                <a:spcPct val="90000"/>
              </a:lnSpc>
              <a:buFont typeface="Georgia" pitchFamily="18" charset="0"/>
              <a:buNone/>
            </a:pPr>
            <a:r>
              <a:rPr lang="ja-JP" altLang="en-US" sz="2400" b="1" smtClean="0">
                <a:latin typeface="ＭＳ Ｐゴシック" pitchFamily="50" charset="-128"/>
              </a:rPr>
              <a:t>＊音楽　</a:t>
            </a:r>
            <a:r>
              <a:rPr lang="en-US" altLang="ja-JP" sz="2400" b="1" smtClean="0">
                <a:latin typeface="ＭＳ Ｐゴシック" pitchFamily="50" charset="-128"/>
              </a:rPr>
              <a:t>→</a:t>
            </a:r>
            <a:r>
              <a:rPr lang="ja-JP" altLang="en-US" sz="2400" b="1" smtClean="0">
                <a:latin typeface="ＭＳ Ｐゴシック" pitchFamily="50" charset="-128"/>
              </a:rPr>
              <a:t>　日本音楽著作権協会　（</a:t>
            </a:r>
            <a:r>
              <a:rPr lang="en-US" altLang="ja-JP" sz="2400" b="1" smtClean="0">
                <a:latin typeface="ＭＳ Ｐゴシック" pitchFamily="50" charset="-128"/>
              </a:rPr>
              <a:t>03</a:t>
            </a:r>
            <a:r>
              <a:rPr lang="ja-JP" altLang="en-US" sz="2400" b="1" smtClean="0">
                <a:latin typeface="ＭＳ Ｐゴシック" pitchFamily="50" charset="-128"/>
              </a:rPr>
              <a:t>）</a:t>
            </a:r>
            <a:r>
              <a:rPr lang="en-US" altLang="ja-JP" sz="2400" b="1" smtClean="0">
                <a:latin typeface="ＭＳ Ｐゴシック" pitchFamily="50" charset="-128"/>
              </a:rPr>
              <a:t>3481-2121</a:t>
            </a:r>
          </a:p>
          <a:p>
            <a:pPr lvl="1" eaLnBrk="1" hangingPunct="1">
              <a:lnSpc>
                <a:spcPct val="90000"/>
              </a:lnSpc>
              <a:buFont typeface="Georgia" pitchFamily="18" charset="0"/>
              <a:buNone/>
            </a:pPr>
            <a:r>
              <a:rPr lang="ja-JP" altLang="en-US" sz="2400" b="1" smtClean="0">
                <a:latin typeface="ＭＳ Ｐゴシック" pitchFamily="50" charset="-128"/>
              </a:rPr>
              <a:t>＊新聞　</a:t>
            </a:r>
            <a:r>
              <a:rPr lang="en-US" altLang="ja-JP" sz="2400" b="1" smtClean="0">
                <a:latin typeface="ＭＳ Ｐゴシック" pitchFamily="50" charset="-128"/>
              </a:rPr>
              <a:t>→</a:t>
            </a:r>
            <a:r>
              <a:rPr lang="ja-JP" altLang="en-US" sz="2400" b="1" smtClean="0">
                <a:latin typeface="ＭＳ Ｐゴシック" pitchFamily="50" charset="-128"/>
              </a:rPr>
              <a:t>　各新聞社</a:t>
            </a:r>
          </a:p>
          <a:p>
            <a:pPr lvl="1" eaLnBrk="1" hangingPunct="1">
              <a:lnSpc>
                <a:spcPct val="90000"/>
              </a:lnSpc>
              <a:buFont typeface="Georgia" pitchFamily="18" charset="0"/>
              <a:buNone/>
            </a:pPr>
            <a:r>
              <a:rPr lang="ja-JP" altLang="en-US" sz="2400" b="1" smtClean="0">
                <a:latin typeface="ＭＳ Ｐゴシック" pitchFamily="50" charset="-128"/>
              </a:rPr>
              <a:t>＊書籍　</a:t>
            </a:r>
            <a:r>
              <a:rPr lang="en-US" altLang="ja-JP" sz="2400" b="1" smtClean="0">
                <a:latin typeface="ＭＳ Ｐゴシック" pitchFamily="50" charset="-128"/>
              </a:rPr>
              <a:t>→</a:t>
            </a:r>
            <a:r>
              <a:rPr lang="ja-JP" altLang="en-US" sz="2400" b="1" smtClean="0">
                <a:latin typeface="ＭＳ Ｐゴシック" pitchFamily="50" charset="-128"/>
              </a:rPr>
              <a:t>　各出版社</a:t>
            </a:r>
          </a:p>
          <a:p>
            <a:pPr lvl="1" eaLnBrk="1" hangingPunct="1">
              <a:lnSpc>
                <a:spcPct val="90000"/>
              </a:lnSpc>
              <a:buFont typeface="Georgia" pitchFamily="18" charset="0"/>
              <a:buNone/>
            </a:pPr>
            <a:r>
              <a:rPr lang="ja-JP" altLang="en-US" sz="2400" b="1" smtClean="0">
                <a:latin typeface="ＭＳ Ｐゴシック" pitchFamily="50" charset="-128"/>
              </a:rPr>
              <a:t>　　　　　　　　　　　　　　　　　　　　電話やメールによる許諾</a:t>
            </a:r>
            <a:endParaRPr lang="ja-JP" altLang="en-US" b="1" smtClean="0">
              <a:latin typeface="ＭＳ Ｐゴシック" pitchFamily="50" charset="-128"/>
            </a:endParaRPr>
          </a:p>
        </p:txBody>
      </p:sp>
      <p:sp>
        <p:nvSpPr>
          <p:cNvPr id="43013" name="Rectangle 5"/>
          <p:cNvSpPr>
            <a:spLocks noChangeArrowheads="1"/>
          </p:cNvSpPr>
          <p:nvPr/>
        </p:nvSpPr>
        <p:spPr bwMode="auto">
          <a:xfrm>
            <a:off x="468313" y="1027113"/>
            <a:ext cx="8135937"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800" b="1">
                <a:solidFill>
                  <a:srgbClr val="404040"/>
                </a:solidFill>
                <a:latin typeface="Arial" pitchFamily="34" charset="0"/>
              </a:rPr>
              <a:t>　　</a:t>
            </a:r>
            <a:r>
              <a:rPr lang="ja-JP" altLang="en-US" sz="2800" b="1" u="sng">
                <a:solidFill>
                  <a:srgbClr val="404040"/>
                </a:solidFill>
                <a:latin typeface="Arial" pitchFamily="34" charset="0"/>
              </a:rPr>
              <a:t>①　利用規程を確認する</a:t>
            </a:r>
          </a:p>
          <a:p>
            <a:pPr lvl="1" eaLnBrk="1" hangingPunct="1">
              <a:spcBef>
                <a:spcPct val="0"/>
              </a:spcBef>
              <a:buFontTx/>
              <a:buNone/>
            </a:pPr>
            <a:r>
              <a:rPr lang="ja-JP" altLang="en-US">
                <a:solidFill>
                  <a:srgbClr val="404040"/>
                </a:solidFill>
                <a:latin typeface="Arial" pitchFamily="34" charset="0"/>
              </a:rPr>
              <a:t>　・著作権者が記している利用規程が優先される</a:t>
            </a:r>
          </a:p>
          <a:p>
            <a:pPr eaLnBrk="1" hangingPunct="1">
              <a:spcBef>
                <a:spcPct val="0"/>
              </a:spcBef>
              <a:buFontTx/>
              <a:buNone/>
            </a:pPr>
            <a:r>
              <a:rPr lang="ja-JP" altLang="en-US" sz="2800" b="1">
                <a:solidFill>
                  <a:srgbClr val="404040"/>
                </a:solidFill>
                <a:latin typeface="Arial" pitchFamily="34" charset="0"/>
              </a:rPr>
              <a:t>　　</a:t>
            </a:r>
            <a:r>
              <a:rPr lang="ja-JP" altLang="en-US" sz="2800" b="1" u="sng">
                <a:solidFill>
                  <a:srgbClr val="404040"/>
                </a:solidFill>
                <a:latin typeface="Arial" pitchFamily="34" charset="0"/>
              </a:rPr>
              <a:t>②　第３５条に照らし合わせる</a:t>
            </a:r>
          </a:p>
          <a:p>
            <a:pPr lvl="1" eaLnBrk="1" hangingPunct="1">
              <a:spcBef>
                <a:spcPct val="0"/>
              </a:spcBef>
              <a:buFontTx/>
              <a:buNone/>
            </a:pPr>
            <a:r>
              <a:rPr lang="ja-JP" altLang="en-US">
                <a:solidFill>
                  <a:srgbClr val="404040"/>
                </a:solidFill>
                <a:latin typeface="Arial" pitchFamily="34" charset="0"/>
              </a:rPr>
              <a:t>　・ガイドラインも参照</a:t>
            </a:r>
          </a:p>
          <a:p>
            <a:pPr lvl="1" eaLnBrk="1" hangingPunct="1">
              <a:spcBef>
                <a:spcPct val="0"/>
              </a:spcBef>
              <a:buFontTx/>
              <a:buNone/>
            </a:pPr>
            <a:r>
              <a:rPr lang="ja-JP" altLang="en-US" b="1" u="sng">
                <a:solidFill>
                  <a:srgbClr val="404040"/>
                </a:solidFill>
                <a:latin typeface="Arial" pitchFamily="34" charset="0"/>
              </a:rPr>
              <a:t>③　許諾を得る</a:t>
            </a:r>
          </a:p>
        </p:txBody>
      </p:sp>
      <p:sp>
        <p:nvSpPr>
          <p:cNvPr id="43014" name="AutoShape 6"/>
          <p:cNvSpPr>
            <a:spLocks noChangeArrowheads="1"/>
          </p:cNvSpPr>
          <p:nvPr/>
        </p:nvSpPr>
        <p:spPr bwMode="auto">
          <a:xfrm rot="5400000">
            <a:off x="3548062" y="2924176"/>
            <a:ext cx="720725" cy="8636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CC00"/>
          </a:solid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5" name="Oval 9"/>
          <p:cNvSpPr>
            <a:spLocks noChangeArrowheads="1"/>
          </p:cNvSpPr>
          <p:nvPr/>
        </p:nvSpPr>
        <p:spPr bwMode="auto">
          <a:xfrm>
            <a:off x="684213" y="4868863"/>
            <a:ext cx="2232025" cy="1873250"/>
          </a:xfrm>
          <a:prstGeom prst="ellipse">
            <a:avLst/>
          </a:prstGeom>
          <a:noFill/>
          <a:ln w="50800">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4000">
                <a:solidFill>
                  <a:srgbClr val="FF0066"/>
                </a:solidFill>
                <a:latin typeface="Arial" pitchFamily="34" charset="0"/>
                <a:ea typeface="HG丸ｺﾞｼｯｸM-PRO" pitchFamily="50" charset="-128"/>
              </a:rPr>
              <a:t>教職員の</a:t>
            </a:r>
            <a:endParaRPr lang="en-US" altLang="ja-JP" sz="4000">
              <a:solidFill>
                <a:srgbClr val="FF0066"/>
              </a:solidFill>
              <a:latin typeface="Arial" pitchFamily="34" charset="0"/>
              <a:ea typeface="HG丸ｺﾞｼｯｸM-PRO" pitchFamily="50" charset="-128"/>
            </a:endParaRPr>
          </a:p>
          <a:p>
            <a:pPr algn="ctr" eaLnBrk="1" hangingPunct="1">
              <a:spcBef>
                <a:spcPct val="0"/>
              </a:spcBef>
              <a:buFontTx/>
              <a:buNone/>
            </a:pPr>
            <a:r>
              <a:rPr lang="ja-JP" altLang="en-US" sz="4000">
                <a:solidFill>
                  <a:srgbClr val="FF0066"/>
                </a:solidFill>
                <a:latin typeface="Arial" pitchFamily="34" charset="0"/>
                <a:ea typeface="HG丸ｺﾞｼｯｸM-PRO" pitchFamily="50" charset="-128"/>
              </a:rPr>
              <a:t>姿勢</a:t>
            </a:r>
          </a:p>
        </p:txBody>
      </p:sp>
      <p:sp>
        <p:nvSpPr>
          <p:cNvPr id="101386" name="Oval 10"/>
          <p:cNvSpPr>
            <a:spLocks noChangeArrowheads="1"/>
          </p:cNvSpPr>
          <p:nvPr/>
        </p:nvSpPr>
        <p:spPr bwMode="auto">
          <a:xfrm>
            <a:off x="5867400" y="4868863"/>
            <a:ext cx="3025775" cy="1873250"/>
          </a:xfrm>
          <a:prstGeom prst="ellipse">
            <a:avLst/>
          </a:prstGeom>
          <a:noFill/>
          <a:ln w="50800">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3600">
                <a:solidFill>
                  <a:srgbClr val="FF0066"/>
                </a:solidFill>
                <a:latin typeface="Arial" pitchFamily="34" charset="0"/>
                <a:ea typeface="HG丸ｺﾞｼｯｸM-PRO" pitchFamily="50" charset="-128"/>
              </a:rPr>
              <a:t>児童・生徒の</a:t>
            </a:r>
            <a:endParaRPr lang="en-US" altLang="ja-JP" sz="3600">
              <a:solidFill>
                <a:srgbClr val="FF0066"/>
              </a:solidFill>
              <a:latin typeface="Arial" pitchFamily="34" charset="0"/>
              <a:ea typeface="HG丸ｺﾞｼｯｸM-PRO" pitchFamily="50" charset="-128"/>
            </a:endParaRPr>
          </a:p>
          <a:p>
            <a:pPr algn="ctr" eaLnBrk="1" hangingPunct="1">
              <a:spcBef>
                <a:spcPct val="0"/>
              </a:spcBef>
              <a:buFontTx/>
              <a:buNone/>
            </a:pPr>
            <a:r>
              <a:rPr lang="ja-JP" altLang="en-US" sz="3600">
                <a:solidFill>
                  <a:srgbClr val="FF0066"/>
                </a:solidFill>
                <a:latin typeface="Arial" pitchFamily="34" charset="0"/>
                <a:ea typeface="HG丸ｺﾞｼｯｸM-PRO" pitchFamily="50" charset="-128"/>
              </a:rPr>
              <a:t>姿勢</a:t>
            </a:r>
          </a:p>
        </p:txBody>
      </p:sp>
      <p:sp>
        <p:nvSpPr>
          <p:cNvPr id="101388" name="AutoShape 12"/>
          <p:cNvSpPr>
            <a:spLocks noChangeArrowheads="1"/>
          </p:cNvSpPr>
          <p:nvPr/>
        </p:nvSpPr>
        <p:spPr bwMode="auto">
          <a:xfrm rot="-5400000">
            <a:off x="3895726" y="4768850"/>
            <a:ext cx="1295400" cy="2073275"/>
          </a:xfrm>
          <a:prstGeom prst="downArrow">
            <a:avLst>
              <a:gd name="adj1" fmla="val 50000"/>
              <a:gd name="adj2" fmla="val 81640"/>
            </a:avLst>
          </a:prstGeom>
          <a:solidFill>
            <a:srgbClr val="FFFF99"/>
          </a:solidFill>
          <a:ln w="9525">
            <a:solidFill>
              <a:schemeClr val="tx1"/>
            </a:solidFill>
            <a:miter lim="800000"/>
            <a:headEnd/>
            <a:tailEnd/>
          </a:ln>
        </p:spPr>
        <p:txBody>
          <a:bodyPr rot="10800000"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solidFill>
                <a:srgbClr val="000000"/>
              </a:solidFill>
              <a:latin typeface="Arial" pitchFamily="34" charset="0"/>
            </a:endParaRPr>
          </a:p>
        </p:txBody>
      </p:sp>
      <p:sp>
        <p:nvSpPr>
          <p:cNvPr id="74757" name="AutoShape 16"/>
          <p:cNvSpPr>
            <a:spLocks noChangeArrowheads="1"/>
          </p:cNvSpPr>
          <p:nvPr/>
        </p:nvSpPr>
        <p:spPr bwMode="auto">
          <a:xfrm>
            <a:off x="250825" y="836613"/>
            <a:ext cx="8642350" cy="1800225"/>
          </a:xfrm>
          <a:prstGeom prst="roundRect">
            <a:avLst>
              <a:gd name="adj" fmla="val 16667"/>
            </a:avLst>
          </a:prstGeom>
          <a:noFill/>
          <a:ln w="28575">
            <a:solidFill>
              <a:srgbClr val="00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3600">
                <a:solidFill>
                  <a:srgbClr val="000099"/>
                </a:solidFill>
                <a:latin typeface="ＭＳ Ｐゴシック" pitchFamily="50" charset="-128"/>
              </a:rPr>
              <a:t>１ 「著作権」を十分理解したうえで、</a:t>
            </a:r>
            <a:r>
              <a:rPr lang="ja-JP" altLang="en-US" sz="3600">
                <a:solidFill>
                  <a:srgbClr val="000099"/>
                </a:solidFill>
                <a:latin typeface="Arial" pitchFamily="34" charset="0"/>
              </a:rPr>
              <a:t>有効に</a:t>
            </a:r>
            <a:endParaRPr lang="ja-JP" altLang="en-US" sz="3600">
              <a:solidFill>
                <a:srgbClr val="000099"/>
              </a:solidFill>
              <a:latin typeface="ＭＳ Ｐゴシック" pitchFamily="50" charset="-128"/>
            </a:endParaRPr>
          </a:p>
          <a:p>
            <a:pPr eaLnBrk="1" hangingPunct="1">
              <a:spcBef>
                <a:spcPct val="0"/>
              </a:spcBef>
              <a:buFontTx/>
              <a:buNone/>
            </a:pPr>
            <a:r>
              <a:rPr lang="ja-JP" altLang="en-US" sz="3600">
                <a:solidFill>
                  <a:srgbClr val="000099"/>
                </a:solidFill>
                <a:latin typeface="ＭＳ Ｐゴシック" pitchFamily="50" charset="-128"/>
              </a:rPr>
              <a:t>   著作物を活用しましょう。</a:t>
            </a:r>
          </a:p>
        </p:txBody>
      </p:sp>
      <p:sp>
        <p:nvSpPr>
          <p:cNvPr id="74758" name="AutoShape 16"/>
          <p:cNvSpPr>
            <a:spLocks noChangeArrowheads="1"/>
          </p:cNvSpPr>
          <p:nvPr/>
        </p:nvSpPr>
        <p:spPr bwMode="auto">
          <a:xfrm>
            <a:off x="266700" y="2852738"/>
            <a:ext cx="8697913" cy="1838325"/>
          </a:xfrm>
          <a:prstGeom prst="roundRect">
            <a:avLst>
              <a:gd name="adj" fmla="val 16667"/>
            </a:avLst>
          </a:prstGeom>
          <a:noFill/>
          <a:ln w="28575">
            <a:solidFill>
              <a:srgbClr val="00008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3600" b="1">
                <a:solidFill>
                  <a:srgbClr val="000099"/>
                </a:solidFill>
                <a:latin typeface="Arial" pitchFamily="34" charset="0"/>
              </a:rPr>
              <a:t>２ </a:t>
            </a:r>
            <a:r>
              <a:rPr lang="ja-JP" altLang="en-US" sz="3600">
                <a:solidFill>
                  <a:srgbClr val="000099"/>
                </a:solidFill>
                <a:latin typeface="Arial" pitchFamily="34" charset="0"/>
              </a:rPr>
              <a:t>著作物・著作権者を守ろうとする態度を</a:t>
            </a:r>
          </a:p>
          <a:p>
            <a:pPr eaLnBrk="1" hangingPunct="1">
              <a:spcBef>
                <a:spcPct val="0"/>
              </a:spcBef>
              <a:buFontTx/>
              <a:buNone/>
            </a:pPr>
            <a:r>
              <a:rPr lang="ja-JP" altLang="en-US" sz="3600">
                <a:solidFill>
                  <a:srgbClr val="000099"/>
                </a:solidFill>
                <a:latin typeface="Arial" pitchFamily="34" charset="0"/>
              </a:rPr>
              <a:t>　 育てましょう。（自他の権利を尊重する）</a:t>
            </a:r>
          </a:p>
        </p:txBody>
      </p:sp>
      <p:sp>
        <p:nvSpPr>
          <p:cNvPr id="44039" name="正方形/長方形 2"/>
          <p:cNvSpPr>
            <a:spLocks noChangeArrowheads="1"/>
          </p:cNvSpPr>
          <p:nvPr/>
        </p:nvSpPr>
        <p:spPr bwMode="auto">
          <a:xfrm>
            <a:off x="461963" y="66675"/>
            <a:ext cx="84375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4400" b="1">
                <a:solidFill>
                  <a:schemeClr val="tx2"/>
                </a:solidFill>
                <a:latin typeface="Arial" pitchFamily="34" charset="0"/>
              </a:rPr>
              <a:t>学校と著作権</a:t>
            </a:r>
          </a:p>
        </p:txBody>
      </p:sp>
      <p:sp>
        <p:nvSpPr>
          <p:cNvPr id="44040" name="テキスト ボックス 1"/>
          <p:cNvSpPr txBox="1">
            <a:spLocks noChangeArrowheads="1"/>
          </p:cNvSpPr>
          <p:nvPr/>
        </p:nvSpPr>
        <p:spPr bwMode="auto">
          <a:xfrm>
            <a:off x="398463" y="1633538"/>
            <a:ext cx="1857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a:latin typeface="Arial" pitchFamily="34" charset="0"/>
            </a:endParaRPr>
          </a:p>
        </p:txBody>
      </p:sp>
      <p:sp>
        <p:nvSpPr>
          <p:cNvPr id="44041"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CE7D30B3-5996-4DDF-A2D5-02C50BB34930}"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14</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4757"/>
                                        </p:tgtEl>
                                        <p:attrNameLst>
                                          <p:attrName>style.visibility</p:attrName>
                                        </p:attrNameLst>
                                      </p:cBhvr>
                                      <p:to>
                                        <p:strVal val="visible"/>
                                      </p:to>
                                    </p:set>
                                    <p:anim calcmode="lin" valueType="num">
                                      <p:cBhvr additive="base">
                                        <p:cTn id="7" dur="500" fill="hold"/>
                                        <p:tgtEl>
                                          <p:spTgt spid="74757"/>
                                        </p:tgtEl>
                                        <p:attrNameLst>
                                          <p:attrName>ppt_x</p:attrName>
                                        </p:attrNameLst>
                                      </p:cBhvr>
                                      <p:tavLst>
                                        <p:tav tm="0">
                                          <p:val>
                                            <p:strVal val="#ppt_x"/>
                                          </p:val>
                                        </p:tav>
                                        <p:tav tm="100000">
                                          <p:val>
                                            <p:strVal val="#ppt_x"/>
                                          </p:val>
                                        </p:tav>
                                      </p:tavLst>
                                    </p:anim>
                                    <p:anim calcmode="lin" valueType="num">
                                      <p:cBhvr additive="base">
                                        <p:cTn id="8" dur="500" fill="hold"/>
                                        <p:tgtEl>
                                          <p:spTgt spid="7475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4758"/>
                                        </p:tgtEl>
                                        <p:attrNameLst>
                                          <p:attrName>style.visibility</p:attrName>
                                        </p:attrNameLst>
                                      </p:cBhvr>
                                      <p:to>
                                        <p:strVal val="visible"/>
                                      </p:to>
                                    </p:set>
                                    <p:anim calcmode="lin" valueType="num">
                                      <p:cBhvr additive="base">
                                        <p:cTn id="13" dur="500" fill="hold"/>
                                        <p:tgtEl>
                                          <p:spTgt spid="74758"/>
                                        </p:tgtEl>
                                        <p:attrNameLst>
                                          <p:attrName>ppt_x</p:attrName>
                                        </p:attrNameLst>
                                      </p:cBhvr>
                                      <p:tavLst>
                                        <p:tav tm="0">
                                          <p:val>
                                            <p:strVal val="#ppt_x"/>
                                          </p:val>
                                        </p:tav>
                                        <p:tav tm="100000">
                                          <p:val>
                                            <p:strVal val="#ppt_x"/>
                                          </p:val>
                                        </p:tav>
                                      </p:tavLst>
                                    </p:anim>
                                    <p:anim calcmode="lin" valueType="num">
                                      <p:cBhvr additive="base">
                                        <p:cTn id="14" dur="500" fill="hold"/>
                                        <p:tgtEl>
                                          <p:spTgt spid="74758"/>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500"/>
                            </p:stCondLst>
                            <p:childTnLst>
                              <p:par>
                                <p:cTn id="16" presetID="10" presetClass="entr" presetSubtype="0" fill="hold" grpId="0" nodeType="afterEffect">
                                  <p:stCondLst>
                                    <p:cond delay="0"/>
                                  </p:stCondLst>
                                  <p:childTnLst>
                                    <p:set>
                                      <p:cBhvr>
                                        <p:cTn id="17" dur="1" fill="hold">
                                          <p:stCondLst>
                                            <p:cond delay="0"/>
                                          </p:stCondLst>
                                        </p:cTn>
                                        <p:tgtEl>
                                          <p:spTgt spid="101385"/>
                                        </p:tgtEl>
                                        <p:attrNameLst>
                                          <p:attrName>style.visibility</p:attrName>
                                        </p:attrNameLst>
                                      </p:cBhvr>
                                      <p:to>
                                        <p:strVal val="visible"/>
                                      </p:to>
                                    </p:set>
                                    <p:animEffect transition="in" filter="fade">
                                      <p:cBhvr>
                                        <p:cTn id="18" dur="2000"/>
                                        <p:tgtEl>
                                          <p:spTgt spid="101385"/>
                                        </p:tgtEl>
                                      </p:cBhvr>
                                    </p:animEffect>
                                  </p:childTnLst>
                                </p:cTn>
                              </p:par>
                            </p:childTnLst>
                          </p:cTn>
                        </p:par>
                        <p:par>
                          <p:cTn id="19" fill="hold" nodeType="afterGroup">
                            <p:stCondLst>
                              <p:cond delay="2500"/>
                            </p:stCondLst>
                            <p:childTnLst>
                              <p:par>
                                <p:cTn id="20" presetID="10" presetClass="entr" presetSubtype="0" fill="hold" grpId="0" nodeType="afterEffect">
                                  <p:stCondLst>
                                    <p:cond delay="0"/>
                                  </p:stCondLst>
                                  <p:childTnLst>
                                    <p:set>
                                      <p:cBhvr>
                                        <p:cTn id="21" dur="1" fill="hold">
                                          <p:stCondLst>
                                            <p:cond delay="0"/>
                                          </p:stCondLst>
                                        </p:cTn>
                                        <p:tgtEl>
                                          <p:spTgt spid="101388"/>
                                        </p:tgtEl>
                                        <p:attrNameLst>
                                          <p:attrName>style.visibility</p:attrName>
                                        </p:attrNameLst>
                                      </p:cBhvr>
                                      <p:to>
                                        <p:strVal val="visible"/>
                                      </p:to>
                                    </p:set>
                                    <p:animEffect transition="in" filter="fade">
                                      <p:cBhvr>
                                        <p:cTn id="22" dur="2000"/>
                                        <p:tgtEl>
                                          <p:spTgt spid="101388"/>
                                        </p:tgtEl>
                                      </p:cBhvr>
                                    </p:animEffect>
                                  </p:childTnLst>
                                </p:cTn>
                              </p:par>
                            </p:childTnLst>
                          </p:cTn>
                        </p:par>
                        <p:par>
                          <p:cTn id="23" fill="hold" nodeType="afterGroup">
                            <p:stCondLst>
                              <p:cond delay="4500"/>
                            </p:stCondLst>
                            <p:childTnLst>
                              <p:par>
                                <p:cTn id="24" presetID="10" presetClass="entr" presetSubtype="0" fill="hold" grpId="0" nodeType="afterEffect">
                                  <p:stCondLst>
                                    <p:cond delay="0"/>
                                  </p:stCondLst>
                                  <p:childTnLst>
                                    <p:set>
                                      <p:cBhvr>
                                        <p:cTn id="25" dur="1" fill="hold">
                                          <p:stCondLst>
                                            <p:cond delay="0"/>
                                          </p:stCondLst>
                                        </p:cTn>
                                        <p:tgtEl>
                                          <p:spTgt spid="101386"/>
                                        </p:tgtEl>
                                        <p:attrNameLst>
                                          <p:attrName>style.visibility</p:attrName>
                                        </p:attrNameLst>
                                      </p:cBhvr>
                                      <p:to>
                                        <p:strVal val="visible"/>
                                      </p:to>
                                    </p:set>
                                    <p:animEffect transition="in" filter="fade">
                                      <p:cBhvr>
                                        <p:cTn id="26" dur="2000"/>
                                        <p:tgtEl>
                                          <p:spTgt spid="101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5" grpId="0" animBg="1"/>
      <p:bldP spid="101386" grpId="0" animBg="1"/>
      <p:bldP spid="101388" grpId="0" animBg="1"/>
      <p:bldP spid="74757" grpId="0" animBg="1"/>
      <p:bldP spid="7475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7CBD5F27-0CAF-4946-8676-37198A6A4FD5}"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15</a:t>
            </a:fld>
            <a:endParaRPr kumimoji="0" lang="en-US" altLang="ja-JP" sz="1200" smtClean="0">
              <a:solidFill>
                <a:srgbClr val="7F7F7F"/>
              </a:solidFill>
              <a:latin typeface="Trebuchet MS" pitchFamily="34" charset="0"/>
              <a:ea typeface="ＭＳ ゴシック" pitchFamily="49" charset="-128"/>
            </a:endParaRPr>
          </a:p>
        </p:txBody>
      </p:sp>
      <p:sp>
        <p:nvSpPr>
          <p:cNvPr id="45059" name="正方形/長方形 2"/>
          <p:cNvSpPr>
            <a:spLocks noChangeArrowheads="1"/>
          </p:cNvSpPr>
          <p:nvPr/>
        </p:nvSpPr>
        <p:spPr bwMode="auto">
          <a:xfrm>
            <a:off x="461963" y="66675"/>
            <a:ext cx="84375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4400" b="1">
                <a:solidFill>
                  <a:schemeClr val="tx2"/>
                </a:solidFill>
                <a:latin typeface="Arial" pitchFamily="34" charset="0"/>
              </a:rPr>
              <a:t>ワークシート①</a:t>
            </a:r>
          </a:p>
        </p:txBody>
      </p:sp>
      <p:sp>
        <p:nvSpPr>
          <p:cNvPr id="45060" name="Rectangle 5"/>
          <p:cNvSpPr>
            <a:spLocks noChangeArrowheads="1"/>
          </p:cNvSpPr>
          <p:nvPr/>
        </p:nvSpPr>
        <p:spPr bwMode="auto">
          <a:xfrm>
            <a:off x="468313" y="1027113"/>
            <a:ext cx="8135937" cy="15097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en-US" sz="2800" b="1">
                <a:solidFill>
                  <a:srgbClr val="404040"/>
                </a:solidFill>
                <a:latin typeface="Arial" pitchFamily="34" charset="0"/>
              </a:rPr>
              <a:t>＜考えてみましょう＞</a:t>
            </a:r>
            <a:endParaRPr lang="en-US" altLang="ja-JP" sz="2800" b="1">
              <a:solidFill>
                <a:srgbClr val="404040"/>
              </a:solidFill>
              <a:latin typeface="Arial" pitchFamily="34" charset="0"/>
            </a:endParaRPr>
          </a:p>
          <a:p>
            <a:pPr>
              <a:spcAft>
                <a:spcPts val="300"/>
              </a:spcAft>
              <a:buClr>
                <a:srgbClr val="C3260C"/>
              </a:buClr>
              <a:buSzPct val="130000"/>
              <a:buFont typeface="Georgia" pitchFamily="18" charset="0"/>
              <a:buNone/>
            </a:pPr>
            <a:r>
              <a:rPr lang="ja-JP" altLang="ja-JP" sz="2800">
                <a:solidFill>
                  <a:srgbClr val="404040"/>
                </a:solidFill>
                <a:latin typeface="Trebuchet MS" pitchFamily="34" charset="0"/>
              </a:rPr>
              <a:t>生徒が</a:t>
            </a:r>
            <a:r>
              <a:rPr lang="en-US" altLang="ja-JP" sz="2800">
                <a:solidFill>
                  <a:srgbClr val="404040"/>
                </a:solidFill>
                <a:latin typeface="Trebuchet MS" pitchFamily="34" charset="0"/>
              </a:rPr>
              <a:t>Web</a:t>
            </a:r>
            <a:r>
              <a:rPr lang="ja-JP" altLang="ja-JP" sz="2800">
                <a:solidFill>
                  <a:srgbClr val="404040"/>
                </a:solidFill>
                <a:latin typeface="Trebuchet MS" pitchFamily="34" charset="0"/>
              </a:rPr>
              <a:t>上の絵やデザインを印刷したものを使って授業の発表資料を作りました。</a:t>
            </a:r>
          </a:p>
        </p:txBody>
      </p:sp>
      <p:sp>
        <p:nvSpPr>
          <p:cNvPr id="45061" name="Rectangle 5"/>
          <p:cNvSpPr>
            <a:spLocks noChangeArrowheads="1"/>
          </p:cNvSpPr>
          <p:nvPr/>
        </p:nvSpPr>
        <p:spPr bwMode="auto">
          <a:xfrm>
            <a:off x="593725" y="2751138"/>
            <a:ext cx="81359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ja-JP" sz="2000">
                <a:solidFill>
                  <a:srgbClr val="404040"/>
                </a:solidFill>
                <a:latin typeface="ＭＳ 明朝" pitchFamily="17" charset="-128"/>
                <a:ea typeface="ＭＳ 明朝" pitchFamily="17" charset="-128"/>
              </a:rPr>
              <a:t>著作権法上、問題がないと思う場合は○を、あると思う場合は×を回答欄に書きましょう。また、×の場合は、自分の考えも書いてみましょう。</a:t>
            </a:r>
          </a:p>
        </p:txBody>
      </p:sp>
      <p:sp>
        <p:nvSpPr>
          <p:cNvPr id="45062" name="Rectangle 5"/>
          <p:cNvSpPr>
            <a:spLocks noChangeArrowheads="1"/>
          </p:cNvSpPr>
          <p:nvPr/>
        </p:nvSpPr>
        <p:spPr bwMode="auto">
          <a:xfrm>
            <a:off x="461963" y="3933825"/>
            <a:ext cx="8135937" cy="8302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en-US" sz="2800" b="1">
                <a:solidFill>
                  <a:srgbClr val="404040"/>
                </a:solidFill>
                <a:latin typeface="Arial" pitchFamily="34" charset="0"/>
              </a:rPr>
              <a:t>＜回答＞</a:t>
            </a:r>
            <a:endParaRPr lang="en-US" altLang="ja-JP" sz="2800" b="1">
              <a:solidFill>
                <a:srgbClr val="404040"/>
              </a:solidFill>
              <a:latin typeface="Arial" pitchFamily="34" charset="0"/>
            </a:endParaRPr>
          </a:p>
        </p:txBody>
      </p:sp>
      <p:sp>
        <p:nvSpPr>
          <p:cNvPr id="45063" name="Rectangle 5"/>
          <p:cNvSpPr>
            <a:spLocks noChangeArrowheads="1"/>
          </p:cNvSpPr>
          <p:nvPr/>
        </p:nvSpPr>
        <p:spPr bwMode="auto">
          <a:xfrm>
            <a:off x="468313" y="4770438"/>
            <a:ext cx="8135937" cy="13954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en-US" sz="2800" b="1">
                <a:solidFill>
                  <a:srgbClr val="404040"/>
                </a:solidFill>
                <a:latin typeface="Arial" pitchFamily="34" charset="0"/>
              </a:rPr>
              <a:t>＜自分の考え＞</a:t>
            </a:r>
            <a:endParaRPr lang="en-US" altLang="ja-JP" sz="2800" b="1">
              <a:solidFill>
                <a:srgbClr val="404040"/>
              </a:solidFill>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DA7F94D3-CCBB-412E-A93F-8C50DD018FD1}"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16</a:t>
            </a:fld>
            <a:endParaRPr kumimoji="0" lang="en-US" altLang="ja-JP" sz="1200" smtClean="0">
              <a:solidFill>
                <a:srgbClr val="7F7F7F"/>
              </a:solidFill>
              <a:latin typeface="Trebuchet MS" pitchFamily="34" charset="0"/>
              <a:ea typeface="ＭＳ ゴシック" pitchFamily="49" charset="-128"/>
            </a:endParaRPr>
          </a:p>
        </p:txBody>
      </p:sp>
      <p:sp>
        <p:nvSpPr>
          <p:cNvPr id="46083" name="正方形/長方形 2"/>
          <p:cNvSpPr>
            <a:spLocks noChangeArrowheads="1"/>
          </p:cNvSpPr>
          <p:nvPr/>
        </p:nvSpPr>
        <p:spPr bwMode="auto">
          <a:xfrm>
            <a:off x="461963" y="66675"/>
            <a:ext cx="84375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4400" b="1">
                <a:solidFill>
                  <a:schemeClr val="tx2"/>
                </a:solidFill>
                <a:latin typeface="Arial" pitchFamily="34" charset="0"/>
              </a:rPr>
              <a:t>ワークシート②</a:t>
            </a:r>
          </a:p>
        </p:txBody>
      </p:sp>
      <p:sp>
        <p:nvSpPr>
          <p:cNvPr id="46084" name="Rectangle 5"/>
          <p:cNvSpPr>
            <a:spLocks noChangeArrowheads="1"/>
          </p:cNvSpPr>
          <p:nvPr/>
        </p:nvSpPr>
        <p:spPr bwMode="auto">
          <a:xfrm>
            <a:off x="468313" y="1027113"/>
            <a:ext cx="8135937" cy="15097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en-US" sz="2800" b="1">
                <a:solidFill>
                  <a:srgbClr val="404040"/>
                </a:solidFill>
                <a:latin typeface="Arial" pitchFamily="34" charset="0"/>
              </a:rPr>
              <a:t>＜考えてみましょう＞</a:t>
            </a:r>
            <a:endParaRPr lang="en-US" altLang="ja-JP" sz="2800" b="1">
              <a:solidFill>
                <a:srgbClr val="404040"/>
              </a:solidFill>
              <a:latin typeface="Arial" pitchFamily="34" charset="0"/>
            </a:endParaRPr>
          </a:p>
          <a:p>
            <a:pPr>
              <a:spcAft>
                <a:spcPts val="300"/>
              </a:spcAft>
              <a:buClr>
                <a:srgbClr val="C3260C"/>
              </a:buClr>
              <a:buSzPct val="130000"/>
              <a:buFont typeface="Georgia" pitchFamily="18" charset="0"/>
              <a:buNone/>
            </a:pPr>
            <a:r>
              <a:rPr lang="ja-JP" altLang="en-US" sz="2800">
                <a:solidFill>
                  <a:srgbClr val="404040"/>
                </a:solidFill>
                <a:latin typeface="Trebuchet MS" pitchFamily="34" charset="0"/>
              </a:rPr>
              <a:t>見本</a:t>
            </a:r>
            <a:r>
              <a:rPr lang="ja-JP" altLang="ja-JP" sz="2800">
                <a:solidFill>
                  <a:srgbClr val="404040"/>
                </a:solidFill>
                <a:latin typeface="Trebuchet MS" pitchFamily="34" charset="0"/>
              </a:rPr>
              <a:t>の問題集をコピーし、練習問題として授業で使用しました。</a:t>
            </a:r>
          </a:p>
        </p:txBody>
      </p:sp>
      <p:sp>
        <p:nvSpPr>
          <p:cNvPr id="46085" name="Rectangle 5"/>
          <p:cNvSpPr>
            <a:spLocks noChangeArrowheads="1"/>
          </p:cNvSpPr>
          <p:nvPr/>
        </p:nvSpPr>
        <p:spPr bwMode="auto">
          <a:xfrm>
            <a:off x="593725" y="2751138"/>
            <a:ext cx="81359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ja-JP" sz="2000">
                <a:solidFill>
                  <a:srgbClr val="404040"/>
                </a:solidFill>
                <a:latin typeface="ＭＳ 明朝" pitchFamily="17" charset="-128"/>
                <a:ea typeface="ＭＳ 明朝" pitchFamily="17" charset="-128"/>
              </a:rPr>
              <a:t>著作権法上、問題がないと思う場合は○を、あると思う場合は×を回答欄に書きましょう。また、×の場合は、自分の考えも書いてみましょう。</a:t>
            </a:r>
          </a:p>
        </p:txBody>
      </p:sp>
      <p:sp>
        <p:nvSpPr>
          <p:cNvPr id="46086" name="Rectangle 5"/>
          <p:cNvSpPr>
            <a:spLocks noChangeArrowheads="1"/>
          </p:cNvSpPr>
          <p:nvPr/>
        </p:nvSpPr>
        <p:spPr bwMode="auto">
          <a:xfrm>
            <a:off x="461963" y="3933825"/>
            <a:ext cx="8135937" cy="8302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en-US" sz="2800" b="1">
                <a:solidFill>
                  <a:srgbClr val="404040"/>
                </a:solidFill>
                <a:latin typeface="Arial" pitchFamily="34" charset="0"/>
              </a:rPr>
              <a:t>＜回答＞</a:t>
            </a:r>
            <a:endParaRPr lang="en-US" altLang="ja-JP" sz="2800" b="1">
              <a:solidFill>
                <a:srgbClr val="404040"/>
              </a:solidFill>
              <a:latin typeface="Arial" pitchFamily="34" charset="0"/>
            </a:endParaRPr>
          </a:p>
        </p:txBody>
      </p:sp>
      <p:sp>
        <p:nvSpPr>
          <p:cNvPr id="46087" name="Rectangle 5"/>
          <p:cNvSpPr>
            <a:spLocks noChangeArrowheads="1"/>
          </p:cNvSpPr>
          <p:nvPr/>
        </p:nvSpPr>
        <p:spPr bwMode="auto">
          <a:xfrm>
            <a:off x="468313" y="4770438"/>
            <a:ext cx="8135937" cy="13954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en-US" sz="2800" b="1">
                <a:solidFill>
                  <a:srgbClr val="404040"/>
                </a:solidFill>
                <a:latin typeface="Arial" pitchFamily="34" charset="0"/>
              </a:rPr>
              <a:t>＜自分の考え＞</a:t>
            </a:r>
            <a:endParaRPr lang="en-US" altLang="ja-JP" sz="2800" b="1">
              <a:solidFill>
                <a:srgbClr val="404040"/>
              </a:solidFill>
              <a:latin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9BD442D3-CD6A-4AA1-808B-1A0CA5CCB1E9}"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17</a:t>
            </a:fld>
            <a:endParaRPr kumimoji="0" lang="en-US" altLang="ja-JP" sz="1200" smtClean="0">
              <a:solidFill>
                <a:srgbClr val="7F7F7F"/>
              </a:solidFill>
              <a:latin typeface="Trebuchet MS" pitchFamily="34" charset="0"/>
              <a:ea typeface="ＭＳ ゴシック" pitchFamily="49" charset="-128"/>
            </a:endParaRPr>
          </a:p>
        </p:txBody>
      </p:sp>
      <p:sp>
        <p:nvSpPr>
          <p:cNvPr id="47107" name="正方形/長方形 2"/>
          <p:cNvSpPr>
            <a:spLocks noChangeArrowheads="1"/>
          </p:cNvSpPr>
          <p:nvPr/>
        </p:nvSpPr>
        <p:spPr bwMode="auto">
          <a:xfrm>
            <a:off x="461963" y="66675"/>
            <a:ext cx="84375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4400" b="1">
                <a:solidFill>
                  <a:schemeClr val="tx2"/>
                </a:solidFill>
                <a:latin typeface="Arial" pitchFamily="34" charset="0"/>
              </a:rPr>
              <a:t>参考資料</a:t>
            </a:r>
          </a:p>
        </p:txBody>
      </p:sp>
      <p:sp>
        <p:nvSpPr>
          <p:cNvPr id="47108" name="Rectangle 5"/>
          <p:cNvSpPr>
            <a:spLocks noChangeArrowheads="1"/>
          </p:cNvSpPr>
          <p:nvPr/>
        </p:nvSpPr>
        <p:spPr bwMode="auto">
          <a:xfrm>
            <a:off x="757238" y="2870200"/>
            <a:ext cx="81359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en-US" altLang="ja-JP" sz="1800">
                <a:latin typeface="ＭＳ 明朝" pitchFamily="17" charset="-128"/>
                <a:ea typeface="ＭＳ 明朝" pitchFamily="17" charset="-128"/>
                <a:hlinkClick r:id="rId2"/>
              </a:rPr>
              <a:t>http://www.jbpa.or.jp/pdf/guideline/act_article35_guideline.pdf</a:t>
            </a:r>
            <a:endParaRPr lang="ja-JP" altLang="ja-JP" sz="1800">
              <a:latin typeface="ＭＳ 明朝" pitchFamily="17" charset="-128"/>
              <a:ea typeface="ＭＳ 明朝" pitchFamily="17" charset="-128"/>
            </a:endParaRPr>
          </a:p>
        </p:txBody>
      </p:sp>
      <p:sp>
        <p:nvSpPr>
          <p:cNvPr id="47109" name="Rectangle 5"/>
          <p:cNvSpPr>
            <a:spLocks noChangeArrowheads="1"/>
          </p:cNvSpPr>
          <p:nvPr/>
        </p:nvSpPr>
        <p:spPr bwMode="auto">
          <a:xfrm>
            <a:off x="612775" y="1557338"/>
            <a:ext cx="8135938" cy="131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en-US" sz="2400">
                <a:solidFill>
                  <a:srgbClr val="404040"/>
                </a:solidFill>
                <a:latin typeface="ＭＳ 明朝" pitchFamily="17" charset="-128"/>
                <a:ea typeface="ＭＳ 明朝" pitchFamily="17" charset="-128"/>
              </a:rPr>
              <a:t>学校その他教育機関における著作物の複製に関する著作権法第３５条のガイドライン</a:t>
            </a:r>
            <a:endParaRPr lang="en-US" altLang="ja-JP" sz="2400">
              <a:solidFill>
                <a:srgbClr val="404040"/>
              </a:solidFill>
              <a:latin typeface="ＭＳ 明朝" pitchFamily="17" charset="-128"/>
              <a:ea typeface="ＭＳ 明朝" pitchFamily="17" charset="-128"/>
            </a:endParaRPr>
          </a:p>
          <a:p>
            <a:pPr>
              <a:spcAft>
                <a:spcPts val="300"/>
              </a:spcAft>
              <a:buClr>
                <a:srgbClr val="C3260C"/>
              </a:buClr>
              <a:buSzPct val="130000"/>
              <a:buFont typeface="Georgia" pitchFamily="18" charset="0"/>
              <a:buNone/>
            </a:pPr>
            <a:r>
              <a:rPr lang="ja-JP" altLang="en-US" sz="2400">
                <a:solidFill>
                  <a:srgbClr val="404040"/>
                </a:solidFill>
                <a:latin typeface="ＭＳ 明朝" pitchFamily="17" charset="-128"/>
                <a:ea typeface="ＭＳ 明朝" pitchFamily="17" charset="-128"/>
              </a:rPr>
              <a:t>（著作権法第３５条ガイドライン協会）</a:t>
            </a:r>
            <a:endParaRPr lang="ja-JP" altLang="ja-JP" sz="2400">
              <a:solidFill>
                <a:srgbClr val="404040"/>
              </a:solidFill>
              <a:latin typeface="ＭＳ 明朝" pitchFamily="17" charset="-128"/>
              <a:ea typeface="ＭＳ 明朝" pitchFamily="17" charset="-128"/>
            </a:endParaRPr>
          </a:p>
        </p:txBody>
      </p:sp>
      <p:sp>
        <p:nvSpPr>
          <p:cNvPr id="47110" name="Rectangle 5"/>
          <p:cNvSpPr>
            <a:spLocks noChangeArrowheads="1"/>
          </p:cNvSpPr>
          <p:nvPr/>
        </p:nvSpPr>
        <p:spPr bwMode="auto">
          <a:xfrm>
            <a:off x="757238" y="4459288"/>
            <a:ext cx="8135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en-US" altLang="ja-JP" sz="1800">
                <a:latin typeface="ＭＳ 明朝" pitchFamily="17" charset="-128"/>
                <a:ea typeface="ＭＳ 明朝" pitchFamily="17" charset="-128"/>
                <a:hlinkClick r:id="rId3"/>
              </a:rPr>
              <a:t>http://www.hyogo-c.ed.jp/~kikaku-bo/program/06tyo-hou.pdf</a:t>
            </a:r>
            <a:endParaRPr lang="ja-JP" altLang="ja-JP" sz="1800">
              <a:latin typeface="ＭＳ 明朝" pitchFamily="17" charset="-128"/>
              <a:ea typeface="ＭＳ 明朝" pitchFamily="17" charset="-128"/>
            </a:endParaRPr>
          </a:p>
        </p:txBody>
      </p:sp>
      <p:sp>
        <p:nvSpPr>
          <p:cNvPr id="47111" name="Rectangle 5"/>
          <p:cNvSpPr>
            <a:spLocks noChangeArrowheads="1"/>
          </p:cNvSpPr>
          <p:nvPr/>
        </p:nvSpPr>
        <p:spPr bwMode="auto">
          <a:xfrm>
            <a:off x="631825" y="3987800"/>
            <a:ext cx="8135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547688" indent="-182563"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Aft>
                <a:spcPts val="300"/>
              </a:spcAft>
              <a:buClr>
                <a:srgbClr val="C3260C"/>
              </a:buClr>
              <a:buSzPct val="130000"/>
              <a:buFont typeface="Georgia" pitchFamily="18" charset="0"/>
              <a:buNone/>
            </a:pPr>
            <a:r>
              <a:rPr lang="ja-JP" altLang="en-US" sz="2400">
                <a:solidFill>
                  <a:srgbClr val="404040"/>
                </a:solidFill>
                <a:latin typeface="ＭＳ 明朝" pitchFamily="17" charset="-128"/>
                <a:ea typeface="ＭＳ 明朝" pitchFamily="17" charset="-128"/>
              </a:rPr>
              <a:t>教育活動に係る主な著作権法</a:t>
            </a:r>
            <a:endParaRPr lang="en-US" altLang="ja-JP" sz="2400">
              <a:solidFill>
                <a:srgbClr val="404040"/>
              </a:solidFill>
              <a:latin typeface="ＭＳ 明朝" pitchFamily="17" charset="-128"/>
              <a:ea typeface="ＭＳ 明朝" pitchFamily="17"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rtlCol="0">
            <a:normAutofit fontScale="90000"/>
          </a:bodyPr>
          <a:lstStyle/>
          <a:p>
            <a:pPr eaLnBrk="1" fontAlgn="auto" hangingPunct="1">
              <a:spcAft>
                <a:spcPts val="0"/>
              </a:spcAft>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ケーススタディ</a:t>
            </a:r>
            <a:r>
              <a:rPr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「学校と著作権」</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47" name="テキスト ボックス 3"/>
          <p:cNvSpPr txBox="1">
            <a:spLocks noChangeArrowheads="1"/>
          </p:cNvSpPr>
          <p:nvPr/>
        </p:nvSpPr>
        <p:spPr bwMode="auto">
          <a:xfrm>
            <a:off x="2268538" y="1504950"/>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a:latin typeface="メイリオ" pitchFamily="50" charset="-128"/>
                <a:ea typeface="メイリオ" pitchFamily="50" charset="-128"/>
                <a:cs typeface="メイリオ" pitchFamily="50" charset="-128"/>
              </a:rPr>
              <a:t>スライド資料　</a:t>
            </a:r>
            <a:r>
              <a:rPr lang="en-US" altLang="ja-JP">
                <a:latin typeface="メイリオ" pitchFamily="50" charset="-128"/>
                <a:ea typeface="メイリオ" pitchFamily="50" charset="-128"/>
                <a:cs typeface="メイリオ" pitchFamily="50" charset="-128"/>
              </a:rPr>
              <a:t>D2-1</a:t>
            </a:r>
            <a:endParaRPr lang="ja-JP" altLang="en-US">
              <a:latin typeface="メイリオ" pitchFamily="50" charset="-128"/>
              <a:ea typeface="メイリオ" pitchFamily="50" charset="-128"/>
              <a:cs typeface="メイリオ" pitchFamily="50" charset="-128"/>
            </a:endParaRPr>
          </a:p>
        </p:txBody>
      </p:sp>
      <p:sp>
        <p:nvSpPr>
          <p:cNvPr id="3" name="スライド番号プレースホルダー 2"/>
          <p:cNvSpPr>
            <a:spLocks noGrp="1"/>
          </p:cNvSpPr>
          <p:nvPr>
            <p:ph type="sldNum" sz="quarter" idx="12"/>
          </p:nvPr>
        </p:nvSpPr>
        <p:spPr/>
        <p:txBody>
          <a:bodyPr/>
          <a:lstStyle/>
          <a:p>
            <a:pPr>
              <a:defRPr/>
            </a:pPr>
            <a:fld id="{3A061E0F-6985-4F4A-8A15-CCD99B9E40F7}" type="slidenum">
              <a:rPr lang="en-US" altLang="ja-JP" smtClean="0"/>
              <a:pPr>
                <a:defRPr/>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17"/>
          <p:cNvGrpSpPr>
            <a:grpSpLocks/>
          </p:cNvGrpSpPr>
          <p:nvPr/>
        </p:nvGrpSpPr>
        <p:grpSpPr bwMode="auto">
          <a:xfrm>
            <a:off x="463550" y="1412875"/>
            <a:ext cx="8140700" cy="4032250"/>
            <a:chOff x="156" y="890"/>
            <a:chExt cx="5400" cy="1497"/>
          </a:xfrm>
        </p:grpSpPr>
        <p:sp>
          <p:nvSpPr>
            <p:cNvPr id="32775" name="Rectangle 6"/>
            <p:cNvSpPr>
              <a:spLocks noChangeArrowheads="1"/>
            </p:cNvSpPr>
            <p:nvPr/>
          </p:nvSpPr>
          <p:spPr bwMode="auto">
            <a:xfrm>
              <a:off x="292" y="987"/>
              <a:ext cx="5128"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4400">
                <a:latin typeface="Arial" pitchFamily="34" charset="0"/>
              </a:endParaRPr>
            </a:p>
            <a:p>
              <a:pPr eaLnBrk="1" hangingPunct="1">
                <a:spcBef>
                  <a:spcPct val="0"/>
                </a:spcBef>
                <a:buFontTx/>
                <a:buNone/>
              </a:pPr>
              <a:r>
                <a:rPr lang="ja-JP" altLang="en-US" sz="4800">
                  <a:latin typeface="Arial" pitchFamily="34" charset="0"/>
                </a:rPr>
                <a:t>生徒が</a:t>
              </a:r>
              <a:r>
                <a:rPr lang="en-US" altLang="ja-JP" sz="4800">
                  <a:latin typeface="Arial" pitchFamily="34" charset="0"/>
                </a:rPr>
                <a:t>Web</a:t>
              </a:r>
              <a:r>
                <a:rPr lang="ja-JP" altLang="en-US" sz="4800">
                  <a:latin typeface="Arial" pitchFamily="34" charset="0"/>
                </a:rPr>
                <a:t>上の絵やデザインを印刷したものを使って授業の発表資料を作りました。</a:t>
              </a:r>
            </a:p>
          </p:txBody>
        </p:sp>
        <p:sp>
          <p:nvSpPr>
            <p:cNvPr id="32776" name="AutoShape 5"/>
            <p:cNvSpPr>
              <a:spLocks noChangeArrowheads="1"/>
            </p:cNvSpPr>
            <p:nvPr/>
          </p:nvSpPr>
          <p:spPr bwMode="auto">
            <a:xfrm>
              <a:off x="156" y="890"/>
              <a:ext cx="5400" cy="1497"/>
            </a:xfrm>
            <a:prstGeom prst="roundRect">
              <a:avLst>
                <a:gd name="adj" fmla="val 16667"/>
              </a:avLst>
            </a:prstGeom>
            <a:noFill/>
            <a:ln w="76200" cmpd="dbl">
              <a:solidFill>
                <a:srgbClr val="000099"/>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ct val="120000"/>
                </a:lnSpc>
                <a:spcBef>
                  <a:spcPct val="0"/>
                </a:spcBef>
                <a:buFontTx/>
                <a:buNone/>
              </a:pPr>
              <a:endParaRPr lang="ja-JP" altLang="en-US">
                <a:solidFill>
                  <a:srgbClr val="000099"/>
                </a:solidFill>
                <a:latin typeface="Arial" pitchFamily="34" charset="0"/>
              </a:endParaRPr>
            </a:p>
          </p:txBody>
        </p:sp>
      </p:grpSp>
      <p:sp>
        <p:nvSpPr>
          <p:cNvPr id="32771" name="Text Box 11"/>
          <p:cNvSpPr txBox="1">
            <a:spLocks noChangeArrowheads="1"/>
          </p:cNvSpPr>
          <p:nvPr/>
        </p:nvSpPr>
        <p:spPr bwMode="auto">
          <a:xfrm>
            <a:off x="4427538" y="5876925"/>
            <a:ext cx="500380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r>
              <a:rPr lang="en-US" altLang="ja-JP" sz="2000">
                <a:latin typeface="Arial" pitchFamily="34" charset="0"/>
              </a:rPr>
              <a:t>《</a:t>
            </a:r>
            <a:r>
              <a:rPr lang="ja-JP" altLang="en-US" sz="2000">
                <a:latin typeface="Arial" pitchFamily="34" charset="0"/>
              </a:rPr>
              <a:t>参考</a:t>
            </a:r>
            <a:r>
              <a:rPr lang="en-US" altLang="ja-JP" sz="2000">
                <a:latin typeface="Arial" pitchFamily="34" charset="0"/>
              </a:rPr>
              <a:t>》</a:t>
            </a:r>
            <a:r>
              <a:rPr lang="ja-JP" altLang="en-US" sz="2000">
                <a:latin typeface="Arial" pitchFamily="34" charset="0"/>
              </a:rPr>
              <a:t>文化庁　著作権なるほど質問箱</a:t>
            </a:r>
            <a:r>
              <a:rPr lang="en-US" altLang="ja-JP" sz="1800">
                <a:latin typeface="Arial" pitchFamily="34" charset="0"/>
              </a:rPr>
              <a:t>http://chosakuken.bunka.go.jp/naruhodo/</a:t>
            </a:r>
            <a:endParaRPr lang="ja-JP" altLang="en-US" sz="2000">
              <a:latin typeface="Arial" pitchFamily="34" charset="0"/>
            </a:endParaRPr>
          </a:p>
        </p:txBody>
      </p:sp>
      <p:sp>
        <p:nvSpPr>
          <p:cNvPr id="217104" name="WordArt 16"/>
          <p:cNvSpPr>
            <a:spLocks noChangeArrowheads="1" noChangeShapeType="1" noTextEdit="1"/>
          </p:cNvSpPr>
          <p:nvPr/>
        </p:nvSpPr>
        <p:spPr bwMode="auto">
          <a:xfrm>
            <a:off x="468313" y="333375"/>
            <a:ext cx="4248150" cy="647700"/>
          </a:xfrm>
          <a:prstGeom prst="rect">
            <a:avLst/>
          </a:prstGeom>
          <a:extLst/>
        </p:spPr>
        <p:txBody>
          <a:bodyPr wrap="none" fromWordArt="1">
            <a:prstTxWarp prst="textPlain">
              <a:avLst>
                <a:gd name="adj" fmla="val 50000"/>
              </a:avLst>
            </a:prstTxWarp>
          </a:bodyPr>
          <a:lstStyle/>
          <a:p>
            <a:pPr algn="ctr">
              <a:defRPr/>
            </a:pPr>
            <a:r>
              <a:rPr lang="ja-JP" altLang="en-US" sz="4000" kern="10">
                <a:solidFill>
                  <a:srgbClr val="000080"/>
                </a:solidFill>
                <a:effectLst>
                  <a:outerShdw blurRad="63500" dist="38099" dir="2700000" algn="ctr" rotWithShape="0">
                    <a:srgbClr val="C0C0C0">
                      <a:alpha val="80000"/>
                    </a:srgbClr>
                  </a:outerShdw>
                </a:effectLst>
                <a:latin typeface="HG創英ﾌﾟﾚｾﾞﾝｽEB"/>
                <a:ea typeface="HG創英ﾌﾟﾚｾﾞﾝｽEB"/>
                <a:cs typeface="HG創英ﾌﾟﾚｾﾞﾝｽEB"/>
              </a:rPr>
              <a:t>考えてみましょう</a:t>
            </a:r>
            <a:r>
              <a:rPr lang="en-US" altLang="ja-JP" sz="4000" kern="10">
                <a:solidFill>
                  <a:srgbClr val="000080"/>
                </a:solidFill>
                <a:effectLst>
                  <a:outerShdw blurRad="63500" dist="38099" dir="2700000" algn="ctr" rotWithShape="0">
                    <a:srgbClr val="C0C0C0">
                      <a:alpha val="80000"/>
                    </a:srgbClr>
                  </a:outerShdw>
                </a:effectLst>
                <a:latin typeface="HG創英ﾌﾟﾚｾﾞﾝｽEB"/>
                <a:ea typeface="HG創英ﾌﾟﾚｾﾞﾝｽEB"/>
                <a:cs typeface="HG創英ﾌﾟﾚｾﾞﾝｽEB"/>
              </a:rPr>
              <a:t>①</a:t>
            </a:r>
            <a:endParaRPr lang="ja-JP" altLang="en-US" sz="4000" kern="10">
              <a:solidFill>
                <a:srgbClr val="000080"/>
              </a:solidFill>
              <a:effectLst>
                <a:outerShdw blurRad="63500" dist="38099" dir="2700000" algn="ctr" rotWithShape="0">
                  <a:srgbClr val="C0C0C0">
                    <a:alpha val="80000"/>
                  </a:srgbClr>
                </a:outerShdw>
              </a:effectLst>
              <a:latin typeface="HG創英ﾌﾟﾚｾﾞﾝｽEB"/>
              <a:ea typeface="HG創英ﾌﾟﾚｾﾞﾝｽEB"/>
              <a:cs typeface="HG創英ﾌﾟﾚｾﾞﾝｽEB"/>
            </a:endParaRPr>
          </a:p>
        </p:txBody>
      </p:sp>
      <p:pic>
        <p:nvPicPr>
          <p:cNvPr id="32773" name="Picture 19" descr="t-018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92725" y="188913"/>
            <a:ext cx="1924050"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4"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6EA94008-4016-47E7-B986-EC8762BE1AC4}"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3</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250825" y="2401888"/>
            <a:ext cx="8640763" cy="1674812"/>
            <a:chOff x="204" y="2738"/>
            <a:chExt cx="5443" cy="1055"/>
          </a:xfrm>
        </p:grpSpPr>
        <p:sp>
          <p:nvSpPr>
            <p:cNvPr id="33799" name="Rectangle 6"/>
            <p:cNvSpPr>
              <a:spLocks noChangeArrowheads="1"/>
            </p:cNvSpPr>
            <p:nvPr/>
          </p:nvSpPr>
          <p:spPr bwMode="auto">
            <a:xfrm>
              <a:off x="249" y="2795"/>
              <a:ext cx="5375" cy="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4400">
                  <a:latin typeface="Arial" pitchFamily="34" charset="0"/>
                </a:rPr>
                <a:t>見本の問題集をコピーし、</a:t>
              </a:r>
            </a:p>
            <a:p>
              <a:pPr eaLnBrk="1" hangingPunct="1">
                <a:spcBef>
                  <a:spcPct val="0"/>
                </a:spcBef>
                <a:buFontTx/>
                <a:buNone/>
              </a:pPr>
              <a:r>
                <a:rPr lang="ja-JP" altLang="en-US" sz="4400">
                  <a:latin typeface="Arial" pitchFamily="34" charset="0"/>
                </a:rPr>
                <a:t>練習問題として授業で使用しました。</a:t>
              </a:r>
            </a:p>
          </p:txBody>
        </p:sp>
        <p:sp>
          <p:nvSpPr>
            <p:cNvPr id="33800" name="AutoShape 5"/>
            <p:cNvSpPr>
              <a:spLocks noChangeArrowheads="1"/>
            </p:cNvSpPr>
            <p:nvPr/>
          </p:nvSpPr>
          <p:spPr bwMode="auto">
            <a:xfrm>
              <a:off x="204" y="2738"/>
              <a:ext cx="5443" cy="1055"/>
            </a:xfrm>
            <a:prstGeom prst="roundRect">
              <a:avLst>
                <a:gd name="adj" fmla="val 16667"/>
              </a:avLst>
            </a:prstGeom>
            <a:noFill/>
            <a:ln w="76200" cmpd="dbl">
              <a:solidFill>
                <a:srgbClr val="000099"/>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ct val="120000"/>
                </a:lnSpc>
                <a:spcBef>
                  <a:spcPct val="0"/>
                </a:spcBef>
                <a:buFontTx/>
                <a:buNone/>
              </a:pPr>
              <a:r>
                <a:rPr lang="ja-JP" altLang="en-US">
                  <a:solidFill>
                    <a:srgbClr val="000099"/>
                  </a:solidFill>
                  <a:latin typeface="Arial" pitchFamily="34" charset="0"/>
                </a:rPr>
                <a:t>　</a:t>
              </a:r>
            </a:p>
          </p:txBody>
        </p:sp>
      </p:grpSp>
      <p:sp>
        <p:nvSpPr>
          <p:cNvPr id="33795" name="Text Box 8"/>
          <p:cNvSpPr txBox="1">
            <a:spLocks noChangeArrowheads="1"/>
          </p:cNvSpPr>
          <p:nvPr/>
        </p:nvSpPr>
        <p:spPr bwMode="auto">
          <a:xfrm>
            <a:off x="4427538" y="5589588"/>
            <a:ext cx="500380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r>
              <a:rPr lang="en-US" altLang="ja-JP" sz="2000">
                <a:latin typeface="Arial" pitchFamily="34" charset="0"/>
              </a:rPr>
              <a:t>《</a:t>
            </a:r>
            <a:r>
              <a:rPr lang="ja-JP" altLang="en-US" sz="2000">
                <a:latin typeface="Arial" pitchFamily="34" charset="0"/>
              </a:rPr>
              <a:t>参考</a:t>
            </a:r>
            <a:r>
              <a:rPr lang="en-US" altLang="ja-JP" sz="2000">
                <a:latin typeface="Arial" pitchFamily="34" charset="0"/>
              </a:rPr>
              <a:t>》</a:t>
            </a:r>
            <a:r>
              <a:rPr lang="ja-JP" altLang="en-US" sz="2000">
                <a:latin typeface="Arial" pitchFamily="34" charset="0"/>
              </a:rPr>
              <a:t>文化庁　著作権なるほど質問箱</a:t>
            </a:r>
            <a:r>
              <a:rPr lang="en-US" altLang="ja-JP" sz="1800">
                <a:latin typeface="Arial" pitchFamily="34" charset="0"/>
              </a:rPr>
              <a:t>http://chosakuken.bunka.go.jp/naruhodo/</a:t>
            </a:r>
            <a:endParaRPr lang="ja-JP" altLang="en-US" sz="2000">
              <a:latin typeface="Arial" pitchFamily="34" charset="0"/>
            </a:endParaRPr>
          </a:p>
        </p:txBody>
      </p:sp>
      <p:sp>
        <p:nvSpPr>
          <p:cNvPr id="224265" name="WordArt 9"/>
          <p:cNvSpPr>
            <a:spLocks noChangeArrowheads="1" noChangeShapeType="1" noTextEdit="1"/>
          </p:cNvSpPr>
          <p:nvPr/>
        </p:nvSpPr>
        <p:spPr bwMode="auto">
          <a:xfrm>
            <a:off x="468313" y="333375"/>
            <a:ext cx="4248150" cy="647700"/>
          </a:xfrm>
          <a:prstGeom prst="rect">
            <a:avLst/>
          </a:prstGeom>
          <a:extLst/>
        </p:spPr>
        <p:txBody>
          <a:bodyPr wrap="none" fromWordArt="1">
            <a:prstTxWarp prst="textPlain">
              <a:avLst>
                <a:gd name="adj" fmla="val 50000"/>
              </a:avLst>
            </a:prstTxWarp>
          </a:bodyPr>
          <a:lstStyle/>
          <a:p>
            <a:pPr algn="ctr">
              <a:defRPr/>
            </a:pPr>
            <a:r>
              <a:rPr lang="ja-JP" altLang="en-US" sz="4000" kern="10">
                <a:solidFill>
                  <a:srgbClr val="000080"/>
                </a:solidFill>
                <a:effectLst>
                  <a:outerShdw blurRad="63500" dist="38099" dir="2700000" algn="ctr" rotWithShape="0">
                    <a:srgbClr val="C0C0C0">
                      <a:alpha val="80000"/>
                    </a:srgbClr>
                  </a:outerShdw>
                </a:effectLst>
                <a:latin typeface="HG創英ﾌﾟﾚｾﾞﾝｽEB"/>
                <a:ea typeface="HG創英ﾌﾟﾚｾﾞﾝｽEB"/>
                <a:cs typeface="HG創英ﾌﾟﾚｾﾞﾝｽEB"/>
              </a:rPr>
              <a:t>考えてみましょう</a:t>
            </a:r>
            <a:r>
              <a:rPr lang="en-US" altLang="ja-JP" sz="4000" kern="10">
                <a:solidFill>
                  <a:srgbClr val="000080"/>
                </a:solidFill>
                <a:effectLst>
                  <a:outerShdw blurRad="63500" dist="38099" dir="2700000" algn="ctr" rotWithShape="0">
                    <a:srgbClr val="C0C0C0">
                      <a:alpha val="80000"/>
                    </a:srgbClr>
                  </a:outerShdw>
                </a:effectLst>
                <a:latin typeface="HG創英ﾌﾟﾚｾﾞﾝｽEB"/>
                <a:ea typeface="HG創英ﾌﾟﾚｾﾞﾝｽEB"/>
                <a:cs typeface="HG創英ﾌﾟﾚｾﾞﾝｽEB"/>
              </a:rPr>
              <a:t>②</a:t>
            </a:r>
            <a:endParaRPr lang="ja-JP" altLang="en-US" sz="4000" kern="10">
              <a:solidFill>
                <a:srgbClr val="000080"/>
              </a:solidFill>
              <a:effectLst>
                <a:outerShdw blurRad="63500" dist="38099" dir="2700000" algn="ctr" rotWithShape="0">
                  <a:srgbClr val="C0C0C0">
                    <a:alpha val="80000"/>
                  </a:srgbClr>
                </a:outerShdw>
              </a:effectLst>
              <a:latin typeface="HG創英ﾌﾟﾚｾﾞﾝｽEB"/>
              <a:ea typeface="HG創英ﾌﾟﾚｾﾞﾝｽEB"/>
              <a:cs typeface="HG創英ﾌﾟﾚｾﾞﾝｽEB"/>
            </a:endParaRPr>
          </a:p>
        </p:txBody>
      </p:sp>
      <p:pic>
        <p:nvPicPr>
          <p:cNvPr id="33797" name="Picture 11" descr="t-018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19700" y="333375"/>
            <a:ext cx="1728788"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924A1BA1-3FF3-4BFD-900F-762CE67D21A5}"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4</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828675" y="588963"/>
            <a:ext cx="7704138"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r>
              <a:rPr lang="ja-JP" altLang="en-US" sz="4400">
                <a:solidFill>
                  <a:srgbClr val="2A3E86"/>
                </a:solidFill>
                <a:latin typeface="Arial" pitchFamily="34" charset="0"/>
                <a:ea typeface="HG創英ﾌﾟﾚｾﾞﾝｽEB" pitchFamily="17" charset="-128"/>
              </a:rPr>
              <a:t>許諾を得ずに</a:t>
            </a:r>
          </a:p>
          <a:p>
            <a:pPr eaLnBrk="1" hangingPunct="1">
              <a:spcBef>
                <a:spcPct val="50000"/>
              </a:spcBef>
              <a:buFontTx/>
              <a:buNone/>
            </a:pPr>
            <a:r>
              <a:rPr lang="ja-JP" altLang="en-US" sz="4400">
                <a:solidFill>
                  <a:srgbClr val="2A3E86"/>
                </a:solidFill>
                <a:latin typeface="Arial" pitchFamily="34" charset="0"/>
                <a:ea typeface="HG創英ﾌﾟﾚｾﾞﾝｽEB" pitchFamily="17" charset="-128"/>
              </a:rPr>
              <a:t>　複製等を行える場合がある</a:t>
            </a:r>
          </a:p>
        </p:txBody>
      </p:sp>
      <p:sp>
        <p:nvSpPr>
          <p:cNvPr id="55299" name="Text Box 3"/>
          <p:cNvSpPr txBox="1">
            <a:spLocks noChangeArrowheads="1"/>
          </p:cNvSpPr>
          <p:nvPr/>
        </p:nvSpPr>
        <p:spPr bwMode="auto">
          <a:xfrm>
            <a:off x="34925" y="2886075"/>
            <a:ext cx="9217025"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r>
              <a:rPr lang="ja-JP" altLang="en-US">
                <a:latin typeface="Arial" pitchFamily="34" charset="0"/>
              </a:rPr>
              <a:t>　</a:t>
            </a:r>
            <a:r>
              <a:rPr lang="en-US" altLang="ja-JP">
                <a:latin typeface="Arial" pitchFamily="34" charset="0"/>
              </a:rPr>
              <a:t>○</a:t>
            </a:r>
            <a:r>
              <a:rPr lang="ja-JP" altLang="en-US">
                <a:latin typeface="Arial" pitchFamily="34" charset="0"/>
              </a:rPr>
              <a:t>私的利用のための複製（著作権法第３０条）</a:t>
            </a:r>
          </a:p>
          <a:p>
            <a:pPr eaLnBrk="1" hangingPunct="1">
              <a:spcBef>
                <a:spcPct val="50000"/>
              </a:spcBef>
              <a:buFontTx/>
              <a:buNone/>
            </a:pPr>
            <a:r>
              <a:rPr lang="ja-JP" altLang="en-US">
                <a:latin typeface="Arial" pitchFamily="34" charset="0"/>
              </a:rPr>
              <a:t>　</a:t>
            </a:r>
            <a:r>
              <a:rPr lang="en-US" altLang="ja-JP">
                <a:latin typeface="Arial" pitchFamily="34" charset="0"/>
              </a:rPr>
              <a:t>○</a:t>
            </a:r>
            <a:r>
              <a:rPr lang="ja-JP" altLang="en-US" u="sng">
                <a:latin typeface="Arial" pitchFamily="34" charset="0"/>
              </a:rPr>
              <a:t>学校その他の教育機関における複製</a:t>
            </a:r>
            <a:endParaRPr lang="en-US" altLang="ja-JP" u="sng">
              <a:latin typeface="Arial" pitchFamily="34" charset="0"/>
            </a:endParaRPr>
          </a:p>
          <a:p>
            <a:pPr eaLnBrk="1" hangingPunct="1">
              <a:spcBef>
                <a:spcPct val="50000"/>
              </a:spcBef>
              <a:buFontTx/>
              <a:buNone/>
            </a:pPr>
            <a:r>
              <a:rPr lang="ja-JP" altLang="en-US">
                <a:latin typeface="Arial" pitchFamily="34" charset="0"/>
              </a:rPr>
              <a:t>　　　　　　　　　　　　　　　　　　　　</a:t>
            </a:r>
            <a:r>
              <a:rPr lang="ja-JP" altLang="en-US" u="sng">
                <a:latin typeface="Arial" pitchFamily="34" charset="0"/>
              </a:rPr>
              <a:t>（著作権法第３５条）</a:t>
            </a:r>
          </a:p>
          <a:p>
            <a:pPr eaLnBrk="1" hangingPunct="1">
              <a:spcBef>
                <a:spcPct val="50000"/>
              </a:spcBef>
              <a:buFontTx/>
              <a:buNone/>
            </a:pPr>
            <a:r>
              <a:rPr lang="ja-JP" altLang="en-US">
                <a:latin typeface="Arial" pitchFamily="34" charset="0"/>
              </a:rPr>
              <a:t>　</a:t>
            </a:r>
            <a:r>
              <a:rPr lang="en-US" altLang="ja-JP">
                <a:latin typeface="Arial" pitchFamily="34" charset="0"/>
              </a:rPr>
              <a:t>○</a:t>
            </a:r>
            <a:r>
              <a:rPr lang="ja-JP" altLang="en-US">
                <a:latin typeface="Arial" pitchFamily="34" charset="0"/>
              </a:rPr>
              <a:t>試験問題としての複製（著作権法第３６条）</a:t>
            </a:r>
          </a:p>
          <a:p>
            <a:pPr eaLnBrk="1" hangingPunct="1">
              <a:spcBef>
                <a:spcPct val="50000"/>
              </a:spcBef>
              <a:buFontTx/>
              <a:buNone/>
            </a:pPr>
            <a:r>
              <a:rPr lang="ja-JP" altLang="en-US">
                <a:latin typeface="Arial" pitchFamily="34" charset="0"/>
              </a:rPr>
              <a:t>　</a:t>
            </a:r>
            <a:r>
              <a:rPr lang="en-US" altLang="ja-JP">
                <a:latin typeface="Arial" pitchFamily="34" charset="0"/>
              </a:rPr>
              <a:t>○</a:t>
            </a:r>
            <a:r>
              <a:rPr lang="ja-JP" altLang="en-US">
                <a:latin typeface="Arial" pitchFamily="34" charset="0"/>
              </a:rPr>
              <a:t>引用（著作権法第３２条）　　　　</a:t>
            </a:r>
            <a:r>
              <a:rPr lang="ja-JP" altLang="en-US" sz="2400">
                <a:latin typeface="Arial" pitchFamily="34" charset="0"/>
              </a:rPr>
              <a:t>　など</a:t>
            </a:r>
          </a:p>
        </p:txBody>
      </p:sp>
      <p:sp>
        <p:nvSpPr>
          <p:cNvPr id="196612" name="AutoShape 4"/>
          <p:cNvSpPr>
            <a:spLocks noChangeArrowheads="1"/>
          </p:cNvSpPr>
          <p:nvPr/>
        </p:nvSpPr>
        <p:spPr bwMode="auto">
          <a:xfrm>
            <a:off x="250825" y="3557588"/>
            <a:ext cx="8785225" cy="1527175"/>
          </a:xfrm>
          <a:prstGeom prst="roundRect">
            <a:avLst>
              <a:gd name="adj" fmla="val 16667"/>
            </a:avLst>
          </a:prstGeom>
          <a:noFill/>
          <a:ln w="317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a:latin typeface="Arial" pitchFamily="34" charset="0"/>
            </a:endParaRPr>
          </a:p>
        </p:txBody>
      </p:sp>
      <p:sp>
        <p:nvSpPr>
          <p:cNvPr id="34821"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06FCA100-5205-47BE-9EF9-0E566B348CC9}"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5</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5299"/>
                                        </p:tgtEl>
                                        <p:attrNameLst>
                                          <p:attrName>style.visibility</p:attrName>
                                        </p:attrNameLst>
                                      </p:cBhvr>
                                      <p:to>
                                        <p:strVal val="visible"/>
                                      </p:to>
                                    </p:set>
                                    <p:animEffect transition="in" filter="wipe(up)">
                                      <p:cBhvr>
                                        <p:cTn id="7" dur="500"/>
                                        <p:tgtEl>
                                          <p:spTgt spid="552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196612"/>
                                        </p:tgtEl>
                                        <p:attrNameLst>
                                          <p:attrName>style.visibility</p:attrName>
                                        </p:attrNameLst>
                                      </p:cBhvr>
                                      <p:to>
                                        <p:strVal val="visible"/>
                                      </p:to>
                                    </p:set>
                                    <p:anim calcmode="lin" valueType="num">
                                      <p:cBhvr>
                                        <p:cTn id="12" dur="500" fill="hold"/>
                                        <p:tgtEl>
                                          <p:spTgt spid="196612"/>
                                        </p:tgtEl>
                                        <p:attrNameLst>
                                          <p:attrName>ppt_w</p:attrName>
                                        </p:attrNameLst>
                                      </p:cBhvr>
                                      <p:tavLst>
                                        <p:tav tm="0">
                                          <p:val>
                                            <p:fltVal val="0"/>
                                          </p:val>
                                        </p:tav>
                                        <p:tav tm="100000">
                                          <p:val>
                                            <p:strVal val="#ppt_w"/>
                                          </p:val>
                                        </p:tav>
                                      </p:tavLst>
                                    </p:anim>
                                    <p:anim calcmode="lin" valueType="num">
                                      <p:cBhvr>
                                        <p:cTn id="13" dur="500" fill="hold"/>
                                        <p:tgtEl>
                                          <p:spTgt spid="1966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p:bldP spid="1966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WordArt 11"/>
          <p:cNvSpPr>
            <a:spLocks noChangeArrowheads="1" noChangeShapeType="1" noTextEdit="1"/>
          </p:cNvSpPr>
          <p:nvPr/>
        </p:nvSpPr>
        <p:spPr bwMode="auto">
          <a:xfrm>
            <a:off x="323850" y="290513"/>
            <a:ext cx="5029200" cy="8350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3600" kern="10">
                <a:solidFill>
                  <a:srgbClr val="000080"/>
                </a:solidFill>
                <a:effectLst>
                  <a:outerShdw dist="35921" dir="2700000" algn="ctr" rotWithShape="0">
                    <a:srgbClr val="C0C0C0">
                      <a:alpha val="79999"/>
                    </a:srgbClr>
                  </a:outerShdw>
                </a:effectLst>
                <a:latin typeface="HG創英ﾌﾟﾚｾﾞﾝｽEB"/>
                <a:ea typeface="HG創英ﾌﾟﾚｾﾞﾝｽEB"/>
              </a:rPr>
              <a:t>著作物・著作者</a:t>
            </a:r>
          </a:p>
        </p:txBody>
      </p:sp>
      <p:grpSp>
        <p:nvGrpSpPr>
          <p:cNvPr id="35843" name="Group 15"/>
          <p:cNvGrpSpPr>
            <a:grpSpLocks/>
          </p:cNvGrpSpPr>
          <p:nvPr/>
        </p:nvGrpSpPr>
        <p:grpSpPr bwMode="auto">
          <a:xfrm>
            <a:off x="0" y="1539875"/>
            <a:ext cx="9144000" cy="4481513"/>
            <a:chOff x="0" y="1340"/>
            <a:chExt cx="5760" cy="2823"/>
          </a:xfrm>
        </p:grpSpPr>
        <p:sp>
          <p:nvSpPr>
            <p:cNvPr id="35846" name="WordArt 2">
              <a:hlinkClick r:id="rId3" action="ppaction://hlinksldjump"/>
            </p:cNvPr>
            <p:cNvSpPr>
              <a:spLocks noChangeArrowheads="1" noChangeShapeType="1" noTextEdit="1"/>
            </p:cNvSpPr>
            <p:nvPr/>
          </p:nvSpPr>
          <p:spPr bwMode="auto">
            <a:xfrm>
              <a:off x="4286" y="1525"/>
              <a:ext cx="1361" cy="3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4000" kern="10">
                  <a:solidFill>
                    <a:srgbClr val="336699"/>
                  </a:solidFill>
                  <a:effectLst>
                    <a:outerShdw dist="45791" dir="2021404" algn="ctr" rotWithShape="0">
                      <a:srgbClr val="B2B2B2">
                        <a:alpha val="79999"/>
                      </a:srgbClr>
                    </a:outerShdw>
                  </a:effectLst>
                  <a:latin typeface="HG丸ｺﾞｼｯｸM-PRO"/>
                  <a:ea typeface="HG丸ｺﾞｼｯｸM-PRO"/>
                </a:rPr>
                <a:t>著作物</a:t>
              </a:r>
            </a:p>
          </p:txBody>
        </p:sp>
        <p:sp>
          <p:nvSpPr>
            <p:cNvPr id="35847" name="WordArt 4">
              <a:hlinkClick r:id="rId4" action="ppaction://hlinksldjump"/>
            </p:cNvPr>
            <p:cNvSpPr>
              <a:spLocks noChangeArrowheads="1" noChangeShapeType="1" noTextEdit="1"/>
            </p:cNvSpPr>
            <p:nvPr/>
          </p:nvSpPr>
          <p:spPr bwMode="auto">
            <a:xfrm>
              <a:off x="4286" y="2840"/>
              <a:ext cx="1361" cy="3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4000" kern="10">
                  <a:solidFill>
                    <a:srgbClr val="336699"/>
                  </a:solidFill>
                  <a:effectLst>
                    <a:outerShdw dist="45791" dir="2021404" algn="ctr" rotWithShape="0">
                      <a:srgbClr val="B2B2B2">
                        <a:alpha val="79999"/>
                      </a:srgbClr>
                    </a:outerShdw>
                  </a:effectLst>
                  <a:latin typeface="HG丸ｺﾞｼｯｸM-PRO"/>
                  <a:ea typeface="HG丸ｺﾞｼｯｸM-PRO"/>
                </a:rPr>
                <a:t>著作者</a:t>
              </a:r>
            </a:p>
          </p:txBody>
        </p:sp>
        <p:sp>
          <p:nvSpPr>
            <p:cNvPr id="35848" name="Text Box 5"/>
            <p:cNvSpPr txBox="1">
              <a:spLocks noChangeArrowheads="1"/>
            </p:cNvSpPr>
            <p:nvPr/>
          </p:nvSpPr>
          <p:spPr bwMode="auto">
            <a:xfrm>
              <a:off x="113" y="1340"/>
              <a:ext cx="3538" cy="684"/>
            </a:xfrm>
            <a:prstGeom prst="rect">
              <a:avLst/>
            </a:prstGeom>
            <a:noFill/>
            <a:ln w="1905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r>
                <a:rPr lang="ja-JP" altLang="en-US">
                  <a:latin typeface="Arial" pitchFamily="34" charset="0"/>
                </a:rPr>
                <a:t>思想又は感情を創作的に表現したもの</a:t>
              </a:r>
            </a:p>
          </p:txBody>
        </p:sp>
        <p:sp>
          <p:nvSpPr>
            <p:cNvPr id="35849" name="AutoShape 6"/>
            <p:cNvSpPr>
              <a:spLocks noChangeArrowheads="1"/>
            </p:cNvSpPr>
            <p:nvPr/>
          </p:nvSpPr>
          <p:spPr bwMode="auto">
            <a:xfrm>
              <a:off x="3787" y="1480"/>
              <a:ext cx="272" cy="408"/>
            </a:xfrm>
            <a:prstGeom prst="rightArrow">
              <a:avLst>
                <a:gd name="adj1" fmla="val 50000"/>
                <a:gd name="adj2" fmla="val 25000"/>
              </a:avLst>
            </a:prstGeom>
            <a:solidFill>
              <a:srgbClr val="FFFF99"/>
            </a:solidFill>
            <a:ln w="9525">
              <a:solidFill>
                <a:schemeClr val="tx1"/>
              </a:solidFill>
              <a:miter lim="800000"/>
              <a:headEnd/>
              <a:tailEnd/>
            </a:ln>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a:latin typeface="Arial" pitchFamily="34" charset="0"/>
              </a:endParaRPr>
            </a:p>
          </p:txBody>
        </p:sp>
        <p:sp>
          <p:nvSpPr>
            <p:cNvPr id="35850" name="Text Box 7"/>
            <p:cNvSpPr txBox="1">
              <a:spLocks noChangeArrowheads="1"/>
            </p:cNvSpPr>
            <p:nvPr/>
          </p:nvSpPr>
          <p:spPr bwMode="auto">
            <a:xfrm>
              <a:off x="113" y="2840"/>
              <a:ext cx="3538" cy="377"/>
            </a:xfrm>
            <a:prstGeom prst="rect">
              <a:avLst/>
            </a:prstGeom>
            <a:noFill/>
            <a:ln w="1905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r>
                <a:rPr lang="ja-JP" altLang="en-US">
                  <a:latin typeface="Arial" pitchFamily="34" charset="0"/>
                </a:rPr>
                <a:t>著作物を創作した者 </a:t>
              </a:r>
            </a:p>
          </p:txBody>
        </p:sp>
        <p:sp>
          <p:nvSpPr>
            <p:cNvPr id="35851" name="AutoShape 9"/>
            <p:cNvSpPr>
              <a:spLocks noChangeArrowheads="1"/>
            </p:cNvSpPr>
            <p:nvPr/>
          </p:nvSpPr>
          <p:spPr bwMode="auto">
            <a:xfrm>
              <a:off x="3787" y="2795"/>
              <a:ext cx="272" cy="408"/>
            </a:xfrm>
            <a:prstGeom prst="rightArrow">
              <a:avLst>
                <a:gd name="adj1" fmla="val 50000"/>
                <a:gd name="adj2" fmla="val 25000"/>
              </a:avLst>
            </a:prstGeom>
            <a:solidFill>
              <a:srgbClr val="FFFF99"/>
            </a:solidFill>
            <a:ln w="9525">
              <a:solidFill>
                <a:schemeClr val="tx1"/>
              </a:solidFill>
              <a:miter lim="800000"/>
              <a:headEnd/>
              <a:tailEnd/>
            </a:ln>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a:latin typeface="Arial" pitchFamily="34" charset="0"/>
              </a:endParaRPr>
            </a:p>
          </p:txBody>
        </p:sp>
        <p:sp>
          <p:nvSpPr>
            <p:cNvPr id="35852" name="Text Box 13"/>
            <p:cNvSpPr txBox="1">
              <a:spLocks noChangeArrowheads="1"/>
            </p:cNvSpPr>
            <p:nvPr/>
          </p:nvSpPr>
          <p:spPr bwMode="auto">
            <a:xfrm>
              <a:off x="0" y="3385"/>
              <a:ext cx="5760" cy="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r>
                <a:rPr lang="ja-JP" altLang="en-US" sz="3000">
                  <a:solidFill>
                    <a:srgbClr val="FF3300"/>
                  </a:solidFill>
                  <a:latin typeface="Arial" pitchFamily="34" charset="0"/>
                  <a:ea typeface="HG創英ﾌﾟﾚｾﾞﾝｽEB" pitchFamily="17" charset="-128"/>
                </a:rPr>
                <a:t>　プロ・アマ、大人・子ども、　　</a:t>
              </a:r>
            </a:p>
            <a:p>
              <a:pPr algn="ctr" eaLnBrk="1" hangingPunct="1">
                <a:spcBef>
                  <a:spcPct val="50000"/>
                </a:spcBef>
                <a:buFontTx/>
                <a:buNone/>
              </a:pPr>
              <a:r>
                <a:rPr lang="ja-JP" altLang="en-US" sz="3000">
                  <a:solidFill>
                    <a:srgbClr val="FF3300"/>
                  </a:solidFill>
                  <a:latin typeface="Arial" pitchFamily="34" charset="0"/>
                  <a:ea typeface="HG創英ﾌﾟﾚｾﾞﾝｽEB" pitchFamily="17" charset="-128"/>
                </a:rPr>
                <a:t>　　　　上手・下手関係なく誰でも著作者です</a:t>
              </a:r>
            </a:p>
          </p:txBody>
        </p:sp>
        <p:sp>
          <p:nvSpPr>
            <p:cNvPr id="35853" name="Text Box 14"/>
            <p:cNvSpPr txBox="1">
              <a:spLocks noChangeArrowheads="1"/>
            </p:cNvSpPr>
            <p:nvPr/>
          </p:nvSpPr>
          <p:spPr bwMode="auto">
            <a:xfrm>
              <a:off x="0" y="2160"/>
              <a:ext cx="576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50000"/>
                </a:spcBef>
                <a:buFontTx/>
                <a:buNone/>
              </a:pPr>
              <a:r>
                <a:rPr lang="ja-JP" altLang="en-US">
                  <a:solidFill>
                    <a:srgbClr val="FF3300"/>
                  </a:solidFill>
                  <a:latin typeface="Arial" pitchFamily="34" charset="0"/>
                  <a:ea typeface="HG創英ﾌﾟﾚｾﾞﾝｽEB" pitchFamily="17" charset="-128"/>
                </a:rPr>
                <a:t>日記・作文・絵・作品・キャラクターなど</a:t>
              </a:r>
            </a:p>
          </p:txBody>
        </p:sp>
      </p:grpSp>
      <p:sp>
        <p:nvSpPr>
          <p:cNvPr id="35844" name="Text Box 16"/>
          <p:cNvSpPr txBox="1">
            <a:spLocks noChangeArrowheads="1"/>
          </p:cNvSpPr>
          <p:nvPr/>
        </p:nvSpPr>
        <p:spPr bwMode="auto">
          <a:xfrm>
            <a:off x="5435600" y="6308725"/>
            <a:ext cx="3457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50000"/>
              </a:spcBef>
              <a:buFontTx/>
              <a:buNone/>
            </a:pPr>
            <a:r>
              <a:rPr lang="ja-JP" altLang="en-US" sz="1400">
                <a:latin typeface="Arial" pitchFamily="34" charset="0"/>
              </a:rPr>
              <a:t>≪参考≫文化庁　著作権解説集</a:t>
            </a:r>
          </a:p>
        </p:txBody>
      </p:sp>
      <p:sp>
        <p:nvSpPr>
          <p:cNvPr id="35845"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E0C741BA-8B4C-4B5D-BFDB-480EFFBDB0CE}"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6</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95288" y="627063"/>
            <a:ext cx="8321675" cy="574675"/>
          </a:xfrm>
          <a:prstGeom prst="rect">
            <a:avLst/>
          </a:prstGeom>
          <a:noFill/>
          <a:ln w="9525">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ct val="90000"/>
              </a:lnSpc>
              <a:spcBef>
                <a:spcPct val="0"/>
              </a:spcBef>
              <a:buFontTx/>
              <a:buNone/>
            </a:pPr>
            <a:r>
              <a:rPr lang="ja-JP" altLang="en-US" sz="2600" b="1">
                <a:solidFill>
                  <a:srgbClr val="000066"/>
                </a:solidFill>
                <a:latin typeface="Arial" pitchFamily="34" charset="0"/>
              </a:rPr>
              <a:t>学校その他の教育機関における複製（著作権法第３５条）</a:t>
            </a:r>
          </a:p>
        </p:txBody>
      </p:sp>
      <p:sp>
        <p:nvSpPr>
          <p:cNvPr id="36867" name="Text Box 3"/>
          <p:cNvSpPr txBox="1">
            <a:spLocks noChangeArrowheads="1"/>
          </p:cNvSpPr>
          <p:nvPr/>
        </p:nvSpPr>
        <p:spPr bwMode="auto">
          <a:xfrm>
            <a:off x="395288" y="2303463"/>
            <a:ext cx="8280400" cy="4005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b="1">
                <a:solidFill>
                  <a:srgbClr val="000000"/>
                </a:solidFill>
                <a:latin typeface="Arial" pitchFamily="34" charset="0"/>
              </a:rPr>
              <a:t>　</a:t>
            </a:r>
            <a:r>
              <a:rPr lang="ja-JP" altLang="en-US" sz="2800">
                <a:solidFill>
                  <a:srgbClr val="000000"/>
                </a:solidFill>
                <a:latin typeface="Arial" pitchFamily="34" charset="0"/>
              </a:rPr>
              <a:t>学校その他の教育機関（営利を目的として設置されているものを除く。）において</a:t>
            </a:r>
            <a:r>
              <a:rPr lang="ja-JP" altLang="en-US" sz="2800">
                <a:latin typeface="Arial" pitchFamily="34" charset="0"/>
              </a:rPr>
              <a:t>教育を担任する者及び授業を受ける者は</a:t>
            </a:r>
            <a:r>
              <a:rPr lang="ja-JP" altLang="en-US" sz="2800">
                <a:solidFill>
                  <a:srgbClr val="000000"/>
                </a:solidFill>
                <a:latin typeface="Arial" pitchFamily="34" charset="0"/>
              </a:rPr>
              <a:t>、その</a:t>
            </a:r>
            <a:r>
              <a:rPr lang="ja-JP" altLang="en-US" sz="2800" u="sng">
                <a:solidFill>
                  <a:srgbClr val="FF0000"/>
                </a:solidFill>
                <a:latin typeface="Arial" pitchFamily="34" charset="0"/>
              </a:rPr>
              <a:t>授業の過程における使用に供することを目的</a:t>
            </a:r>
            <a:r>
              <a:rPr lang="ja-JP" altLang="en-US" sz="2800">
                <a:solidFill>
                  <a:srgbClr val="000000"/>
                </a:solidFill>
                <a:latin typeface="Arial" pitchFamily="34" charset="0"/>
              </a:rPr>
              <a:t>とする場合には、</a:t>
            </a:r>
            <a:r>
              <a:rPr lang="ja-JP" altLang="en-US" sz="2800">
                <a:latin typeface="Arial" pitchFamily="34" charset="0"/>
              </a:rPr>
              <a:t>必要と認められる限度</a:t>
            </a:r>
            <a:r>
              <a:rPr lang="ja-JP" altLang="en-US" sz="2800">
                <a:solidFill>
                  <a:srgbClr val="000000"/>
                </a:solidFill>
                <a:latin typeface="Arial" pitchFamily="34" charset="0"/>
              </a:rPr>
              <a:t>において、公表された著作物を</a:t>
            </a:r>
            <a:r>
              <a:rPr lang="ja-JP" altLang="en-US" sz="2800" u="sng">
                <a:solidFill>
                  <a:srgbClr val="000000"/>
                </a:solidFill>
                <a:latin typeface="Arial" pitchFamily="34" charset="0"/>
              </a:rPr>
              <a:t>複製することができる</a:t>
            </a:r>
            <a:r>
              <a:rPr lang="ja-JP" altLang="en-US" sz="2800">
                <a:solidFill>
                  <a:srgbClr val="000000"/>
                </a:solidFill>
                <a:latin typeface="Arial" pitchFamily="34" charset="0"/>
              </a:rPr>
              <a:t>。</a:t>
            </a:r>
          </a:p>
          <a:p>
            <a:pPr eaLnBrk="1" hangingPunct="1">
              <a:spcBef>
                <a:spcPct val="0"/>
              </a:spcBef>
              <a:buFontTx/>
              <a:buNone/>
            </a:pPr>
            <a:r>
              <a:rPr lang="ja-JP" altLang="en-US" sz="2800">
                <a:solidFill>
                  <a:srgbClr val="000000"/>
                </a:solidFill>
                <a:latin typeface="Arial" pitchFamily="34" charset="0"/>
              </a:rPr>
              <a:t>　ただし、当該著作物の</a:t>
            </a:r>
            <a:r>
              <a:rPr lang="ja-JP" altLang="en-US" sz="2800" u="sng">
                <a:solidFill>
                  <a:srgbClr val="FF0000"/>
                </a:solidFill>
                <a:latin typeface="Arial" pitchFamily="34" charset="0"/>
              </a:rPr>
              <a:t>種類及び用途並びにその複製の部数及び態様に照らし著作権者の利益を不当に害することとなる場合</a:t>
            </a:r>
            <a:r>
              <a:rPr lang="ja-JP" altLang="en-US" sz="2800">
                <a:solidFill>
                  <a:srgbClr val="000000"/>
                </a:solidFill>
                <a:latin typeface="Arial" pitchFamily="34" charset="0"/>
              </a:rPr>
              <a:t>は、この限りでない。</a:t>
            </a:r>
            <a:endParaRPr lang="ja-JP" altLang="en-US" sz="2800" b="1">
              <a:solidFill>
                <a:srgbClr val="000000"/>
              </a:solidFill>
              <a:latin typeface="ＭＳ Ｐゴシック" pitchFamily="50" charset="-128"/>
            </a:endParaRPr>
          </a:p>
        </p:txBody>
      </p:sp>
      <p:sp>
        <p:nvSpPr>
          <p:cNvPr id="36868" name="テキスト ボックス 4"/>
          <p:cNvSpPr txBox="1">
            <a:spLocks noChangeArrowheads="1"/>
          </p:cNvSpPr>
          <p:nvPr/>
        </p:nvSpPr>
        <p:spPr bwMode="auto">
          <a:xfrm>
            <a:off x="3821113" y="1443038"/>
            <a:ext cx="11382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800">
                <a:solidFill>
                  <a:srgbClr val="000000"/>
                </a:solidFill>
                <a:latin typeface="Arial" pitchFamily="34" charset="0"/>
              </a:rPr>
              <a:t>第１項</a:t>
            </a:r>
          </a:p>
        </p:txBody>
      </p:sp>
      <p:sp>
        <p:nvSpPr>
          <p:cNvPr id="36869"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81ABFFB2-3B6A-4507-A852-58BC2DC36F8F}"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7</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p:cNvSpPr txBox="1">
            <a:spLocks noChangeArrowheads="1"/>
          </p:cNvSpPr>
          <p:nvPr/>
        </p:nvSpPr>
        <p:spPr bwMode="auto">
          <a:xfrm>
            <a:off x="179388" y="260350"/>
            <a:ext cx="874871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4400">
                <a:solidFill>
                  <a:srgbClr val="FF0000"/>
                </a:solidFill>
                <a:latin typeface="Arial" pitchFamily="34" charset="0"/>
                <a:ea typeface="ＭＳ ゴシック" pitchFamily="49" charset="-128"/>
              </a:rPr>
              <a:t>「授業の過程」での複製</a:t>
            </a:r>
            <a:r>
              <a:rPr lang="ja-JP" altLang="en-US" sz="4400">
                <a:solidFill>
                  <a:srgbClr val="000000"/>
                </a:solidFill>
                <a:latin typeface="Arial" pitchFamily="34" charset="0"/>
                <a:ea typeface="ＭＳ ゴシック" pitchFamily="49" charset="-128"/>
              </a:rPr>
              <a:t>とは</a:t>
            </a:r>
          </a:p>
        </p:txBody>
      </p:sp>
      <p:sp>
        <p:nvSpPr>
          <p:cNvPr id="4" name="角丸四角形 3"/>
          <p:cNvSpPr/>
          <p:nvPr/>
        </p:nvSpPr>
        <p:spPr>
          <a:xfrm>
            <a:off x="179388" y="1171575"/>
            <a:ext cx="8785225" cy="4878388"/>
          </a:xfrm>
          <a:prstGeom prst="roundRect">
            <a:avLst/>
          </a:prstGeom>
          <a:noFill/>
          <a:ln w="57150">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1800"/>
          </a:p>
        </p:txBody>
      </p:sp>
      <p:sp>
        <p:nvSpPr>
          <p:cNvPr id="5" name="Text Box 3"/>
          <p:cNvSpPr txBox="1">
            <a:spLocks noChangeArrowheads="1"/>
          </p:cNvSpPr>
          <p:nvPr/>
        </p:nvSpPr>
        <p:spPr bwMode="auto">
          <a:xfrm>
            <a:off x="323850" y="1958975"/>
            <a:ext cx="8748713"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800" b="1">
                <a:solidFill>
                  <a:srgbClr val="000000"/>
                </a:solidFill>
                <a:latin typeface="Arial" pitchFamily="34" charset="0"/>
                <a:ea typeface="ＭＳ ゴシック" pitchFamily="49" charset="-128"/>
              </a:rPr>
              <a:t>○</a:t>
            </a:r>
            <a:r>
              <a:rPr lang="ja-JP" altLang="en-US" sz="2800" b="1">
                <a:solidFill>
                  <a:srgbClr val="000000"/>
                </a:solidFill>
                <a:latin typeface="Arial" pitchFamily="34" charset="0"/>
                <a:ea typeface="ＭＳ ゴシック" pitchFamily="49" charset="-128"/>
              </a:rPr>
              <a:t>　授業で利用するための複製</a:t>
            </a:r>
          </a:p>
          <a:p>
            <a:pPr eaLnBrk="1" hangingPunct="1">
              <a:spcBef>
                <a:spcPct val="0"/>
              </a:spcBef>
              <a:buFontTx/>
              <a:buNone/>
            </a:pPr>
            <a:r>
              <a:rPr lang="en-US" altLang="ja-JP" sz="2800" b="1">
                <a:solidFill>
                  <a:srgbClr val="000000"/>
                </a:solidFill>
                <a:latin typeface="Arial" pitchFamily="34" charset="0"/>
                <a:ea typeface="ＭＳ ゴシック" pitchFamily="49" charset="-128"/>
              </a:rPr>
              <a:t>○</a:t>
            </a:r>
            <a:r>
              <a:rPr lang="ja-JP" altLang="en-US" sz="2800" b="1">
                <a:solidFill>
                  <a:srgbClr val="000000"/>
                </a:solidFill>
                <a:latin typeface="Arial" pitchFamily="34" charset="0"/>
                <a:ea typeface="ＭＳ ゴシック" pitchFamily="49" charset="-128"/>
              </a:rPr>
              <a:t>　教育計画に基づいて行われる</a:t>
            </a:r>
          </a:p>
          <a:p>
            <a:pPr eaLnBrk="1" hangingPunct="1">
              <a:spcBef>
                <a:spcPct val="0"/>
              </a:spcBef>
              <a:buFontTx/>
              <a:buNone/>
            </a:pPr>
            <a:r>
              <a:rPr lang="ja-JP" altLang="en-US" sz="2800" b="1">
                <a:solidFill>
                  <a:srgbClr val="000000"/>
                </a:solidFill>
                <a:latin typeface="Arial" pitchFamily="34" charset="0"/>
                <a:ea typeface="ＭＳ ゴシック" pitchFamily="49" charset="-128"/>
              </a:rPr>
              <a:t>　　　　　　　　　　　　学校行事のための複製</a:t>
            </a:r>
          </a:p>
          <a:p>
            <a:pPr eaLnBrk="1" hangingPunct="1">
              <a:spcBef>
                <a:spcPct val="0"/>
              </a:spcBef>
              <a:buFontTx/>
              <a:buNone/>
            </a:pPr>
            <a:endParaRPr lang="ja-JP" altLang="en-US" sz="2800" b="1">
              <a:solidFill>
                <a:srgbClr val="000000"/>
              </a:solidFill>
              <a:latin typeface="Arial" pitchFamily="34" charset="0"/>
              <a:ea typeface="ＭＳ ゴシック" pitchFamily="49" charset="-128"/>
            </a:endParaRPr>
          </a:p>
        </p:txBody>
      </p:sp>
      <p:sp>
        <p:nvSpPr>
          <p:cNvPr id="6" name="Text Box 3"/>
          <p:cNvSpPr txBox="1">
            <a:spLocks noChangeArrowheads="1"/>
          </p:cNvSpPr>
          <p:nvPr/>
        </p:nvSpPr>
        <p:spPr bwMode="auto">
          <a:xfrm>
            <a:off x="287338" y="3573463"/>
            <a:ext cx="8748712"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800" b="1">
                <a:solidFill>
                  <a:srgbClr val="FF0000"/>
                </a:solidFill>
                <a:latin typeface="Arial" pitchFamily="34" charset="0"/>
                <a:ea typeface="ＭＳ ゴシック" pitchFamily="49" charset="-128"/>
              </a:rPr>
              <a:t>×</a:t>
            </a:r>
            <a:r>
              <a:rPr lang="ja-JP" altLang="en-US" sz="2800" b="1">
                <a:solidFill>
                  <a:srgbClr val="FF0000"/>
                </a:solidFill>
                <a:latin typeface="Arial" pitchFamily="34" charset="0"/>
                <a:ea typeface="ＭＳ ゴシック" pitchFamily="49" charset="-128"/>
              </a:rPr>
              <a:t>　学級通信、学校便り等への掲載のための複製</a:t>
            </a:r>
          </a:p>
          <a:p>
            <a:pPr eaLnBrk="1" hangingPunct="1">
              <a:spcBef>
                <a:spcPct val="0"/>
              </a:spcBef>
              <a:buFontTx/>
              <a:buNone/>
            </a:pPr>
            <a:r>
              <a:rPr lang="en-US" altLang="ja-JP" sz="2800" b="1">
                <a:solidFill>
                  <a:srgbClr val="FF0000"/>
                </a:solidFill>
                <a:latin typeface="Arial" pitchFamily="34" charset="0"/>
                <a:ea typeface="ＭＳ ゴシック" pitchFamily="49" charset="-128"/>
              </a:rPr>
              <a:t>×</a:t>
            </a:r>
            <a:r>
              <a:rPr lang="ja-JP" altLang="en-US" sz="2800" b="1">
                <a:solidFill>
                  <a:srgbClr val="FF0000"/>
                </a:solidFill>
                <a:latin typeface="Arial" pitchFamily="34" charset="0"/>
                <a:ea typeface="ＭＳ ゴシック" pitchFamily="49" charset="-128"/>
              </a:rPr>
              <a:t>　学校ホームページへの掲載</a:t>
            </a:r>
          </a:p>
          <a:p>
            <a:pPr eaLnBrk="1" hangingPunct="1">
              <a:spcBef>
                <a:spcPct val="0"/>
              </a:spcBef>
              <a:buFontTx/>
              <a:buNone/>
            </a:pPr>
            <a:r>
              <a:rPr lang="en-US" altLang="ja-JP" sz="2800" b="1">
                <a:solidFill>
                  <a:srgbClr val="FF0000"/>
                </a:solidFill>
                <a:latin typeface="Arial" pitchFamily="34" charset="0"/>
                <a:ea typeface="ＭＳ ゴシック" pitchFamily="49" charset="-128"/>
              </a:rPr>
              <a:t>×</a:t>
            </a:r>
            <a:r>
              <a:rPr lang="ja-JP" altLang="en-US" sz="2800" b="1">
                <a:solidFill>
                  <a:srgbClr val="FF0000"/>
                </a:solidFill>
                <a:latin typeface="Arial" pitchFamily="34" charset="0"/>
                <a:ea typeface="ＭＳ ゴシック" pitchFamily="49" charset="-128"/>
              </a:rPr>
              <a:t>　参観者のための資料複製</a:t>
            </a:r>
          </a:p>
          <a:p>
            <a:pPr eaLnBrk="1" hangingPunct="1">
              <a:spcBef>
                <a:spcPct val="0"/>
              </a:spcBef>
              <a:buFontTx/>
              <a:buNone/>
            </a:pPr>
            <a:r>
              <a:rPr lang="en-US" altLang="ja-JP" sz="2800" b="1">
                <a:solidFill>
                  <a:srgbClr val="FF0000"/>
                </a:solidFill>
                <a:latin typeface="Arial" pitchFamily="34" charset="0"/>
                <a:ea typeface="ＭＳ ゴシック" pitchFamily="49" charset="-128"/>
              </a:rPr>
              <a:t>×</a:t>
            </a:r>
            <a:r>
              <a:rPr lang="ja-JP" altLang="en-US" sz="2800" b="1">
                <a:solidFill>
                  <a:srgbClr val="FF0000"/>
                </a:solidFill>
                <a:latin typeface="Arial" pitchFamily="34" charset="0"/>
                <a:ea typeface="ＭＳ ゴシック" pitchFamily="49" charset="-128"/>
              </a:rPr>
              <a:t>　研究会のための資料複製</a:t>
            </a:r>
          </a:p>
          <a:p>
            <a:pPr algn="r" eaLnBrk="1" hangingPunct="1">
              <a:spcBef>
                <a:spcPct val="0"/>
              </a:spcBef>
              <a:buFontTx/>
              <a:buNone/>
            </a:pPr>
            <a:r>
              <a:rPr lang="ja-JP" altLang="en-US" sz="2800" b="1">
                <a:solidFill>
                  <a:srgbClr val="FF3300"/>
                </a:solidFill>
                <a:latin typeface="Arial" pitchFamily="34" charset="0"/>
                <a:ea typeface="ＭＳ ゴシック" pitchFamily="49" charset="-128"/>
              </a:rPr>
              <a:t>　　　　　　　　　　　</a:t>
            </a:r>
            <a:r>
              <a:rPr lang="ja-JP" altLang="en-US" sz="2400" b="1">
                <a:solidFill>
                  <a:srgbClr val="000000"/>
                </a:solidFill>
                <a:latin typeface="Arial" pitchFamily="34" charset="0"/>
                <a:ea typeface="ＭＳ ゴシック" pitchFamily="49" charset="-128"/>
              </a:rPr>
              <a:t>（授業の過程とは言えないため）</a:t>
            </a:r>
          </a:p>
          <a:p>
            <a:pPr algn="r" eaLnBrk="1" hangingPunct="1">
              <a:spcBef>
                <a:spcPct val="0"/>
              </a:spcBef>
              <a:buFontTx/>
              <a:buNone/>
            </a:pPr>
            <a:endParaRPr lang="ja-JP" altLang="en-US" sz="2400" b="1">
              <a:solidFill>
                <a:srgbClr val="000000"/>
              </a:solidFill>
              <a:latin typeface="Arial" pitchFamily="34" charset="0"/>
              <a:ea typeface="ＭＳ ゴシック" pitchFamily="49" charset="-128"/>
            </a:endParaRPr>
          </a:p>
        </p:txBody>
      </p:sp>
      <p:sp>
        <p:nvSpPr>
          <p:cNvPr id="37894" name="Text Box 11"/>
          <p:cNvSpPr txBox="1">
            <a:spLocks noChangeArrowheads="1"/>
          </p:cNvSpPr>
          <p:nvPr/>
        </p:nvSpPr>
        <p:spPr bwMode="auto">
          <a:xfrm>
            <a:off x="179388" y="6237288"/>
            <a:ext cx="8964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50000"/>
              </a:spcBef>
              <a:buFontTx/>
              <a:buNone/>
            </a:pPr>
            <a:r>
              <a:rPr lang="en-US" altLang="ja-JP" sz="1200">
                <a:latin typeface="Arial" pitchFamily="34" charset="0"/>
              </a:rPr>
              <a:t>《</a:t>
            </a:r>
            <a:r>
              <a:rPr lang="ja-JP" altLang="en-US" sz="1200">
                <a:latin typeface="Arial" pitchFamily="34" charset="0"/>
              </a:rPr>
              <a:t>参考</a:t>
            </a:r>
            <a:r>
              <a:rPr lang="en-US" altLang="ja-JP" sz="1200">
                <a:latin typeface="Arial" pitchFamily="34" charset="0"/>
              </a:rPr>
              <a:t>》</a:t>
            </a:r>
            <a:r>
              <a:rPr lang="ja-JP" altLang="en-US" sz="1200">
                <a:latin typeface="Arial" pitchFamily="34" charset="0"/>
              </a:rPr>
              <a:t>著作権法第３５条ガイドライン協議会による　学校その他の教育機関における著作物の複製に関する著作権法第３５条ガイドライン</a:t>
            </a:r>
          </a:p>
        </p:txBody>
      </p:sp>
      <p:sp>
        <p:nvSpPr>
          <p:cNvPr id="37895"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50DCB7EA-AB06-4A0E-BD58-EDA19FA1ED9C}"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8</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4"/>
          <p:cNvSpPr txBox="1">
            <a:spLocks noChangeArrowheads="1"/>
          </p:cNvSpPr>
          <p:nvPr/>
        </p:nvSpPr>
        <p:spPr bwMode="auto">
          <a:xfrm>
            <a:off x="900113" y="3933825"/>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endParaRPr lang="ja-JP" altLang="en-US" b="1">
              <a:solidFill>
                <a:srgbClr val="212745"/>
              </a:solidFill>
              <a:latin typeface="Arial" pitchFamily="34" charset="0"/>
            </a:endParaRPr>
          </a:p>
        </p:txBody>
      </p:sp>
      <p:sp>
        <p:nvSpPr>
          <p:cNvPr id="151558" name="テキスト ボックス 1"/>
          <p:cNvSpPr txBox="1">
            <a:spLocks noChangeArrowheads="1"/>
          </p:cNvSpPr>
          <p:nvPr/>
        </p:nvSpPr>
        <p:spPr bwMode="auto">
          <a:xfrm>
            <a:off x="1835150" y="668338"/>
            <a:ext cx="6408738" cy="618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40000">
                <a:solidFill>
                  <a:srgbClr val="FF66FF"/>
                </a:solidFill>
                <a:latin typeface="Arial" pitchFamily="34" charset="0"/>
              </a:rPr>
              <a:t>○</a:t>
            </a:r>
          </a:p>
        </p:txBody>
      </p:sp>
      <p:grpSp>
        <p:nvGrpSpPr>
          <p:cNvPr id="2" name="グループ化 1"/>
          <p:cNvGrpSpPr>
            <a:grpSpLocks/>
          </p:cNvGrpSpPr>
          <p:nvPr/>
        </p:nvGrpSpPr>
        <p:grpSpPr bwMode="auto">
          <a:xfrm>
            <a:off x="539750" y="1820863"/>
            <a:ext cx="8280400" cy="4556125"/>
            <a:chOff x="539750" y="1820863"/>
            <a:chExt cx="8280400" cy="4556125"/>
          </a:xfrm>
        </p:grpSpPr>
        <p:sp>
          <p:nvSpPr>
            <p:cNvPr id="38921" name="AutoShape 7"/>
            <p:cNvSpPr>
              <a:spLocks noChangeArrowheads="1"/>
            </p:cNvSpPr>
            <p:nvPr/>
          </p:nvSpPr>
          <p:spPr bwMode="auto">
            <a:xfrm>
              <a:off x="539750" y="1820863"/>
              <a:ext cx="8280400" cy="4556125"/>
            </a:xfrm>
            <a:prstGeom prst="roundRect">
              <a:avLst>
                <a:gd name="adj" fmla="val 16667"/>
              </a:avLst>
            </a:prstGeom>
            <a:noFill/>
            <a:ln w="508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a:latin typeface="Arial" pitchFamily="34" charset="0"/>
              </a:endParaRPr>
            </a:p>
          </p:txBody>
        </p:sp>
        <p:sp>
          <p:nvSpPr>
            <p:cNvPr id="38922" name="Text Box 4"/>
            <p:cNvSpPr txBox="1">
              <a:spLocks noChangeArrowheads="1"/>
            </p:cNvSpPr>
            <p:nvPr/>
          </p:nvSpPr>
          <p:spPr bwMode="auto">
            <a:xfrm>
              <a:off x="684213" y="2057400"/>
              <a:ext cx="806450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 typeface="Arial" pitchFamily="34" charset="0"/>
                <a:buNone/>
              </a:pPr>
              <a:r>
                <a:rPr lang="ja-JP" altLang="en-US" sz="4000" b="1">
                  <a:solidFill>
                    <a:srgbClr val="212745"/>
                  </a:solidFill>
                  <a:latin typeface="Arial" pitchFamily="34" charset="0"/>
                </a:rPr>
                <a:t>　</a:t>
              </a:r>
              <a:r>
                <a:rPr lang="ja-JP" altLang="en-US" sz="4000">
                  <a:latin typeface="Arial" pitchFamily="34" charset="0"/>
                </a:rPr>
                <a:t>授業の中で発表するためであれば、問題はありません。</a:t>
              </a:r>
            </a:p>
            <a:p>
              <a:pPr eaLnBrk="1" hangingPunct="1">
                <a:spcBef>
                  <a:spcPct val="50000"/>
                </a:spcBef>
                <a:buFont typeface="Arial" pitchFamily="34" charset="0"/>
                <a:buNone/>
              </a:pPr>
              <a:r>
                <a:rPr lang="ja-JP" altLang="en-US" sz="4000">
                  <a:latin typeface="Arial" pitchFamily="34" charset="0"/>
                </a:rPr>
                <a:t>ただし、それらの発表資料や作品を、授業以外の展覧会や教科研究会などで利用する場合は、著作権者の許諾が必要です。  </a:t>
              </a:r>
              <a:endParaRPr lang="en-US" altLang="ja-JP" sz="4000">
                <a:latin typeface="Arial" pitchFamily="34" charset="0"/>
              </a:endParaRPr>
            </a:p>
          </p:txBody>
        </p:sp>
      </p:grpSp>
      <p:sp>
        <p:nvSpPr>
          <p:cNvPr id="38917" name="AutoShape 5"/>
          <p:cNvSpPr>
            <a:spLocks noChangeArrowheads="1"/>
          </p:cNvSpPr>
          <p:nvPr/>
        </p:nvSpPr>
        <p:spPr bwMode="auto">
          <a:xfrm>
            <a:off x="395288" y="260350"/>
            <a:ext cx="8353425" cy="1368425"/>
          </a:xfrm>
          <a:prstGeom prst="roundRect">
            <a:avLst>
              <a:gd name="adj" fmla="val 16667"/>
            </a:avLst>
          </a:prstGeom>
          <a:noFill/>
          <a:ln w="76200" cmpd="dbl">
            <a:solidFill>
              <a:srgbClr val="000099"/>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ct val="120000"/>
              </a:lnSpc>
              <a:spcBef>
                <a:spcPct val="0"/>
              </a:spcBef>
              <a:buFontTx/>
              <a:buNone/>
            </a:pPr>
            <a:r>
              <a:rPr lang="ja-JP" altLang="en-US">
                <a:solidFill>
                  <a:srgbClr val="000099"/>
                </a:solidFill>
                <a:latin typeface="Arial" pitchFamily="34" charset="0"/>
              </a:rPr>
              <a:t>　</a:t>
            </a:r>
          </a:p>
        </p:txBody>
      </p:sp>
      <p:sp>
        <p:nvSpPr>
          <p:cNvPr id="38918" name="Rectangle 6"/>
          <p:cNvSpPr>
            <a:spLocks noChangeArrowheads="1"/>
          </p:cNvSpPr>
          <p:nvPr/>
        </p:nvSpPr>
        <p:spPr bwMode="auto">
          <a:xfrm>
            <a:off x="539750" y="398463"/>
            <a:ext cx="81359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Arial" pitchFamily="34" charset="0"/>
              </a:rPr>
              <a:t>生徒が</a:t>
            </a:r>
            <a:r>
              <a:rPr lang="en-US" altLang="ja-JP">
                <a:latin typeface="Arial" pitchFamily="34" charset="0"/>
              </a:rPr>
              <a:t>web</a:t>
            </a:r>
            <a:r>
              <a:rPr lang="ja-JP" altLang="en-US">
                <a:latin typeface="Arial" pitchFamily="34" charset="0"/>
              </a:rPr>
              <a:t>上の絵やデザインを印刷したものを使って授業の発表資料を作りました。</a:t>
            </a:r>
          </a:p>
        </p:txBody>
      </p:sp>
      <p:sp>
        <p:nvSpPr>
          <p:cNvPr id="38919" name="Text Box 10"/>
          <p:cNvSpPr txBox="1">
            <a:spLocks noChangeArrowheads="1"/>
          </p:cNvSpPr>
          <p:nvPr/>
        </p:nvSpPr>
        <p:spPr bwMode="auto">
          <a:xfrm>
            <a:off x="250825" y="6508750"/>
            <a:ext cx="8569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50000"/>
              </a:spcBef>
              <a:buFontTx/>
              <a:buNone/>
            </a:pPr>
            <a:r>
              <a:rPr lang="en-US" altLang="ja-JP" sz="1400">
                <a:latin typeface="Arial" pitchFamily="34" charset="0"/>
              </a:rPr>
              <a:t>《</a:t>
            </a:r>
            <a:r>
              <a:rPr lang="ja-JP" altLang="en-US" sz="1400">
                <a:latin typeface="Arial" pitchFamily="34" charset="0"/>
              </a:rPr>
              <a:t>参考</a:t>
            </a:r>
            <a:r>
              <a:rPr lang="en-US" altLang="ja-JP" sz="1400">
                <a:latin typeface="Arial" pitchFamily="34" charset="0"/>
              </a:rPr>
              <a:t>》</a:t>
            </a:r>
            <a:r>
              <a:rPr lang="ja-JP" altLang="en-US" sz="1400">
                <a:latin typeface="Arial" pitchFamily="34" charset="0"/>
              </a:rPr>
              <a:t>文化庁　著作権なるほど質問箱　　</a:t>
            </a:r>
            <a:r>
              <a:rPr lang="en-US" altLang="ja-JP" sz="1400">
                <a:latin typeface="Arial" pitchFamily="34" charset="0"/>
              </a:rPr>
              <a:t>http://chosakuken.bunka.go.jp/naruhodo/</a:t>
            </a:r>
            <a:endParaRPr lang="ja-JP" altLang="en-US" sz="1400">
              <a:latin typeface="Arial" pitchFamily="34" charset="0"/>
            </a:endParaRPr>
          </a:p>
        </p:txBody>
      </p:sp>
      <p:sp>
        <p:nvSpPr>
          <p:cNvPr id="38920"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020F0C43-98A0-4765-A57A-976F6A426D57}" type="slidenum">
              <a:rPr kumimoji="0" lang="en-US" altLang="ja-JP" sz="1200" smtClean="0">
                <a:solidFill>
                  <a:srgbClr val="7F7F7F"/>
                </a:solidFill>
                <a:latin typeface="Trebuchet MS" pitchFamily="34" charset="0"/>
                <a:ea typeface="ＭＳ ゴシック" pitchFamily="49" charset="-128"/>
              </a:rPr>
              <a:pPr eaLnBrk="1" hangingPunct="1">
                <a:spcBef>
                  <a:spcPct val="0"/>
                </a:spcBef>
                <a:buFontTx/>
                <a:buNone/>
              </a:pPr>
              <a:t>9</a:t>
            </a:fld>
            <a:endParaRPr kumimoji="0" lang="en-US" altLang="ja-JP" sz="1200" smtClean="0">
              <a:solidFill>
                <a:srgbClr val="7F7F7F"/>
              </a:solidFill>
              <a:latin typeface="Trebuchet MS" pitchFamily="34" charset="0"/>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1558"/>
                                        </p:tgtEl>
                                        <p:attrNameLst>
                                          <p:attrName>style.visibility</p:attrName>
                                        </p:attrNameLst>
                                      </p:cBhvr>
                                      <p:to>
                                        <p:strVal val="visible"/>
                                      </p:to>
                                    </p:set>
                                    <p:animEffect transition="in" filter="fade">
                                      <p:cBhvr>
                                        <p:cTn id="7" dur="1000"/>
                                        <p:tgtEl>
                                          <p:spTgt spid="1515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8" grpId="0"/>
    </p:bldLst>
  </p:timing>
</p:sld>
</file>

<file path=ppt/theme/theme1.xml><?xml version="1.0" encoding="utf-8"?>
<a:theme xmlns:a="http://schemas.openxmlformats.org/drawingml/2006/main" name="1_Textured">
  <a:themeElements>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fontScheme name="Textured">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スリップストリーム">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spDef>
      <a:spPr>
        <a:solidFill>
          <a:schemeClr val="bg1"/>
        </a:solidFill>
        <a:effectLst/>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5477</TotalTime>
  <Words>2166</Words>
  <Application>Microsoft Office PowerPoint</Application>
  <PresentationFormat>画面に合わせる (4:3)</PresentationFormat>
  <Paragraphs>258</Paragraphs>
  <Slides>17</Slides>
  <Notes>14</Notes>
  <HiddenSlides>0</HiddenSlides>
  <MMClips>0</MMClips>
  <ScaleCrop>false</ScaleCrop>
  <HeadingPairs>
    <vt:vector size="6" baseType="variant">
      <vt:variant>
        <vt:lpstr>使用されているフォント</vt:lpstr>
      </vt:variant>
      <vt:variant>
        <vt:i4>12</vt:i4>
      </vt:variant>
      <vt:variant>
        <vt:lpstr>テーマ</vt:lpstr>
      </vt:variant>
      <vt:variant>
        <vt:i4>3</vt:i4>
      </vt:variant>
      <vt:variant>
        <vt:lpstr>スライド タイトル</vt:lpstr>
      </vt:variant>
      <vt:variant>
        <vt:i4>17</vt:i4>
      </vt:variant>
    </vt:vector>
  </HeadingPairs>
  <TitlesOfParts>
    <vt:vector size="32" baseType="lpstr">
      <vt:lpstr>Arial</vt:lpstr>
      <vt:lpstr>ＭＳ Ｐゴシック</vt:lpstr>
      <vt:lpstr>Tahoma</vt:lpstr>
      <vt:lpstr>Wingdings</vt:lpstr>
      <vt:lpstr>Calibri</vt:lpstr>
      <vt:lpstr>Trebuchet MS</vt:lpstr>
      <vt:lpstr>Georgia</vt:lpstr>
      <vt:lpstr>ＭＳ ゴシック</vt:lpstr>
      <vt:lpstr>メイリオ</vt:lpstr>
      <vt:lpstr>HG創英ﾌﾟﾚｾﾞﾝｽEB</vt:lpstr>
      <vt:lpstr>HG丸ｺﾞｼｯｸM-PRO</vt:lpstr>
      <vt:lpstr>ＭＳ 明朝</vt:lpstr>
      <vt:lpstr>1_Textured</vt:lpstr>
      <vt:lpstr>スリップストリーム</vt:lpstr>
      <vt:lpstr>Office ​​テーマ</vt:lpstr>
      <vt:lpstr>情報モラル ②学校と著作権</vt:lpstr>
      <vt:lpstr>ケーススタディ 「学校と著作権」</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卒業記念DVD等を制作する場合の 注意点について</vt:lpstr>
      <vt:lpstr>学校で複製するときは・・・</vt:lpstr>
      <vt:lpstr>PowerPoint プレゼンテーション</vt:lpstr>
      <vt:lpstr>PowerPoint プレゼンテーション</vt:lpstr>
      <vt:lpstr>PowerPoint プレゼンテーション</vt:lpstr>
      <vt:lpstr>PowerPoint プレゼンテーション</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学校と著作権</dc:title>
  <dc:creator>東播磨教育事務所</dc:creator>
  <cp:lastModifiedBy>兵庫県</cp:lastModifiedBy>
  <cp:revision>268</cp:revision>
  <cp:lastPrinted>2018-01-29T02:31:53Z</cp:lastPrinted>
  <dcterms:created xsi:type="dcterms:W3CDTF">2011-07-26T02:52:23Z</dcterms:created>
  <dcterms:modified xsi:type="dcterms:W3CDTF">2018-03-30T04:11:56Z</dcterms:modified>
</cp:coreProperties>
</file>