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73" r:id="rId2"/>
    <p:sldId id="275" r:id="rId3"/>
    <p:sldId id="267" r:id="rId4"/>
    <p:sldId id="269" r:id="rId5"/>
    <p:sldId id="270" r:id="rId6"/>
    <p:sldId id="271" r:id="rId7"/>
    <p:sldId id="272" r:id="rId8"/>
  </p:sldIdLst>
  <p:sldSz cx="13004800" cy="9753600"/>
  <p:notesSz cx="6807200" cy="99393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ヒラギノ角ゴ ProN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14" autoAdjust="0"/>
  </p:normalViewPr>
  <p:slideViewPr>
    <p:cSldViewPr snapToGrid="0">
      <p:cViewPr>
        <p:scale>
          <a:sx n="37" d="100"/>
          <a:sy n="37" d="100"/>
        </p:scale>
        <p:origin x="-1122" y="-26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07627" y="4721186"/>
            <a:ext cx="4991947" cy="44727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075691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〈</a:t>
            </a:r>
            <a:r>
              <a:rPr kumimoji="1" lang="ja-JP" altLang="en-US" dirty="0" smtClean="0"/>
              <a:t>タイトル</a:t>
            </a:r>
            <a:r>
              <a:rPr kumimoji="1" lang="en-US" altLang="ja-JP" dirty="0" smtClean="0"/>
              <a:t>〉</a:t>
            </a:r>
          </a:p>
          <a:p>
            <a:r>
              <a:rPr kumimoji="1" lang="ja-JP" altLang="en-US" dirty="0" smtClean="0"/>
              <a:t>「教育の情報化」で教員が授業でＩＣＴを有効に活用することが求められています。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各種ＩＣＴの中で、最も普及しているのが実物投影機です。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実物投影機を有効に使うことで児童生徒がより「分かる授業」を実現することができます。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/>
          <a:lstStyle/>
          <a:p>
            <a:fld id="{E3FC1DDD-E1FC-4685-BB65-C272BFCD2A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507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〈</a:t>
            </a:r>
            <a:r>
              <a:rPr kumimoji="1" lang="ja-JP" altLang="en-US" dirty="0" smtClean="0"/>
              <a:t>タイトル</a:t>
            </a:r>
            <a:r>
              <a:rPr kumimoji="1" lang="en-US" altLang="ja-JP" dirty="0" smtClean="0"/>
              <a:t>〉</a:t>
            </a:r>
          </a:p>
          <a:p>
            <a:r>
              <a:rPr kumimoji="1" lang="ja-JP" altLang="en-US" dirty="0" smtClean="0"/>
              <a:t>「教育の情報化」で教員が授業でＩＣＴを有効に活用することが求められています。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各種ＩＣＴの中で、最も普及しているのが実物投影機です。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実物投影機を有効に使うことで児童生徒がより「分かる授業」を実現することができます。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/>
          <a:lstStyle/>
          <a:p>
            <a:fld id="{E3FC1DDD-E1FC-4685-BB65-C272BFCD2A7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507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&amp; 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“ここに引用を入力してください。”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288709" y="9245600"/>
            <a:ext cx="414682" cy="330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タイトルテキスト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 &amp;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 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288709" y="9251950"/>
            <a:ext cx="414682" cy="330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hf hdr="0" ftr="0" dt="0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aka-c.ed.jp/sog/kankoubutu24/osakaict/" TargetMode="External"/><Relationship Id="rId2" Type="http://schemas.openxmlformats.org/officeDocument/2006/relationships/hyperlink" Target="http://www.ntt-edu.com/FT/kako/video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hyogo-c.ed.jp/~kikaku-bo/ict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5360" y="3810212"/>
            <a:ext cx="11054080" cy="3631987"/>
          </a:xfrm>
        </p:spPr>
        <p:txBody>
          <a:bodyPr>
            <a:noAutofit/>
          </a:bodyPr>
          <a:lstStyle/>
          <a:p>
            <a:r>
              <a:rPr kumimoji="1" lang="ja-JP" altLang="en-US" sz="6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ＩＣＴを活用した授業づくり</a:t>
            </a:r>
            <a:r>
              <a:rPr kumimoji="1" lang="en-US" altLang="ja-JP" sz="6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6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6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6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⑥教育実習</a:t>
            </a:r>
            <a:endParaRPr kumimoji="1" lang="ja-JP" altLang="en-US" sz="6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731336" y="8708250"/>
            <a:ext cx="5232788" cy="1045350"/>
          </a:xfrm>
          <a:prstGeom prst="rect">
            <a:avLst/>
          </a:prstGeom>
        </p:spPr>
        <p:txBody>
          <a:bodyPr vert="horz" lIns="130046" tIns="65023" rIns="130046" bIns="65023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兵庫県版研修プログラム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54753" y="1601561"/>
            <a:ext cx="9421847" cy="1094316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pPr algn="ctr"/>
            <a:r>
              <a:rPr kumimoji="1" lang="ja-JP" altLang="en-US" sz="6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スライド資料　</a:t>
            </a:r>
            <a:r>
              <a:rPr kumimoji="1" lang="en-US" altLang="ja-JP" sz="6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C6</a:t>
            </a:r>
            <a:endParaRPr kumimoji="1" lang="ja-JP" altLang="en-US" sz="6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121500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5360" y="3810213"/>
            <a:ext cx="11054080" cy="2705170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ＩＣＴ機器の基本的な操作</a:t>
            </a:r>
            <a:endParaRPr kumimoji="1" lang="ja-JP" altLang="en-US" sz="6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25236" y="2139647"/>
            <a:ext cx="6451917" cy="839202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pPr algn="ctr"/>
            <a:r>
              <a:rPr kumimoji="1" lang="ja-JP" altLang="en-US" sz="4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スライド資料　</a:t>
            </a:r>
            <a:r>
              <a:rPr kumimoji="1" lang="en-US" altLang="ja-JP" sz="4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C6-2</a:t>
            </a:r>
            <a:endParaRPr kumimoji="1" lang="ja-JP" altLang="en-US" sz="4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102077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/>
        </p:nvSpPr>
        <p:spPr>
          <a:xfrm>
            <a:off x="466445" y="177800"/>
            <a:ext cx="6687060" cy="558801"/>
          </a:xfrm>
          <a:prstGeom prst="rect">
            <a:avLst/>
          </a:prstGeom>
          <a:solidFill>
            <a:srgbClr val="FFD479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授業におけるICT活用に向けて</a:t>
            </a:r>
          </a:p>
        </p:txBody>
      </p:sp>
      <p:sp>
        <p:nvSpPr>
          <p:cNvPr id="164" name="Shape 164"/>
          <p:cNvSpPr/>
          <p:nvPr/>
        </p:nvSpPr>
        <p:spPr>
          <a:xfrm>
            <a:off x="532129" y="952500"/>
            <a:ext cx="11940541" cy="736601"/>
          </a:xfrm>
          <a:prstGeom prst="rect">
            <a:avLst/>
          </a:prstGeom>
          <a:solidFill>
            <a:srgbClr val="FF93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5000"/>
            </a:lvl1pPr>
          </a:lstStyle>
          <a:p>
            <a:r>
              <a:t>教室にはどのようなICT機器がありますか</a:t>
            </a:r>
          </a:p>
        </p:txBody>
      </p:sp>
      <p:pic>
        <p:nvPicPr>
          <p:cNvPr id="165" name="2017-01-22 16.54.5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185245" y="1803400"/>
            <a:ext cx="5414169" cy="32361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94" y="0"/>
                </a:moveTo>
                <a:lnTo>
                  <a:pt x="20164" y="3"/>
                </a:lnTo>
                <a:cubicBezTo>
                  <a:pt x="19520" y="4"/>
                  <a:pt x="18987" y="20"/>
                  <a:pt x="18926" y="40"/>
                </a:cubicBezTo>
                <a:cubicBezTo>
                  <a:pt x="18867" y="59"/>
                  <a:pt x="18664" y="99"/>
                  <a:pt x="18474" y="130"/>
                </a:cubicBezTo>
                <a:cubicBezTo>
                  <a:pt x="18285" y="161"/>
                  <a:pt x="18110" y="200"/>
                  <a:pt x="18087" y="217"/>
                </a:cubicBezTo>
                <a:cubicBezTo>
                  <a:pt x="18043" y="249"/>
                  <a:pt x="17730" y="316"/>
                  <a:pt x="17474" y="347"/>
                </a:cubicBezTo>
                <a:cubicBezTo>
                  <a:pt x="17397" y="356"/>
                  <a:pt x="17315" y="376"/>
                  <a:pt x="17292" y="392"/>
                </a:cubicBezTo>
                <a:cubicBezTo>
                  <a:pt x="17268" y="408"/>
                  <a:pt x="17222" y="439"/>
                  <a:pt x="17190" y="461"/>
                </a:cubicBezTo>
                <a:cubicBezTo>
                  <a:pt x="17158" y="482"/>
                  <a:pt x="17039" y="499"/>
                  <a:pt x="16924" y="498"/>
                </a:cubicBezTo>
                <a:cubicBezTo>
                  <a:pt x="16755" y="496"/>
                  <a:pt x="16712" y="507"/>
                  <a:pt x="16696" y="554"/>
                </a:cubicBezTo>
                <a:cubicBezTo>
                  <a:pt x="16672" y="627"/>
                  <a:pt x="16459" y="633"/>
                  <a:pt x="16424" y="562"/>
                </a:cubicBezTo>
                <a:cubicBezTo>
                  <a:pt x="16394" y="500"/>
                  <a:pt x="16244" y="511"/>
                  <a:pt x="16131" y="583"/>
                </a:cubicBezTo>
                <a:cubicBezTo>
                  <a:pt x="15949" y="698"/>
                  <a:pt x="15763" y="780"/>
                  <a:pt x="15691" y="774"/>
                </a:cubicBezTo>
                <a:cubicBezTo>
                  <a:pt x="15629" y="768"/>
                  <a:pt x="15610" y="748"/>
                  <a:pt x="15583" y="652"/>
                </a:cubicBezTo>
                <a:cubicBezTo>
                  <a:pt x="15554" y="545"/>
                  <a:pt x="15545" y="536"/>
                  <a:pt x="15474" y="554"/>
                </a:cubicBezTo>
                <a:cubicBezTo>
                  <a:pt x="15425" y="566"/>
                  <a:pt x="15371" y="553"/>
                  <a:pt x="15327" y="517"/>
                </a:cubicBezTo>
                <a:cubicBezTo>
                  <a:pt x="15266" y="466"/>
                  <a:pt x="15261" y="452"/>
                  <a:pt x="15289" y="405"/>
                </a:cubicBezTo>
                <a:cubicBezTo>
                  <a:pt x="15313" y="364"/>
                  <a:pt x="15331" y="362"/>
                  <a:pt x="15365" y="392"/>
                </a:cubicBezTo>
                <a:cubicBezTo>
                  <a:pt x="15438" y="457"/>
                  <a:pt x="15559" y="437"/>
                  <a:pt x="15629" y="350"/>
                </a:cubicBezTo>
                <a:cubicBezTo>
                  <a:pt x="15687" y="278"/>
                  <a:pt x="15715" y="271"/>
                  <a:pt x="15890" y="281"/>
                </a:cubicBezTo>
                <a:cubicBezTo>
                  <a:pt x="15999" y="287"/>
                  <a:pt x="16098" y="305"/>
                  <a:pt x="16111" y="323"/>
                </a:cubicBezTo>
                <a:cubicBezTo>
                  <a:pt x="16145" y="371"/>
                  <a:pt x="16270" y="348"/>
                  <a:pt x="16270" y="294"/>
                </a:cubicBezTo>
                <a:cubicBezTo>
                  <a:pt x="16270" y="269"/>
                  <a:pt x="16288" y="238"/>
                  <a:pt x="16308" y="225"/>
                </a:cubicBezTo>
                <a:cubicBezTo>
                  <a:pt x="16329" y="212"/>
                  <a:pt x="16369" y="179"/>
                  <a:pt x="16397" y="148"/>
                </a:cubicBezTo>
                <a:lnTo>
                  <a:pt x="16449" y="93"/>
                </a:lnTo>
                <a:lnTo>
                  <a:pt x="16391" y="66"/>
                </a:lnTo>
                <a:cubicBezTo>
                  <a:pt x="16359" y="52"/>
                  <a:pt x="12664" y="39"/>
                  <a:pt x="8180" y="37"/>
                </a:cubicBezTo>
                <a:lnTo>
                  <a:pt x="25" y="34"/>
                </a:lnTo>
                <a:lnTo>
                  <a:pt x="29" y="4834"/>
                </a:lnTo>
                <a:cubicBezTo>
                  <a:pt x="30" y="8066"/>
                  <a:pt x="37" y="9652"/>
                  <a:pt x="52" y="9682"/>
                </a:cubicBezTo>
                <a:cubicBezTo>
                  <a:pt x="67" y="9713"/>
                  <a:pt x="68" y="9743"/>
                  <a:pt x="52" y="9775"/>
                </a:cubicBezTo>
                <a:cubicBezTo>
                  <a:pt x="34" y="9811"/>
                  <a:pt x="50" y="9831"/>
                  <a:pt x="125" y="9868"/>
                </a:cubicBezTo>
                <a:cubicBezTo>
                  <a:pt x="178" y="9894"/>
                  <a:pt x="226" y="9929"/>
                  <a:pt x="233" y="9947"/>
                </a:cubicBezTo>
                <a:cubicBezTo>
                  <a:pt x="247" y="9986"/>
                  <a:pt x="151" y="10050"/>
                  <a:pt x="79" y="10050"/>
                </a:cubicBezTo>
                <a:cubicBezTo>
                  <a:pt x="29" y="10050"/>
                  <a:pt x="27" y="10060"/>
                  <a:pt x="27" y="10283"/>
                </a:cubicBezTo>
                <a:cubicBezTo>
                  <a:pt x="27" y="10510"/>
                  <a:pt x="29" y="10517"/>
                  <a:pt x="82" y="10517"/>
                </a:cubicBezTo>
                <a:cubicBezTo>
                  <a:pt x="136" y="10517"/>
                  <a:pt x="442" y="10485"/>
                  <a:pt x="1100" y="10408"/>
                </a:cubicBezTo>
                <a:cubicBezTo>
                  <a:pt x="1284" y="10387"/>
                  <a:pt x="1532" y="10362"/>
                  <a:pt x="1650" y="10355"/>
                </a:cubicBezTo>
                <a:cubicBezTo>
                  <a:pt x="1768" y="10348"/>
                  <a:pt x="1975" y="10318"/>
                  <a:pt x="2111" y="10286"/>
                </a:cubicBezTo>
                <a:cubicBezTo>
                  <a:pt x="2247" y="10255"/>
                  <a:pt x="2406" y="10224"/>
                  <a:pt x="2465" y="10220"/>
                </a:cubicBezTo>
                <a:cubicBezTo>
                  <a:pt x="2559" y="10213"/>
                  <a:pt x="2573" y="10222"/>
                  <a:pt x="2573" y="10283"/>
                </a:cubicBezTo>
                <a:cubicBezTo>
                  <a:pt x="2573" y="10323"/>
                  <a:pt x="2554" y="10360"/>
                  <a:pt x="2530" y="10371"/>
                </a:cubicBezTo>
                <a:cubicBezTo>
                  <a:pt x="2453" y="10406"/>
                  <a:pt x="2367" y="10526"/>
                  <a:pt x="2297" y="10694"/>
                </a:cubicBezTo>
                <a:cubicBezTo>
                  <a:pt x="2234" y="10848"/>
                  <a:pt x="2230" y="10877"/>
                  <a:pt x="2233" y="11144"/>
                </a:cubicBezTo>
                <a:cubicBezTo>
                  <a:pt x="2237" y="11636"/>
                  <a:pt x="2308" y="11911"/>
                  <a:pt x="2465" y="12037"/>
                </a:cubicBezTo>
                <a:cubicBezTo>
                  <a:pt x="2512" y="12075"/>
                  <a:pt x="2568" y="12120"/>
                  <a:pt x="2589" y="12138"/>
                </a:cubicBezTo>
                <a:cubicBezTo>
                  <a:pt x="2609" y="12155"/>
                  <a:pt x="2649" y="12167"/>
                  <a:pt x="2677" y="12167"/>
                </a:cubicBezTo>
                <a:cubicBezTo>
                  <a:pt x="2791" y="12167"/>
                  <a:pt x="2821" y="12414"/>
                  <a:pt x="2723" y="12554"/>
                </a:cubicBezTo>
                <a:cubicBezTo>
                  <a:pt x="2675" y="12623"/>
                  <a:pt x="2659" y="12630"/>
                  <a:pt x="2630" y="12593"/>
                </a:cubicBezTo>
                <a:cubicBezTo>
                  <a:pt x="2600" y="12556"/>
                  <a:pt x="2599" y="12558"/>
                  <a:pt x="2620" y="12599"/>
                </a:cubicBezTo>
                <a:cubicBezTo>
                  <a:pt x="2641" y="12638"/>
                  <a:pt x="2634" y="12675"/>
                  <a:pt x="2582" y="12784"/>
                </a:cubicBezTo>
                <a:cubicBezTo>
                  <a:pt x="2547" y="12859"/>
                  <a:pt x="2483" y="13029"/>
                  <a:pt x="2442" y="13163"/>
                </a:cubicBezTo>
                <a:cubicBezTo>
                  <a:pt x="2356" y="13440"/>
                  <a:pt x="2322" y="13497"/>
                  <a:pt x="2236" y="13497"/>
                </a:cubicBezTo>
                <a:cubicBezTo>
                  <a:pt x="2180" y="13497"/>
                  <a:pt x="2177" y="13505"/>
                  <a:pt x="2190" y="13595"/>
                </a:cubicBezTo>
                <a:cubicBezTo>
                  <a:pt x="2198" y="13649"/>
                  <a:pt x="2211" y="13732"/>
                  <a:pt x="2221" y="13777"/>
                </a:cubicBezTo>
                <a:cubicBezTo>
                  <a:pt x="2249" y="13904"/>
                  <a:pt x="2243" y="14265"/>
                  <a:pt x="2212" y="14336"/>
                </a:cubicBezTo>
                <a:cubicBezTo>
                  <a:pt x="2195" y="14375"/>
                  <a:pt x="2147" y="14404"/>
                  <a:pt x="2090" y="14413"/>
                </a:cubicBezTo>
                <a:cubicBezTo>
                  <a:pt x="1995" y="14429"/>
                  <a:pt x="1873" y="14483"/>
                  <a:pt x="1805" y="14540"/>
                </a:cubicBezTo>
                <a:cubicBezTo>
                  <a:pt x="1704" y="14626"/>
                  <a:pt x="1606" y="14528"/>
                  <a:pt x="1572" y="14305"/>
                </a:cubicBezTo>
                <a:cubicBezTo>
                  <a:pt x="1553" y="14179"/>
                  <a:pt x="1534" y="14136"/>
                  <a:pt x="1476" y="14090"/>
                </a:cubicBezTo>
                <a:cubicBezTo>
                  <a:pt x="1411" y="14039"/>
                  <a:pt x="1401" y="14015"/>
                  <a:pt x="1401" y="13894"/>
                </a:cubicBezTo>
                <a:cubicBezTo>
                  <a:pt x="1401" y="13818"/>
                  <a:pt x="1389" y="13737"/>
                  <a:pt x="1373" y="13714"/>
                </a:cubicBezTo>
                <a:cubicBezTo>
                  <a:pt x="1342" y="13671"/>
                  <a:pt x="1348" y="13550"/>
                  <a:pt x="1385" y="13470"/>
                </a:cubicBezTo>
                <a:cubicBezTo>
                  <a:pt x="1397" y="13446"/>
                  <a:pt x="1399" y="13396"/>
                  <a:pt x="1392" y="13356"/>
                </a:cubicBezTo>
                <a:cubicBezTo>
                  <a:pt x="1375" y="13270"/>
                  <a:pt x="1207" y="13030"/>
                  <a:pt x="1162" y="13030"/>
                </a:cubicBezTo>
                <a:cubicBezTo>
                  <a:pt x="1145" y="13030"/>
                  <a:pt x="1122" y="13013"/>
                  <a:pt x="1110" y="12993"/>
                </a:cubicBezTo>
                <a:cubicBezTo>
                  <a:pt x="1081" y="12945"/>
                  <a:pt x="694" y="12936"/>
                  <a:pt x="640" y="12983"/>
                </a:cubicBezTo>
                <a:cubicBezTo>
                  <a:pt x="616" y="13003"/>
                  <a:pt x="557" y="13050"/>
                  <a:pt x="510" y="13086"/>
                </a:cubicBezTo>
                <a:cubicBezTo>
                  <a:pt x="399" y="13171"/>
                  <a:pt x="248" y="13408"/>
                  <a:pt x="203" y="13568"/>
                </a:cubicBezTo>
                <a:cubicBezTo>
                  <a:pt x="181" y="13645"/>
                  <a:pt x="162" y="13825"/>
                  <a:pt x="155" y="14034"/>
                </a:cubicBezTo>
                <a:cubicBezTo>
                  <a:pt x="146" y="14322"/>
                  <a:pt x="140" y="14374"/>
                  <a:pt x="111" y="14366"/>
                </a:cubicBezTo>
                <a:cubicBezTo>
                  <a:pt x="18" y="14340"/>
                  <a:pt x="19" y="14288"/>
                  <a:pt x="10" y="18032"/>
                </a:cubicBezTo>
                <a:lnTo>
                  <a:pt x="0" y="21589"/>
                </a:lnTo>
                <a:lnTo>
                  <a:pt x="10800" y="21595"/>
                </a:lnTo>
                <a:lnTo>
                  <a:pt x="21600" y="21600"/>
                </a:lnTo>
                <a:lnTo>
                  <a:pt x="21600" y="20148"/>
                </a:lnTo>
                <a:cubicBezTo>
                  <a:pt x="21600" y="19350"/>
                  <a:pt x="21593" y="18703"/>
                  <a:pt x="21584" y="18713"/>
                </a:cubicBezTo>
                <a:cubicBezTo>
                  <a:pt x="21565" y="18733"/>
                  <a:pt x="21180" y="18609"/>
                  <a:pt x="21117" y="18562"/>
                </a:cubicBezTo>
                <a:cubicBezTo>
                  <a:pt x="20984" y="18462"/>
                  <a:pt x="20777" y="18370"/>
                  <a:pt x="20664" y="18360"/>
                </a:cubicBezTo>
                <a:cubicBezTo>
                  <a:pt x="20504" y="18347"/>
                  <a:pt x="20293" y="18273"/>
                  <a:pt x="20237" y="18209"/>
                </a:cubicBezTo>
                <a:cubicBezTo>
                  <a:pt x="20213" y="18183"/>
                  <a:pt x="20168" y="18162"/>
                  <a:pt x="20137" y="18162"/>
                </a:cubicBezTo>
                <a:cubicBezTo>
                  <a:pt x="20106" y="18162"/>
                  <a:pt x="20069" y="18140"/>
                  <a:pt x="20056" y="18114"/>
                </a:cubicBezTo>
                <a:cubicBezTo>
                  <a:pt x="20043" y="18088"/>
                  <a:pt x="19996" y="18064"/>
                  <a:pt x="19952" y="18061"/>
                </a:cubicBezTo>
                <a:cubicBezTo>
                  <a:pt x="19908" y="18058"/>
                  <a:pt x="19804" y="18024"/>
                  <a:pt x="19721" y="17984"/>
                </a:cubicBezTo>
                <a:cubicBezTo>
                  <a:pt x="19457" y="17860"/>
                  <a:pt x="19300" y="17804"/>
                  <a:pt x="19217" y="17804"/>
                </a:cubicBezTo>
                <a:cubicBezTo>
                  <a:pt x="19173" y="17804"/>
                  <a:pt x="19056" y="17762"/>
                  <a:pt x="18956" y="17711"/>
                </a:cubicBezTo>
                <a:cubicBezTo>
                  <a:pt x="18856" y="17661"/>
                  <a:pt x="18730" y="17603"/>
                  <a:pt x="18677" y="17584"/>
                </a:cubicBezTo>
                <a:cubicBezTo>
                  <a:pt x="18624" y="17565"/>
                  <a:pt x="18556" y="17526"/>
                  <a:pt x="18527" y="17499"/>
                </a:cubicBezTo>
                <a:cubicBezTo>
                  <a:pt x="18497" y="17473"/>
                  <a:pt x="18408" y="17439"/>
                  <a:pt x="18327" y="17425"/>
                </a:cubicBezTo>
                <a:cubicBezTo>
                  <a:pt x="18247" y="17411"/>
                  <a:pt x="18134" y="17361"/>
                  <a:pt x="18075" y="17314"/>
                </a:cubicBezTo>
                <a:cubicBezTo>
                  <a:pt x="18008" y="17259"/>
                  <a:pt x="17930" y="17229"/>
                  <a:pt x="17862" y="17229"/>
                </a:cubicBezTo>
                <a:cubicBezTo>
                  <a:pt x="17753" y="17229"/>
                  <a:pt x="17664" y="17182"/>
                  <a:pt x="17600" y="17094"/>
                </a:cubicBezTo>
                <a:cubicBezTo>
                  <a:pt x="17581" y="17067"/>
                  <a:pt x="17513" y="17045"/>
                  <a:pt x="17450" y="17044"/>
                </a:cubicBezTo>
                <a:cubicBezTo>
                  <a:pt x="17309" y="17040"/>
                  <a:pt x="17271" y="17008"/>
                  <a:pt x="17227" y="16866"/>
                </a:cubicBezTo>
                <a:cubicBezTo>
                  <a:pt x="17172" y="16690"/>
                  <a:pt x="17195" y="16654"/>
                  <a:pt x="17366" y="16654"/>
                </a:cubicBezTo>
                <a:cubicBezTo>
                  <a:pt x="17493" y="16654"/>
                  <a:pt x="17520" y="16644"/>
                  <a:pt x="17539" y="16585"/>
                </a:cubicBezTo>
                <a:cubicBezTo>
                  <a:pt x="17551" y="16547"/>
                  <a:pt x="17570" y="16277"/>
                  <a:pt x="17581" y="15984"/>
                </a:cubicBezTo>
                <a:cubicBezTo>
                  <a:pt x="17593" y="15691"/>
                  <a:pt x="17609" y="15347"/>
                  <a:pt x="17616" y="15219"/>
                </a:cubicBezTo>
                <a:cubicBezTo>
                  <a:pt x="17624" y="15090"/>
                  <a:pt x="17636" y="14453"/>
                  <a:pt x="17643" y="13801"/>
                </a:cubicBezTo>
                <a:cubicBezTo>
                  <a:pt x="17655" y="12775"/>
                  <a:pt x="17661" y="12620"/>
                  <a:pt x="17689" y="12630"/>
                </a:cubicBezTo>
                <a:cubicBezTo>
                  <a:pt x="17707" y="12637"/>
                  <a:pt x="17809" y="12655"/>
                  <a:pt x="17916" y="12673"/>
                </a:cubicBezTo>
                <a:cubicBezTo>
                  <a:pt x="18022" y="12691"/>
                  <a:pt x="18147" y="12722"/>
                  <a:pt x="18194" y="12742"/>
                </a:cubicBezTo>
                <a:cubicBezTo>
                  <a:pt x="18241" y="12761"/>
                  <a:pt x="18331" y="12778"/>
                  <a:pt x="18392" y="12779"/>
                </a:cubicBezTo>
                <a:cubicBezTo>
                  <a:pt x="18453" y="12779"/>
                  <a:pt x="18510" y="12794"/>
                  <a:pt x="18517" y="12813"/>
                </a:cubicBezTo>
                <a:cubicBezTo>
                  <a:pt x="18525" y="12833"/>
                  <a:pt x="18571" y="12850"/>
                  <a:pt x="18620" y="12850"/>
                </a:cubicBezTo>
                <a:cubicBezTo>
                  <a:pt x="18703" y="12850"/>
                  <a:pt x="18983" y="12912"/>
                  <a:pt x="19280" y="12996"/>
                </a:cubicBezTo>
                <a:cubicBezTo>
                  <a:pt x="19346" y="13015"/>
                  <a:pt x="19449" y="13030"/>
                  <a:pt x="19508" y="13030"/>
                </a:cubicBezTo>
                <a:cubicBezTo>
                  <a:pt x="19576" y="13030"/>
                  <a:pt x="19627" y="13049"/>
                  <a:pt x="19643" y="13081"/>
                </a:cubicBezTo>
                <a:cubicBezTo>
                  <a:pt x="19660" y="13116"/>
                  <a:pt x="19713" y="13132"/>
                  <a:pt x="19806" y="13131"/>
                </a:cubicBezTo>
                <a:cubicBezTo>
                  <a:pt x="19881" y="13130"/>
                  <a:pt x="19950" y="13138"/>
                  <a:pt x="19961" y="13150"/>
                </a:cubicBezTo>
                <a:cubicBezTo>
                  <a:pt x="19972" y="13161"/>
                  <a:pt x="20058" y="13178"/>
                  <a:pt x="20151" y="13189"/>
                </a:cubicBezTo>
                <a:cubicBezTo>
                  <a:pt x="20245" y="13201"/>
                  <a:pt x="20360" y="13227"/>
                  <a:pt x="20408" y="13245"/>
                </a:cubicBezTo>
                <a:cubicBezTo>
                  <a:pt x="20455" y="13263"/>
                  <a:pt x="20556" y="13300"/>
                  <a:pt x="20633" y="13330"/>
                </a:cubicBezTo>
                <a:cubicBezTo>
                  <a:pt x="20709" y="13360"/>
                  <a:pt x="20831" y="13394"/>
                  <a:pt x="20903" y="13404"/>
                </a:cubicBezTo>
                <a:lnTo>
                  <a:pt x="21035" y="13423"/>
                </a:lnTo>
                <a:lnTo>
                  <a:pt x="21104" y="13279"/>
                </a:lnTo>
                <a:cubicBezTo>
                  <a:pt x="21148" y="13189"/>
                  <a:pt x="21190" y="13136"/>
                  <a:pt x="21222" y="13136"/>
                </a:cubicBezTo>
                <a:cubicBezTo>
                  <a:pt x="21272" y="13136"/>
                  <a:pt x="21347" y="13024"/>
                  <a:pt x="21370" y="12911"/>
                </a:cubicBezTo>
                <a:cubicBezTo>
                  <a:pt x="21378" y="12876"/>
                  <a:pt x="21370" y="12810"/>
                  <a:pt x="21353" y="12766"/>
                </a:cubicBezTo>
                <a:cubicBezTo>
                  <a:pt x="21325" y="12695"/>
                  <a:pt x="21320" y="11889"/>
                  <a:pt x="21320" y="6424"/>
                </a:cubicBezTo>
                <a:cubicBezTo>
                  <a:pt x="21319" y="2980"/>
                  <a:pt x="21314" y="124"/>
                  <a:pt x="21307" y="79"/>
                </a:cubicBezTo>
                <a:lnTo>
                  <a:pt x="21294" y="0"/>
                </a:lnTo>
                <a:close/>
                <a:moveTo>
                  <a:pt x="16654" y="74"/>
                </a:moveTo>
                <a:cubicBezTo>
                  <a:pt x="16640" y="74"/>
                  <a:pt x="16640" y="88"/>
                  <a:pt x="16655" y="119"/>
                </a:cubicBezTo>
                <a:cubicBezTo>
                  <a:pt x="16668" y="146"/>
                  <a:pt x="16672" y="178"/>
                  <a:pt x="16665" y="191"/>
                </a:cubicBezTo>
                <a:cubicBezTo>
                  <a:pt x="16657" y="204"/>
                  <a:pt x="16675" y="215"/>
                  <a:pt x="16704" y="215"/>
                </a:cubicBezTo>
                <a:cubicBezTo>
                  <a:pt x="16783" y="215"/>
                  <a:pt x="16795" y="174"/>
                  <a:pt x="16731" y="119"/>
                </a:cubicBezTo>
                <a:cubicBezTo>
                  <a:pt x="16695" y="88"/>
                  <a:pt x="16667" y="74"/>
                  <a:pt x="16654" y="74"/>
                </a:cubicBezTo>
                <a:close/>
                <a:moveTo>
                  <a:pt x="17121" y="93"/>
                </a:moveTo>
                <a:cubicBezTo>
                  <a:pt x="17114" y="95"/>
                  <a:pt x="17114" y="109"/>
                  <a:pt x="17116" y="143"/>
                </a:cubicBezTo>
                <a:cubicBezTo>
                  <a:pt x="17118" y="192"/>
                  <a:pt x="17135" y="215"/>
                  <a:pt x="17168" y="215"/>
                </a:cubicBezTo>
                <a:cubicBezTo>
                  <a:pt x="17230" y="215"/>
                  <a:pt x="17230" y="201"/>
                  <a:pt x="17165" y="130"/>
                </a:cubicBezTo>
                <a:cubicBezTo>
                  <a:pt x="17140" y="103"/>
                  <a:pt x="17127" y="91"/>
                  <a:pt x="17121" y="93"/>
                </a:cubicBezTo>
                <a:close/>
                <a:moveTo>
                  <a:pt x="16901" y="109"/>
                </a:moveTo>
                <a:cubicBezTo>
                  <a:pt x="16884" y="109"/>
                  <a:pt x="16872" y="120"/>
                  <a:pt x="16872" y="143"/>
                </a:cubicBezTo>
                <a:cubicBezTo>
                  <a:pt x="16872" y="163"/>
                  <a:pt x="16900" y="180"/>
                  <a:pt x="16932" y="180"/>
                </a:cubicBezTo>
                <a:cubicBezTo>
                  <a:pt x="16978" y="180"/>
                  <a:pt x="16984" y="170"/>
                  <a:pt x="16959" y="143"/>
                </a:cubicBezTo>
                <a:cubicBezTo>
                  <a:pt x="16938" y="120"/>
                  <a:pt x="16917" y="109"/>
                  <a:pt x="16901" y="109"/>
                </a:cubicBezTo>
                <a:close/>
                <a:moveTo>
                  <a:pt x="16483" y="477"/>
                </a:moveTo>
                <a:cubicBezTo>
                  <a:pt x="16465" y="488"/>
                  <a:pt x="16470" y="499"/>
                  <a:pt x="16495" y="501"/>
                </a:cubicBezTo>
                <a:cubicBezTo>
                  <a:pt x="16518" y="502"/>
                  <a:pt x="16531" y="494"/>
                  <a:pt x="16524" y="482"/>
                </a:cubicBezTo>
                <a:cubicBezTo>
                  <a:pt x="16517" y="470"/>
                  <a:pt x="16498" y="466"/>
                  <a:pt x="16483" y="477"/>
                </a:cubicBezTo>
                <a:close/>
                <a:moveTo>
                  <a:pt x="774" y="10744"/>
                </a:moveTo>
                <a:cubicBezTo>
                  <a:pt x="757" y="10756"/>
                  <a:pt x="763" y="10764"/>
                  <a:pt x="789" y="10766"/>
                </a:cubicBezTo>
                <a:cubicBezTo>
                  <a:pt x="811" y="10767"/>
                  <a:pt x="823" y="10759"/>
                  <a:pt x="815" y="10747"/>
                </a:cubicBezTo>
                <a:cubicBezTo>
                  <a:pt x="808" y="10735"/>
                  <a:pt x="790" y="10734"/>
                  <a:pt x="774" y="10744"/>
                </a:cubicBezTo>
                <a:close/>
                <a:moveTo>
                  <a:pt x="891" y="10744"/>
                </a:moveTo>
                <a:cubicBezTo>
                  <a:pt x="871" y="10753"/>
                  <a:pt x="888" y="10760"/>
                  <a:pt x="929" y="10760"/>
                </a:cubicBezTo>
                <a:cubicBezTo>
                  <a:pt x="971" y="10760"/>
                  <a:pt x="988" y="10753"/>
                  <a:pt x="967" y="10744"/>
                </a:cubicBezTo>
                <a:cubicBezTo>
                  <a:pt x="947" y="10735"/>
                  <a:pt x="912" y="10735"/>
                  <a:pt x="891" y="10744"/>
                </a:cubicBezTo>
                <a:close/>
                <a:moveTo>
                  <a:pt x="1376" y="13078"/>
                </a:moveTo>
                <a:cubicBezTo>
                  <a:pt x="1359" y="13090"/>
                  <a:pt x="1365" y="13098"/>
                  <a:pt x="1390" y="13099"/>
                </a:cubicBezTo>
                <a:cubicBezTo>
                  <a:pt x="1413" y="13101"/>
                  <a:pt x="1424" y="13093"/>
                  <a:pt x="1417" y="13081"/>
                </a:cubicBezTo>
                <a:cubicBezTo>
                  <a:pt x="1410" y="13069"/>
                  <a:pt x="1391" y="13068"/>
                  <a:pt x="1376" y="13078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69" name="2017-01-22 16.55.1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21728" y="4645819"/>
            <a:ext cx="2553892" cy="2350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587" extrusionOk="0">
                <a:moveTo>
                  <a:pt x="15779" y="0"/>
                </a:moveTo>
                <a:lnTo>
                  <a:pt x="10452" y="44"/>
                </a:lnTo>
                <a:cubicBezTo>
                  <a:pt x="5439" y="86"/>
                  <a:pt x="2169" y="91"/>
                  <a:pt x="1255" y="51"/>
                </a:cubicBezTo>
                <a:lnTo>
                  <a:pt x="856" y="33"/>
                </a:lnTo>
                <a:lnTo>
                  <a:pt x="826" y="671"/>
                </a:lnTo>
                <a:cubicBezTo>
                  <a:pt x="810" y="1022"/>
                  <a:pt x="768" y="1366"/>
                  <a:pt x="732" y="1436"/>
                </a:cubicBezTo>
                <a:cubicBezTo>
                  <a:pt x="691" y="1514"/>
                  <a:pt x="668" y="1796"/>
                  <a:pt x="668" y="2169"/>
                </a:cubicBezTo>
                <a:lnTo>
                  <a:pt x="668" y="2774"/>
                </a:lnTo>
                <a:lnTo>
                  <a:pt x="440" y="2941"/>
                </a:lnTo>
                <a:cubicBezTo>
                  <a:pt x="315" y="3033"/>
                  <a:pt x="166" y="3134"/>
                  <a:pt x="107" y="3167"/>
                </a:cubicBezTo>
                <a:cubicBezTo>
                  <a:pt x="3" y="3227"/>
                  <a:pt x="0" y="3285"/>
                  <a:pt x="0" y="6386"/>
                </a:cubicBezTo>
                <a:lnTo>
                  <a:pt x="0" y="9546"/>
                </a:lnTo>
                <a:lnTo>
                  <a:pt x="215" y="9611"/>
                </a:lnTo>
                <a:cubicBezTo>
                  <a:pt x="381" y="9663"/>
                  <a:pt x="423" y="9704"/>
                  <a:pt x="406" y="9790"/>
                </a:cubicBezTo>
                <a:cubicBezTo>
                  <a:pt x="395" y="9850"/>
                  <a:pt x="375" y="10138"/>
                  <a:pt x="362" y="10431"/>
                </a:cubicBezTo>
                <a:cubicBezTo>
                  <a:pt x="342" y="10914"/>
                  <a:pt x="353" y="10992"/>
                  <a:pt x="480" y="11284"/>
                </a:cubicBezTo>
                <a:cubicBezTo>
                  <a:pt x="638" y="11647"/>
                  <a:pt x="968" y="12044"/>
                  <a:pt x="1316" y="12286"/>
                </a:cubicBezTo>
                <a:cubicBezTo>
                  <a:pt x="1623" y="12501"/>
                  <a:pt x="2271" y="12828"/>
                  <a:pt x="2393" y="12829"/>
                </a:cubicBezTo>
                <a:cubicBezTo>
                  <a:pt x="2446" y="12830"/>
                  <a:pt x="2552" y="12863"/>
                  <a:pt x="2631" y="12906"/>
                </a:cubicBezTo>
                <a:cubicBezTo>
                  <a:pt x="2711" y="12949"/>
                  <a:pt x="3162" y="13045"/>
                  <a:pt x="3632" y="13117"/>
                </a:cubicBezTo>
                <a:cubicBezTo>
                  <a:pt x="4102" y="13190"/>
                  <a:pt x="4545" y="13265"/>
                  <a:pt x="4618" y="13289"/>
                </a:cubicBezTo>
                <a:lnTo>
                  <a:pt x="4753" y="13332"/>
                </a:lnTo>
                <a:lnTo>
                  <a:pt x="4780" y="16212"/>
                </a:lnTo>
                <a:cubicBezTo>
                  <a:pt x="4806" y="19078"/>
                  <a:pt x="4806" y="19095"/>
                  <a:pt x="4921" y="19182"/>
                </a:cubicBezTo>
                <a:cubicBezTo>
                  <a:pt x="5041" y="19274"/>
                  <a:pt x="5035" y="19422"/>
                  <a:pt x="4894" y="19809"/>
                </a:cubicBezTo>
                <a:cubicBezTo>
                  <a:pt x="4850" y="19928"/>
                  <a:pt x="4852" y="20008"/>
                  <a:pt x="4900" y="20126"/>
                </a:cubicBezTo>
                <a:cubicBezTo>
                  <a:pt x="5036" y="20460"/>
                  <a:pt x="5270" y="20523"/>
                  <a:pt x="5491" y="20283"/>
                </a:cubicBezTo>
                <a:lnTo>
                  <a:pt x="5629" y="20130"/>
                </a:lnTo>
                <a:lnTo>
                  <a:pt x="6028" y="20338"/>
                </a:lnTo>
                <a:cubicBezTo>
                  <a:pt x="6247" y="20452"/>
                  <a:pt x="6450" y="20549"/>
                  <a:pt x="6478" y="20549"/>
                </a:cubicBezTo>
                <a:cubicBezTo>
                  <a:pt x="6585" y="20549"/>
                  <a:pt x="6668" y="20741"/>
                  <a:pt x="6673" y="20994"/>
                </a:cubicBezTo>
                <a:cubicBezTo>
                  <a:pt x="6676" y="21181"/>
                  <a:pt x="6707" y="21278"/>
                  <a:pt x="6780" y="21336"/>
                </a:cubicBezTo>
                <a:cubicBezTo>
                  <a:pt x="6932" y="21457"/>
                  <a:pt x="7119" y="21435"/>
                  <a:pt x="7263" y="21278"/>
                </a:cubicBezTo>
                <a:cubicBezTo>
                  <a:pt x="7377" y="21154"/>
                  <a:pt x="7391" y="21090"/>
                  <a:pt x="7381" y="20746"/>
                </a:cubicBezTo>
                <a:cubicBezTo>
                  <a:pt x="7370" y="20355"/>
                  <a:pt x="7370" y="20357"/>
                  <a:pt x="7183" y="20286"/>
                </a:cubicBezTo>
                <a:cubicBezTo>
                  <a:pt x="6870" y="20168"/>
                  <a:pt x="6202" y="19769"/>
                  <a:pt x="6213" y="19707"/>
                </a:cubicBezTo>
                <a:cubicBezTo>
                  <a:pt x="6228" y="19620"/>
                  <a:pt x="6448" y="19565"/>
                  <a:pt x="7156" y="19474"/>
                </a:cubicBezTo>
                <a:cubicBezTo>
                  <a:pt x="7508" y="19428"/>
                  <a:pt x="7915" y="19366"/>
                  <a:pt x="8062" y="19335"/>
                </a:cubicBezTo>
                <a:cubicBezTo>
                  <a:pt x="8209" y="19304"/>
                  <a:pt x="8510" y="19250"/>
                  <a:pt x="8730" y="19215"/>
                </a:cubicBezTo>
                <a:cubicBezTo>
                  <a:pt x="8950" y="19180"/>
                  <a:pt x="9263" y="19124"/>
                  <a:pt x="9425" y="19091"/>
                </a:cubicBezTo>
                <a:cubicBezTo>
                  <a:pt x="9586" y="19058"/>
                  <a:pt x="10000" y="18996"/>
                  <a:pt x="10345" y="18953"/>
                </a:cubicBezTo>
                <a:cubicBezTo>
                  <a:pt x="10689" y="18909"/>
                  <a:pt x="10989" y="18859"/>
                  <a:pt x="11012" y="18843"/>
                </a:cubicBezTo>
                <a:cubicBezTo>
                  <a:pt x="11036" y="18828"/>
                  <a:pt x="11185" y="18809"/>
                  <a:pt x="11345" y="18799"/>
                </a:cubicBezTo>
                <a:lnTo>
                  <a:pt x="11637" y="18781"/>
                </a:lnTo>
                <a:lnTo>
                  <a:pt x="11637" y="19233"/>
                </a:lnTo>
                <a:cubicBezTo>
                  <a:pt x="11639" y="19611"/>
                  <a:pt x="11657" y="19700"/>
                  <a:pt x="11744" y="19769"/>
                </a:cubicBezTo>
                <a:cubicBezTo>
                  <a:pt x="11892" y="19887"/>
                  <a:pt x="12094" y="19872"/>
                  <a:pt x="12231" y="19732"/>
                </a:cubicBezTo>
                <a:lnTo>
                  <a:pt x="12352" y="19609"/>
                </a:lnTo>
                <a:lnTo>
                  <a:pt x="12583" y="19732"/>
                </a:lnTo>
                <a:cubicBezTo>
                  <a:pt x="12711" y="19799"/>
                  <a:pt x="12851" y="19878"/>
                  <a:pt x="12895" y="19907"/>
                </a:cubicBezTo>
                <a:cubicBezTo>
                  <a:pt x="12940" y="19937"/>
                  <a:pt x="13049" y="19997"/>
                  <a:pt x="13137" y="20039"/>
                </a:cubicBezTo>
                <a:cubicBezTo>
                  <a:pt x="13285" y="20109"/>
                  <a:pt x="13295" y="20137"/>
                  <a:pt x="13295" y="20414"/>
                </a:cubicBezTo>
                <a:cubicBezTo>
                  <a:pt x="13295" y="20651"/>
                  <a:pt x="13323" y="20744"/>
                  <a:pt x="13426" y="20862"/>
                </a:cubicBezTo>
                <a:cubicBezTo>
                  <a:pt x="13588" y="21050"/>
                  <a:pt x="13718" y="21052"/>
                  <a:pt x="13886" y="20870"/>
                </a:cubicBezTo>
                <a:cubicBezTo>
                  <a:pt x="14003" y="20742"/>
                  <a:pt x="14017" y="20678"/>
                  <a:pt x="14017" y="20265"/>
                </a:cubicBezTo>
                <a:lnTo>
                  <a:pt x="14017" y="19802"/>
                </a:lnTo>
                <a:lnTo>
                  <a:pt x="13859" y="19765"/>
                </a:lnTo>
                <a:cubicBezTo>
                  <a:pt x="13771" y="19744"/>
                  <a:pt x="13684" y="19704"/>
                  <a:pt x="13667" y="19674"/>
                </a:cubicBezTo>
                <a:cubicBezTo>
                  <a:pt x="13651" y="19645"/>
                  <a:pt x="13535" y="19567"/>
                  <a:pt x="13412" y="19503"/>
                </a:cubicBezTo>
                <a:cubicBezTo>
                  <a:pt x="13289" y="19439"/>
                  <a:pt x="13154" y="19359"/>
                  <a:pt x="13110" y="19328"/>
                </a:cubicBezTo>
                <a:cubicBezTo>
                  <a:pt x="13066" y="19297"/>
                  <a:pt x="12969" y="19245"/>
                  <a:pt x="12895" y="19211"/>
                </a:cubicBezTo>
                <a:cubicBezTo>
                  <a:pt x="12822" y="19178"/>
                  <a:pt x="12693" y="19107"/>
                  <a:pt x="12610" y="19058"/>
                </a:cubicBezTo>
                <a:lnTo>
                  <a:pt x="12459" y="18971"/>
                </a:lnTo>
                <a:lnTo>
                  <a:pt x="12570" y="18840"/>
                </a:lnTo>
                <a:cubicBezTo>
                  <a:pt x="12678" y="18715"/>
                  <a:pt x="12681" y="18656"/>
                  <a:pt x="12681" y="16875"/>
                </a:cubicBezTo>
                <a:cubicBezTo>
                  <a:pt x="12681" y="15799"/>
                  <a:pt x="12702" y="15029"/>
                  <a:pt x="12731" y="15009"/>
                </a:cubicBezTo>
                <a:cubicBezTo>
                  <a:pt x="12758" y="14990"/>
                  <a:pt x="13090" y="14947"/>
                  <a:pt x="13466" y="14914"/>
                </a:cubicBezTo>
                <a:cubicBezTo>
                  <a:pt x="13842" y="14881"/>
                  <a:pt x="14248" y="14835"/>
                  <a:pt x="14366" y="14812"/>
                </a:cubicBezTo>
                <a:cubicBezTo>
                  <a:pt x="14563" y="14774"/>
                  <a:pt x="14579" y="14758"/>
                  <a:pt x="14594" y="14568"/>
                </a:cubicBezTo>
                <a:cubicBezTo>
                  <a:pt x="14610" y="14364"/>
                  <a:pt x="14607" y="14361"/>
                  <a:pt x="14298" y="14269"/>
                </a:cubicBezTo>
                <a:cubicBezTo>
                  <a:pt x="14128" y="14218"/>
                  <a:pt x="13741" y="14132"/>
                  <a:pt x="13436" y="14080"/>
                </a:cubicBezTo>
                <a:cubicBezTo>
                  <a:pt x="13131" y="14027"/>
                  <a:pt x="12836" y="13958"/>
                  <a:pt x="12781" y="13926"/>
                </a:cubicBezTo>
                <a:cubicBezTo>
                  <a:pt x="12689" y="13873"/>
                  <a:pt x="12681" y="13776"/>
                  <a:pt x="12681" y="12512"/>
                </a:cubicBezTo>
                <a:lnTo>
                  <a:pt x="12681" y="11156"/>
                </a:lnTo>
                <a:lnTo>
                  <a:pt x="12486" y="10985"/>
                </a:lnTo>
                <a:cubicBezTo>
                  <a:pt x="12379" y="10891"/>
                  <a:pt x="12306" y="10788"/>
                  <a:pt x="12325" y="10756"/>
                </a:cubicBezTo>
                <a:cubicBezTo>
                  <a:pt x="12362" y="10690"/>
                  <a:pt x="12809" y="10641"/>
                  <a:pt x="14097" y="10559"/>
                </a:cubicBezTo>
                <a:cubicBezTo>
                  <a:pt x="14567" y="10529"/>
                  <a:pt x="15138" y="10490"/>
                  <a:pt x="15366" y="10471"/>
                </a:cubicBezTo>
                <a:lnTo>
                  <a:pt x="15779" y="10438"/>
                </a:lnTo>
                <a:lnTo>
                  <a:pt x="15779" y="9961"/>
                </a:lnTo>
                <a:cubicBezTo>
                  <a:pt x="15779" y="9698"/>
                  <a:pt x="15804" y="9456"/>
                  <a:pt x="15836" y="9422"/>
                </a:cubicBezTo>
                <a:cubicBezTo>
                  <a:pt x="15877" y="9377"/>
                  <a:pt x="15969" y="9416"/>
                  <a:pt x="16161" y="9556"/>
                </a:cubicBezTo>
                <a:cubicBezTo>
                  <a:pt x="16463" y="9777"/>
                  <a:pt x="16555" y="9793"/>
                  <a:pt x="16732" y="9658"/>
                </a:cubicBezTo>
                <a:cubicBezTo>
                  <a:pt x="16923" y="9513"/>
                  <a:pt x="16956" y="9624"/>
                  <a:pt x="16873" y="10132"/>
                </a:cubicBezTo>
                <a:cubicBezTo>
                  <a:pt x="16771" y="10751"/>
                  <a:pt x="16773" y="10795"/>
                  <a:pt x="16910" y="10850"/>
                </a:cubicBezTo>
                <a:lnTo>
                  <a:pt x="17031" y="10898"/>
                </a:lnTo>
                <a:lnTo>
                  <a:pt x="17044" y="13183"/>
                </a:lnTo>
                <a:cubicBezTo>
                  <a:pt x="17053" y="14441"/>
                  <a:pt x="17079" y="15706"/>
                  <a:pt x="17101" y="15993"/>
                </a:cubicBezTo>
                <a:lnTo>
                  <a:pt x="17141" y="16514"/>
                </a:lnTo>
                <a:lnTo>
                  <a:pt x="17433" y="16543"/>
                </a:lnTo>
                <a:cubicBezTo>
                  <a:pt x="17769" y="16577"/>
                  <a:pt x="17741" y="16510"/>
                  <a:pt x="17890" y="17589"/>
                </a:cubicBezTo>
                <a:cubicBezTo>
                  <a:pt x="18141" y="19409"/>
                  <a:pt x="18137" y="19342"/>
                  <a:pt x="18007" y="19492"/>
                </a:cubicBezTo>
                <a:cubicBezTo>
                  <a:pt x="17943" y="19567"/>
                  <a:pt x="17751" y="19731"/>
                  <a:pt x="17581" y="19856"/>
                </a:cubicBezTo>
                <a:cubicBezTo>
                  <a:pt x="17411" y="19982"/>
                  <a:pt x="17229" y="20129"/>
                  <a:pt x="17175" y="20184"/>
                </a:cubicBezTo>
                <a:cubicBezTo>
                  <a:pt x="17121" y="20240"/>
                  <a:pt x="16999" y="20353"/>
                  <a:pt x="16906" y="20432"/>
                </a:cubicBezTo>
                <a:cubicBezTo>
                  <a:pt x="16714" y="20598"/>
                  <a:pt x="16623" y="20932"/>
                  <a:pt x="16745" y="21023"/>
                </a:cubicBezTo>
                <a:cubicBezTo>
                  <a:pt x="16854" y="21103"/>
                  <a:pt x="17462" y="21032"/>
                  <a:pt x="17618" y="20921"/>
                </a:cubicBezTo>
                <a:cubicBezTo>
                  <a:pt x="17692" y="20868"/>
                  <a:pt x="17795" y="20842"/>
                  <a:pt x="17843" y="20862"/>
                </a:cubicBezTo>
                <a:cubicBezTo>
                  <a:pt x="17919" y="20894"/>
                  <a:pt x="17921" y="20910"/>
                  <a:pt x="17856" y="20997"/>
                </a:cubicBezTo>
                <a:cubicBezTo>
                  <a:pt x="17719" y="21181"/>
                  <a:pt x="17608" y="21445"/>
                  <a:pt x="17635" y="21526"/>
                </a:cubicBezTo>
                <a:cubicBezTo>
                  <a:pt x="17655" y="21586"/>
                  <a:pt x="17738" y="21600"/>
                  <a:pt x="17974" y="21577"/>
                </a:cubicBezTo>
                <a:cubicBezTo>
                  <a:pt x="18228" y="21552"/>
                  <a:pt x="18352" y="21496"/>
                  <a:pt x="18648" y="21282"/>
                </a:cubicBezTo>
                <a:cubicBezTo>
                  <a:pt x="19054" y="20989"/>
                  <a:pt x="19747" y="20219"/>
                  <a:pt x="20008" y="19773"/>
                </a:cubicBezTo>
                <a:cubicBezTo>
                  <a:pt x="20105" y="19607"/>
                  <a:pt x="20043" y="19427"/>
                  <a:pt x="19810" y="19193"/>
                </a:cubicBezTo>
                <a:cubicBezTo>
                  <a:pt x="19499" y="18882"/>
                  <a:pt x="19425" y="18578"/>
                  <a:pt x="19400" y="17502"/>
                </a:cubicBezTo>
                <a:lnTo>
                  <a:pt x="19383" y="16689"/>
                </a:lnTo>
                <a:lnTo>
                  <a:pt x="19749" y="16649"/>
                </a:lnTo>
                <a:cubicBezTo>
                  <a:pt x="19951" y="16627"/>
                  <a:pt x="20138" y="16588"/>
                  <a:pt x="20162" y="16562"/>
                </a:cubicBezTo>
                <a:cubicBezTo>
                  <a:pt x="20251" y="16464"/>
                  <a:pt x="20330" y="15419"/>
                  <a:pt x="20364" y="13872"/>
                </a:cubicBezTo>
                <a:lnTo>
                  <a:pt x="20397" y="12279"/>
                </a:lnTo>
                <a:lnTo>
                  <a:pt x="20531" y="12279"/>
                </a:lnTo>
                <a:cubicBezTo>
                  <a:pt x="20656" y="12279"/>
                  <a:pt x="20669" y="12248"/>
                  <a:pt x="20729" y="11842"/>
                </a:cubicBezTo>
                <a:cubicBezTo>
                  <a:pt x="20765" y="11602"/>
                  <a:pt x="20791" y="11265"/>
                  <a:pt x="20786" y="11091"/>
                </a:cubicBezTo>
                <a:cubicBezTo>
                  <a:pt x="20779" y="10801"/>
                  <a:pt x="20789" y="10765"/>
                  <a:pt x="20924" y="10683"/>
                </a:cubicBezTo>
                <a:cubicBezTo>
                  <a:pt x="21056" y="10602"/>
                  <a:pt x="21214" y="10346"/>
                  <a:pt x="21381" y="9928"/>
                </a:cubicBezTo>
                <a:cubicBezTo>
                  <a:pt x="21489" y="9655"/>
                  <a:pt x="21598" y="9026"/>
                  <a:pt x="21599" y="8667"/>
                </a:cubicBezTo>
                <a:cubicBezTo>
                  <a:pt x="21600" y="8079"/>
                  <a:pt x="21386" y="7186"/>
                  <a:pt x="21132" y="6717"/>
                </a:cubicBezTo>
                <a:cubicBezTo>
                  <a:pt x="21067" y="6597"/>
                  <a:pt x="21011" y="6478"/>
                  <a:pt x="21011" y="6455"/>
                </a:cubicBezTo>
                <a:cubicBezTo>
                  <a:pt x="21011" y="6387"/>
                  <a:pt x="20248" y="5593"/>
                  <a:pt x="20145" y="5555"/>
                </a:cubicBezTo>
                <a:cubicBezTo>
                  <a:pt x="20001" y="5500"/>
                  <a:pt x="20029" y="5424"/>
                  <a:pt x="20323" y="5103"/>
                </a:cubicBezTo>
                <a:cubicBezTo>
                  <a:pt x="20593" y="4808"/>
                  <a:pt x="20597" y="4803"/>
                  <a:pt x="20558" y="4538"/>
                </a:cubicBezTo>
                <a:cubicBezTo>
                  <a:pt x="20537" y="4390"/>
                  <a:pt x="20527" y="4008"/>
                  <a:pt x="20538" y="3688"/>
                </a:cubicBezTo>
                <a:cubicBezTo>
                  <a:pt x="20577" y="2505"/>
                  <a:pt x="20561" y="2133"/>
                  <a:pt x="20454" y="1888"/>
                </a:cubicBezTo>
                <a:cubicBezTo>
                  <a:pt x="20249" y="1417"/>
                  <a:pt x="19494" y="758"/>
                  <a:pt x="19162" y="758"/>
                </a:cubicBezTo>
                <a:cubicBezTo>
                  <a:pt x="19029" y="758"/>
                  <a:pt x="18170" y="1055"/>
                  <a:pt x="18074" y="1134"/>
                </a:cubicBezTo>
                <a:cubicBezTo>
                  <a:pt x="18030" y="1170"/>
                  <a:pt x="17936" y="1227"/>
                  <a:pt x="17863" y="1261"/>
                </a:cubicBezTo>
                <a:cubicBezTo>
                  <a:pt x="17651" y="1360"/>
                  <a:pt x="17243" y="1780"/>
                  <a:pt x="17148" y="1997"/>
                </a:cubicBezTo>
                <a:cubicBezTo>
                  <a:pt x="17032" y="2262"/>
                  <a:pt x="17036" y="2600"/>
                  <a:pt x="17161" y="2854"/>
                </a:cubicBezTo>
                <a:cubicBezTo>
                  <a:pt x="17223" y="2978"/>
                  <a:pt x="17264" y="3169"/>
                  <a:pt x="17262" y="3331"/>
                </a:cubicBezTo>
                <a:cubicBezTo>
                  <a:pt x="17260" y="3496"/>
                  <a:pt x="17289" y="3641"/>
                  <a:pt x="17339" y="3703"/>
                </a:cubicBezTo>
                <a:cubicBezTo>
                  <a:pt x="17384" y="3759"/>
                  <a:pt x="17432" y="3927"/>
                  <a:pt x="17447" y="4078"/>
                </a:cubicBezTo>
                <a:cubicBezTo>
                  <a:pt x="17467" y="4290"/>
                  <a:pt x="17520" y="4410"/>
                  <a:pt x="17668" y="4589"/>
                </a:cubicBezTo>
                <a:cubicBezTo>
                  <a:pt x="17775" y="4717"/>
                  <a:pt x="17861" y="4851"/>
                  <a:pt x="17860" y="4891"/>
                </a:cubicBezTo>
                <a:cubicBezTo>
                  <a:pt x="17852" y="5129"/>
                  <a:pt x="17700" y="5541"/>
                  <a:pt x="17561" y="5704"/>
                </a:cubicBezTo>
                <a:cubicBezTo>
                  <a:pt x="17316" y="5989"/>
                  <a:pt x="17064" y="6617"/>
                  <a:pt x="16927" y="7286"/>
                </a:cubicBezTo>
                <a:cubicBezTo>
                  <a:pt x="16907" y="7381"/>
                  <a:pt x="16866" y="7494"/>
                  <a:pt x="16836" y="7534"/>
                </a:cubicBezTo>
                <a:cubicBezTo>
                  <a:pt x="16748" y="7648"/>
                  <a:pt x="16508" y="7424"/>
                  <a:pt x="16339" y="7071"/>
                </a:cubicBezTo>
                <a:cubicBezTo>
                  <a:pt x="16158" y="6690"/>
                  <a:pt x="16170" y="6704"/>
                  <a:pt x="16067" y="6797"/>
                </a:cubicBezTo>
                <a:cubicBezTo>
                  <a:pt x="15993" y="6864"/>
                  <a:pt x="15969" y="6854"/>
                  <a:pt x="15883" y="6732"/>
                </a:cubicBezTo>
                <a:cubicBezTo>
                  <a:pt x="15787" y="6596"/>
                  <a:pt x="15780" y="6432"/>
                  <a:pt x="15779" y="3295"/>
                </a:cubicBezTo>
                <a:lnTo>
                  <a:pt x="15779" y="0"/>
                </a:lnTo>
                <a:close/>
              </a:path>
            </a:pathLst>
          </a:custGeom>
          <a:ln w="12700">
            <a:miter lim="400000"/>
          </a:ln>
        </p:spPr>
      </p:pic>
      <p:pic>
        <p:nvPicPr>
          <p:cNvPr id="171" name="school_jugyou_tablet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90636" y="4490926"/>
            <a:ext cx="2823528" cy="24388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lgi01a201410020800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018671" y="4930144"/>
            <a:ext cx="2259160" cy="17820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4" h="21517" extrusionOk="0">
                <a:moveTo>
                  <a:pt x="11405" y="9"/>
                </a:moveTo>
                <a:cubicBezTo>
                  <a:pt x="11363" y="67"/>
                  <a:pt x="10817" y="963"/>
                  <a:pt x="10189" y="1998"/>
                </a:cubicBezTo>
                <a:cubicBezTo>
                  <a:pt x="9561" y="3033"/>
                  <a:pt x="8860" y="4179"/>
                  <a:pt x="8633" y="4547"/>
                </a:cubicBezTo>
                <a:cubicBezTo>
                  <a:pt x="8204" y="5244"/>
                  <a:pt x="8168" y="5332"/>
                  <a:pt x="8297" y="5396"/>
                </a:cubicBezTo>
                <a:cubicBezTo>
                  <a:pt x="8419" y="5455"/>
                  <a:pt x="8720" y="6051"/>
                  <a:pt x="8675" y="6143"/>
                </a:cubicBezTo>
                <a:cubicBezTo>
                  <a:pt x="8650" y="6194"/>
                  <a:pt x="8542" y="6127"/>
                  <a:pt x="8384" y="5966"/>
                </a:cubicBezTo>
                <a:cubicBezTo>
                  <a:pt x="8245" y="5824"/>
                  <a:pt x="8100" y="5686"/>
                  <a:pt x="8063" y="5659"/>
                </a:cubicBezTo>
                <a:cubicBezTo>
                  <a:pt x="8026" y="5632"/>
                  <a:pt x="7866" y="5817"/>
                  <a:pt x="7705" y="6081"/>
                </a:cubicBezTo>
                <a:cubicBezTo>
                  <a:pt x="7463" y="6475"/>
                  <a:pt x="7431" y="6567"/>
                  <a:pt x="7504" y="6637"/>
                </a:cubicBezTo>
                <a:cubicBezTo>
                  <a:pt x="8358" y="7439"/>
                  <a:pt x="9300" y="8412"/>
                  <a:pt x="9275" y="8463"/>
                </a:cubicBezTo>
                <a:cubicBezTo>
                  <a:pt x="9258" y="8499"/>
                  <a:pt x="8889" y="8525"/>
                  <a:pt x="8456" y="8525"/>
                </a:cubicBezTo>
                <a:lnTo>
                  <a:pt x="7667" y="8525"/>
                </a:lnTo>
                <a:lnTo>
                  <a:pt x="7093" y="7974"/>
                </a:lnTo>
                <a:cubicBezTo>
                  <a:pt x="6778" y="7669"/>
                  <a:pt x="6522" y="7403"/>
                  <a:pt x="6523" y="7380"/>
                </a:cubicBezTo>
                <a:cubicBezTo>
                  <a:pt x="6523" y="7356"/>
                  <a:pt x="7149" y="6307"/>
                  <a:pt x="7916" y="5051"/>
                </a:cubicBezTo>
                <a:cubicBezTo>
                  <a:pt x="8683" y="3794"/>
                  <a:pt x="9310" y="2705"/>
                  <a:pt x="9309" y="2630"/>
                </a:cubicBezTo>
                <a:cubicBezTo>
                  <a:pt x="9307" y="2362"/>
                  <a:pt x="8843" y="275"/>
                  <a:pt x="8781" y="249"/>
                </a:cubicBezTo>
                <a:cubicBezTo>
                  <a:pt x="8718" y="223"/>
                  <a:pt x="2460" y="2280"/>
                  <a:pt x="2411" y="2343"/>
                </a:cubicBezTo>
                <a:cubicBezTo>
                  <a:pt x="2389" y="2370"/>
                  <a:pt x="2754" y="4194"/>
                  <a:pt x="3438" y="7485"/>
                </a:cubicBezTo>
                <a:cubicBezTo>
                  <a:pt x="3605" y="8288"/>
                  <a:pt x="3603" y="8596"/>
                  <a:pt x="3434" y="8338"/>
                </a:cubicBezTo>
                <a:cubicBezTo>
                  <a:pt x="3374" y="8247"/>
                  <a:pt x="3228" y="8218"/>
                  <a:pt x="2800" y="8218"/>
                </a:cubicBezTo>
                <a:cubicBezTo>
                  <a:pt x="2275" y="8218"/>
                  <a:pt x="2227" y="8233"/>
                  <a:pt x="2003" y="8448"/>
                </a:cubicBezTo>
                <a:cubicBezTo>
                  <a:pt x="1787" y="8655"/>
                  <a:pt x="1721" y="8676"/>
                  <a:pt x="1293" y="8678"/>
                </a:cubicBezTo>
                <a:cubicBezTo>
                  <a:pt x="762" y="8681"/>
                  <a:pt x="450" y="8809"/>
                  <a:pt x="330" y="9076"/>
                </a:cubicBezTo>
                <a:cubicBezTo>
                  <a:pt x="265" y="9221"/>
                  <a:pt x="252" y="10208"/>
                  <a:pt x="258" y="14175"/>
                </a:cubicBezTo>
                <a:cubicBezTo>
                  <a:pt x="263" y="16879"/>
                  <a:pt x="289" y="19449"/>
                  <a:pt x="319" y="19887"/>
                </a:cubicBezTo>
                <a:lnTo>
                  <a:pt x="375" y="20687"/>
                </a:lnTo>
                <a:lnTo>
                  <a:pt x="209" y="20759"/>
                </a:lnTo>
                <a:cubicBezTo>
                  <a:pt x="-105" y="20898"/>
                  <a:pt x="-59" y="21204"/>
                  <a:pt x="307" y="21406"/>
                </a:cubicBezTo>
                <a:cubicBezTo>
                  <a:pt x="425" y="21471"/>
                  <a:pt x="3920" y="21510"/>
                  <a:pt x="7406" y="21516"/>
                </a:cubicBezTo>
                <a:cubicBezTo>
                  <a:pt x="10893" y="21523"/>
                  <a:pt x="14372" y="21495"/>
                  <a:pt x="14467" y="21430"/>
                </a:cubicBezTo>
                <a:cubicBezTo>
                  <a:pt x="14608" y="21335"/>
                  <a:pt x="14620" y="21179"/>
                  <a:pt x="14494" y="21047"/>
                </a:cubicBezTo>
                <a:cubicBezTo>
                  <a:pt x="14411" y="20960"/>
                  <a:pt x="14413" y="20928"/>
                  <a:pt x="14509" y="20750"/>
                </a:cubicBezTo>
                <a:cubicBezTo>
                  <a:pt x="14605" y="20570"/>
                  <a:pt x="14617" y="20267"/>
                  <a:pt x="14645" y="17822"/>
                </a:cubicBezTo>
                <a:cubicBezTo>
                  <a:pt x="14662" y="16235"/>
                  <a:pt x="14699" y="15095"/>
                  <a:pt x="14732" y="15095"/>
                </a:cubicBezTo>
                <a:cubicBezTo>
                  <a:pt x="14762" y="15095"/>
                  <a:pt x="15033" y="15553"/>
                  <a:pt x="15336" y="16111"/>
                </a:cubicBezTo>
                <a:cubicBezTo>
                  <a:pt x="15638" y="16669"/>
                  <a:pt x="15912" y="17117"/>
                  <a:pt x="15940" y="17108"/>
                </a:cubicBezTo>
                <a:cubicBezTo>
                  <a:pt x="16051" y="17068"/>
                  <a:pt x="21493" y="12251"/>
                  <a:pt x="21494" y="12191"/>
                </a:cubicBezTo>
                <a:cubicBezTo>
                  <a:pt x="21495" y="12146"/>
                  <a:pt x="17498" y="4760"/>
                  <a:pt x="17273" y="4389"/>
                </a:cubicBezTo>
                <a:cubicBezTo>
                  <a:pt x="17263" y="4373"/>
                  <a:pt x="17172" y="4426"/>
                  <a:pt x="17069" y="4509"/>
                </a:cubicBezTo>
                <a:lnTo>
                  <a:pt x="16884" y="4658"/>
                </a:lnTo>
                <a:lnTo>
                  <a:pt x="17341" y="5103"/>
                </a:lnTo>
                <a:cubicBezTo>
                  <a:pt x="17638" y="5392"/>
                  <a:pt x="17782" y="5579"/>
                  <a:pt x="17752" y="5640"/>
                </a:cubicBezTo>
                <a:cubicBezTo>
                  <a:pt x="17543" y="6076"/>
                  <a:pt x="14623" y="10743"/>
                  <a:pt x="14580" y="10710"/>
                </a:cubicBezTo>
                <a:cubicBezTo>
                  <a:pt x="14426" y="10589"/>
                  <a:pt x="14633" y="10181"/>
                  <a:pt x="15868" y="8156"/>
                </a:cubicBezTo>
                <a:cubicBezTo>
                  <a:pt x="16607" y="6945"/>
                  <a:pt x="17249" y="5896"/>
                  <a:pt x="17295" y="5827"/>
                </a:cubicBezTo>
                <a:cubicBezTo>
                  <a:pt x="17371" y="5714"/>
                  <a:pt x="17077" y="5404"/>
                  <a:pt x="14429" y="2803"/>
                </a:cubicBezTo>
                <a:cubicBezTo>
                  <a:pt x="11996" y="412"/>
                  <a:pt x="11467" y="-77"/>
                  <a:pt x="11405" y="9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75" name="0825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617236" y="4196625"/>
            <a:ext cx="2030815" cy="12461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547" extrusionOk="0">
                <a:moveTo>
                  <a:pt x="16018" y="0"/>
                </a:moveTo>
                <a:cubicBezTo>
                  <a:pt x="15687" y="2"/>
                  <a:pt x="15497" y="46"/>
                  <a:pt x="15275" y="178"/>
                </a:cubicBezTo>
                <a:cubicBezTo>
                  <a:pt x="15082" y="294"/>
                  <a:pt x="14921" y="344"/>
                  <a:pt x="14811" y="316"/>
                </a:cubicBezTo>
                <a:cubicBezTo>
                  <a:pt x="14652" y="276"/>
                  <a:pt x="14274" y="274"/>
                  <a:pt x="14047" y="316"/>
                </a:cubicBezTo>
                <a:cubicBezTo>
                  <a:pt x="13835" y="355"/>
                  <a:pt x="13359" y="712"/>
                  <a:pt x="13173" y="968"/>
                </a:cubicBezTo>
                <a:cubicBezTo>
                  <a:pt x="12979" y="1233"/>
                  <a:pt x="12644" y="1470"/>
                  <a:pt x="12409" y="1510"/>
                </a:cubicBezTo>
                <a:cubicBezTo>
                  <a:pt x="12311" y="1526"/>
                  <a:pt x="12196" y="1559"/>
                  <a:pt x="12156" y="1585"/>
                </a:cubicBezTo>
                <a:cubicBezTo>
                  <a:pt x="12115" y="1611"/>
                  <a:pt x="11849" y="1709"/>
                  <a:pt x="11565" y="1805"/>
                </a:cubicBezTo>
                <a:cubicBezTo>
                  <a:pt x="10357" y="2210"/>
                  <a:pt x="9703" y="2463"/>
                  <a:pt x="9573" y="2573"/>
                </a:cubicBezTo>
                <a:cubicBezTo>
                  <a:pt x="9486" y="2647"/>
                  <a:pt x="8555" y="3002"/>
                  <a:pt x="8366" y="3033"/>
                </a:cubicBezTo>
                <a:cubicBezTo>
                  <a:pt x="8325" y="3040"/>
                  <a:pt x="8264" y="3065"/>
                  <a:pt x="8235" y="3095"/>
                </a:cubicBezTo>
                <a:cubicBezTo>
                  <a:pt x="8205" y="3125"/>
                  <a:pt x="8107" y="3170"/>
                  <a:pt x="8015" y="3191"/>
                </a:cubicBezTo>
                <a:cubicBezTo>
                  <a:pt x="7924" y="3212"/>
                  <a:pt x="7616" y="3320"/>
                  <a:pt x="7332" y="3431"/>
                </a:cubicBezTo>
                <a:cubicBezTo>
                  <a:pt x="6671" y="3690"/>
                  <a:pt x="4690" y="4418"/>
                  <a:pt x="4529" y="4460"/>
                </a:cubicBezTo>
                <a:cubicBezTo>
                  <a:pt x="4461" y="4478"/>
                  <a:pt x="4371" y="4516"/>
                  <a:pt x="4331" y="4543"/>
                </a:cubicBezTo>
                <a:cubicBezTo>
                  <a:pt x="4254" y="4593"/>
                  <a:pt x="4093" y="4641"/>
                  <a:pt x="3651" y="4755"/>
                </a:cubicBezTo>
                <a:cubicBezTo>
                  <a:pt x="3233" y="4863"/>
                  <a:pt x="2616" y="5283"/>
                  <a:pt x="2279" y="5689"/>
                </a:cubicBezTo>
                <a:cubicBezTo>
                  <a:pt x="2193" y="5792"/>
                  <a:pt x="2099" y="5874"/>
                  <a:pt x="2068" y="5874"/>
                </a:cubicBezTo>
                <a:cubicBezTo>
                  <a:pt x="2038" y="5874"/>
                  <a:pt x="2024" y="5904"/>
                  <a:pt x="2039" y="5943"/>
                </a:cubicBezTo>
                <a:cubicBezTo>
                  <a:pt x="2078" y="6046"/>
                  <a:pt x="1934" y="6222"/>
                  <a:pt x="1575" y="6498"/>
                </a:cubicBezTo>
                <a:cubicBezTo>
                  <a:pt x="1342" y="6677"/>
                  <a:pt x="1162" y="6897"/>
                  <a:pt x="933" y="7294"/>
                </a:cubicBezTo>
                <a:cubicBezTo>
                  <a:pt x="759" y="7597"/>
                  <a:pt x="614" y="7867"/>
                  <a:pt x="608" y="7898"/>
                </a:cubicBezTo>
                <a:cubicBezTo>
                  <a:pt x="602" y="7929"/>
                  <a:pt x="507" y="8256"/>
                  <a:pt x="401" y="8619"/>
                </a:cubicBezTo>
                <a:cubicBezTo>
                  <a:pt x="110" y="9612"/>
                  <a:pt x="-2" y="10550"/>
                  <a:pt x="0" y="11954"/>
                </a:cubicBezTo>
                <a:cubicBezTo>
                  <a:pt x="3" y="13583"/>
                  <a:pt x="163" y="14815"/>
                  <a:pt x="528" y="15996"/>
                </a:cubicBezTo>
                <a:cubicBezTo>
                  <a:pt x="904" y="17211"/>
                  <a:pt x="1421" y="18132"/>
                  <a:pt x="1976" y="18583"/>
                </a:cubicBezTo>
                <a:cubicBezTo>
                  <a:pt x="2142" y="18717"/>
                  <a:pt x="2304" y="18864"/>
                  <a:pt x="2334" y="18905"/>
                </a:cubicBezTo>
                <a:cubicBezTo>
                  <a:pt x="2405" y="19001"/>
                  <a:pt x="2877" y="19138"/>
                  <a:pt x="3347" y="19200"/>
                </a:cubicBezTo>
                <a:cubicBezTo>
                  <a:pt x="3550" y="19227"/>
                  <a:pt x="3733" y="19263"/>
                  <a:pt x="3752" y="19282"/>
                </a:cubicBezTo>
                <a:cubicBezTo>
                  <a:pt x="3772" y="19302"/>
                  <a:pt x="4067" y="19321"/>
                  <a:pt x="4407" y="19324"/>
                </a:cubicBezTo>
                <a:cubicBezTo>
                  <a:pt x="4953" y="19327"/>
                  <a:pt x="5047" y="19347"/>
                  <a:pt x="5234" y="19509"/>
                </a:cubicBezTo>
                <a:cubicBezTo>
                  <a:pt x="5562" y="19792"/>
                  <a:pt x="6106" y="19964"/>
                  <a:pt x="6639" y="19948"/>
                </a:cubicBezTo>
                <a:cubicBezTo>
                  <a:pt x="6898" y="19940"/>
                  <a:pt x="7148" y="19903"/>
                  <a:pt x="7192" y="19866"/>
                </a:cubicBezTo>
                <a:cubicBezTo>
                  <a:pt x="7237" y="19828"/>
                  <a:pt x="7346" y="19777"/>
                  <a:pt x="7437" y="19756"/>
                </a:cubicBezTo>
                <a:cubicBezTo>
                  <a:pt x="7528" y="19735"/>
                  <a:pt x="7727" y="19688"/>
                  <a:pt x="7876" y="19646"/>
                </a:cubicBezTo>
                <a:cubicBezTo>
                  <a:pt x="8591" y="19444"/>
                  <a:pt x="9187" y="19458"/>
                  <a:pt x="9868" y="19694"/>
                </a:cubicBezTo>
                <a:cubicBezTo>
                  <a:pt x="10012" y="19744"/>
                  <a:pt x="10175" y="19717"/>
                  <a:pt x="10480" y="19605"/>
                </a:cubicBezTo>
                <a:cubicBezTo>
                  <a:pt x="10710" y="19520"/>
                  <a:pt x="10945" y="19449"/>
                  <a:pt x="10999" y="19440"/>
                </a:cubicBezTo>
                <a:cubicBezTo>
                  <a:pt x="11053" y="19431"/>
                  <a:pt x="11139" y="19382"/>
                  <a:pt x="11193" y="19337"/>
                </a:cubicBezTo>
                <a:cubicBezTo>
                  <a:pt x="11248" y="19292"/>
                  <a:pt x="11399" y="19215"/>
                  <a:pt x="11527" y="19159"/>
                </a:cubicBezTo>
                <a:cubicBezTo>
                  <a:pt x="11734" y="19068"/>
                  <a:pt x="11775" y="19073"/>
                  <a:pt x="11894" y="19200"/>
                </a:cubicBezTo>
                <a:cubicBezTo>
                  <a:pt x="11968" y="19279"/>
                  <a:pt x="12121" y="19347"/>
                  <a:pt x="12236" y="19358"/>
                </a:cubicBezTo>
                <a:cubicBezTo>
                  <a:pt x="12351" y="19369"/>
                  <a:pt x="12519" y="19415"/>
                  <a:pt x="12607" y="19461"/>
                </a:cubicBezTo>
                <a:cubicBezTo>
                  <a:pt x="12696" y="19506"/>
                  <a:pt x="12881" y="19568"/>
                  <a:pt x="13017" y="19598"/>
                </a:cubicBezTo>
                <a:cubicBezTo>
                  <a:pt x="13152" y="19628"/>
                  <a:pt x="13316" y="19702"/>
                  <a:pt x="13384" y="19756"/>
                </a:cubicBezTo>
                <a:cubicBezTo>
                  <a:pt x="13452" y="19810"/>
                  <a:pt x="13533" y="19836"/>
                  <a:pt x="13565" y="19818"/>
                </a:cubicBezTo>
                <a:cubicBezTo>
                  <a:pt x="13615" y="19789"/>
                  <a:pt x="14724" y="20083"/>
                  <a:pt x="16655" y="20641"/>
                </a:cubicBezTo>
                <a:cubicBezTo>
                  <a:pt x="16899" y="20712"/>
                  <a:pt x="17165" y="20788"/>
                  <a:pt x="17246" y="20806"/>
                </a:cubicBezTo>
                <a:cubicBezTo>
                  <a:pt x="17327" y="20824"/>
                  <a:pt x="17448" y="20860"/>
                  <a:pt x="17516" y="20888"/>
                </a:cubicBezTo>
                <a:cubicBezTo>
                  <a:pt x="17584" y="20916"/>
                  <a:pt x="17655" y="20935"/>
                  <a:pt x="17672" y="20929"/>
                </a:cubicBezTo>
                <a:cubicBezTo>
                  <a:pt x="17689" y="20924"/>
                  <a:pt x="17944" y="20988"/>
                  <a:pt x="18238" y="21073"/>
                </a:cubicBezTo>
                <a:cubicBezTo>
                  <a:pt x="18532" y="21159"/>
                  <a:pt x="18871" y="21249"/>
                  <a:pt x="18993" y="21272"/>
                </a:cubicBezTo>
                <a:cubicBezTo>
                  <a:pt x="19115" y="21296"/>
                  <a:pt x="19279" y="21347"/>
                  <a:pt x="19360" y="21382"/>
                </a:cubicBezTo>
                <a:cubicBezTo>
                  <a:pt x="19442" y="21418"/>
                  <a:pt x="19653" y="21454"/>
                  <a:pt x="19829" y="21465"/>
                </a:cubicBezTo>
                <a:cubicBezTo>
                  <a:pt x="20005" y="21476"/>
                  <a:pt x="20161" y="21504"/>
                  <a:pt x="20175" y="21526"/>
                </a:cubicBezTo>
                <a:cubicBezTo>
                  <a:pt x="20217" y="21597"/>
                  <a:pt x="20777" y="21466"/>
                  <a:pt x="20909" y="21355"/>
                </a:cubicBezTo>
                <a:cubicBezTo>
                  <a:pt x="21125" y="21174"/>
                  <a:pt x="21206" y="20957"/>
                  <a:pt x="21281" y="20374"/>
                </a:cubicBezTo>
                <a:cubicBezTo>
                  <a:pt x="21472" y="18884"/>
                  <a:pt x="21596" y="16542"/>
                  <a:pt x="21597" y="14685"/>
                </a:cubicBezTo>
                <a:cubicBezTo>
                  <a:pt x="21598" y="14066"/>
                  <a:pt x="21583" y="13499"/>
                  <a:pt x="21555" y="13038"/>
                </a:cubicBezTo>
                <a:cubicBezTo>
                  <a:pt x="21446" y="11229"/>
                  <a:pt x="21175" y="9790"/>
                  <a:pt x="20905" y="9579"/>
                </a:cubicBezTo>
                <a:cubicBezTo>
                  <a:pt x="20748" y="9457"/>
                  <a:pt x="20596" y="9365"/>
                  <a:pt x="20563" y="9374"/>
                </a:cubicBezTo>
                <a:cubicBezTo>
                  <a:pt x="20549" y="9377"/>
                  <a:pt x="20330" y="9329"/>
                  <a:pt x="20074" y="9264"/>
                </a:cubicBezTo>
                <a:cubicBezTo>
                  <a:pt x="19818" y="9199"/>
                  <a:pt x="19531" y="9133"/>
                  <a:pt x="19436" y="9113"/>
                </a:cubicBezTo>
                <a:cubicBezTo>
                  <a:pt x="19342" y="9093"/>
                  <a:pt x="19118" y="9041"/>
                  <a:pt x="18943" y="8996"/>
                </a:cubicBezTo>
                <a:cubicBezTo>
                  <a:pt x="18236" y="8818"/>
                  <a:pt x="17531" y="8658"/>
                  <a:pt x="17322" y="8626"/>
                </a:cubicBezTo>
                <a:cubicBezTo>
                  <a:pt x="17200" y="8607"/>
                  <a:pt x="17071" y="8548"/>
                  <a:pt x="17039" y="8495"/>
                </a:cubicBezTo>
                <a:cubicBezTo>
                  <a:pt x="16999" y="8429"/>
                  <a:pt x="16980" y="7915"/>
                  <a:pt x="16972" y="6883"/>
                </a:cubicBezTo>
                <a:lnTo>
                  <a:pt x="16959" y="5373"/>
                </a:lnTo>
                <a:lnTo>
                  <a:pt x="17090" y="5263"/>
                </a:lnTo>
                <a:cubicBezTo>
                  <a:pt x="17163" y="5201"/>
                  <a:pt x="17244" y="5174"/>
                  <a:pt x="17271" y="5201"/>
                </a:cubicBezTo>
                <a:cubicBezTo>
                  <a:pt x="17298" y="5229"/>
                  <a:pt x="17317" y="5219"/>
                  <a:pt x="17309" y="5181"/>
                </a:cubicBezTo>
                <a:cubicBezTo>
                  <a:pt x="17302" y="5142"/>
                  <a:pt x="17377" y="4989"/>
                  <a:pt x="17478" y="4845"/>
                </a:cubicBezTo>
                <a:cubicBezTo>
                  <a:pt x="17908" y="4230"/>
                  <a:pt x="17912" y="3029"/>
                  <a:pt x="17486" y="1667"/>
                </a:cubicBezTo>
                <a:cubicBezTo>
                  <a:pt x="17282" y="1012"/>
                  <a:pt x="17014" y="531"/>
                  <a:pt x="16689" y="220"/>
                </a:cubicBezTo>
                <a:cubicBezTo>
                  <a:pt x="16483" y="23"/>
                  <a:pt x="16414" y="-3"/>
                  <a:pt x="16018" y="0"/>
                </a:cubicBezTo>
                <a:close/>
              </a:path>
            </a:pathLst>
          </a:custGeom>
          <a:ln w="12700">
            <a:miter lim="400000"/>
          </a:ln>
        </p:spPr>
      </p:pic>
      <p:grpSp>
        <p:nvGrpSpPr>
          <p:cNvPr id="3" name="グループ化 2"/>
          <p:cNvGrpSpPr/>
          <p:nvPr/>
        </p:nvGrpSpPr>
        <p:grpSpPr>
          <a:xfrm>
            <a:off x="7296596" y="2087761"/>
            <a:ext cx="5405438" cy="1626394"/>
            <a:chOff x="7296596" y="2595761"/>
            <a:chExt cx="5405438" cy="1626394"/>
          </a:xfrm>
        </p:grpSpPr>
        <p:sp>
          <p:nvSpPr>
            <p:cNvPr id="168" name="Shape 168"/>
            <p:cNvSpPr/>
            <p:nvPr/>
          </p:nvSpPr>
          <p:spPr>
            <a:xfrm>
              <a:off x="7296596" y="2595761"/>
              <a:ext cx="5405438" cy="1626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789" y="0"/>
                  </a:moveTo>
                  <a:cubicBezTo>
                    <a:pt x="13649" y="0"/>
                    <a:pt x="13536" y="378"/>
                    <a:pt x="13536" y="843"/>
                  </a:cubicBezTo>
                  <a:lnTo>
                    <a:pt x="13536" y="4575"/>
                  </a:lnTo>
                  <a:lnTo>
                    <a:pt x="0" y="21600"/>
                  </a:lnTo>
                  <a:lnTo>
                    <a:pt x="14738" y="6936"/>
                  </a:lnTo>
                  <a:lnTo>
                    <a:pt x="21346" y="6936"/>
                  </a:lnTo>
                  <a:cubicBezTo>
                    <a:pt x="21486" y="6936"/>
                    <a:pt x="21600" y="6559"/>
                    <a:pt x="21600" y="6093"/>
                  </a:cubicBezTo>
                  <a:lnTo>
                    <a:pt x="21600" y="843"/>
                  </a:lnTo>
                  <a:cubicBezTo>
                    <a:pt x="21600" y="378"/>
                    <a:pt x="21486" y="0"/>
                    <a:pt x="21346" y="0"/>
                  </a:cubicBezTo>
                  <a:lnTo>
                    <a:pt x="13789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defRPr sz="2400"/>
              </a:lvl1pPr>
            </a:lstStyle>
            <a:p>
              <a:endParaRPr dirty="0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11023502" y="2595761"/>
              <a:ext cx="1218282" cy="4103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0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ヒラギノ角ゴ ProN W3"/>
                </a:rPr>
                <a:t>書画カメラ</a:t>
              </a:r>
              <a:endParaRPr kumimoji="0" lang="ja-JP" alt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ヒラギノ角ゴ ProN W3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9205466" y="6178574"/>
            <a:ext cx="3439319" cy="1472408"/>
            <a:chOff x="9205466" y="7296174"/>
            <a:chExt cx="3439319" cy="1472408"/>
          </a:xfrm>
        </p:grpSpPr>
        <p:sp>
          <p:nvSpPr>
            <p:cNvPr id="174" name="Shape 174"/>
            <p:cNvSpPr/>
            <p:nvPr/>
          </p:nvSpPr>
          <p:spPr>
            <a:xfrm>
              <a:off x="9205466" y="7296174"/>
              <a:ext cx="3439319" cy="1472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952" y="0"/>
                  </a:moveTo>
                  <a:lnTo>
                    <a:pt x="11151" y="13938"/>
                  </a:lnTo>
                  <a:lnTo>
                    <a:pt x="399" y="13938"/>
                  </a:lnTo>
                  <a:cubicBezTo>
                    <a:pt x="179" y="13938"/>
                    <a:pt x="0" y="14355"/>
                    <a:pt x="0" y="14870"/>
                  </a:cubicBezTo>
                  <a:lnTo>
                    <a:pt x="0" y="20668"/>
                  </a:lnTo>
                  <a:cubicBezTo>
                    <a:pt x="0" y="21183"/>
                    <a:pt x="179" y="21600"/>
                    <a:pt x="399" y="21600"/>
                  </a:cubicBezTo>
                  <a:lnTo>
                    <a:pt x="21201" y="21600"/>
                  </a:lnTo>
                  <a:cubicBezTo>
                    <a:pt x="21421" y="21600"/>
                    <a:pt x="21600" y="21183"/>
                    <a:pt x="21600" y="20668"/>
                  </a:cubicBezTo>
                  <a:lnTo>
                    <a:pt x="21600" y="14870"/>
                  </a:lnTo>
                  <a:cubicBezTo>
                    <a:pt x="21600" y="14355"/>
                    <a:pt x="21421" y="13938"/>
                    <a:pt x="21201" y="13938"/>
                  </a:cubicBezTo>
                  <a:lnTo>
                    <a:pt x="12749" y="13938"/>
                  </a:lnTo>
                  <a:lnTo>
                    <a:pt x="11952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defRPr sz="2400"/>
              </a:lvl1pPr>
            </a:lstStyle>
            <a:p>
              <a:endParaRPr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9689209" y="8340551"/>
              <a:ext cx="2471832" cy="4103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000" dirty="0" smtClean="0"/>
                <a:t>デジタル</a:t>
              </a:r>
              <a:r>
                <a:rPr kumimoji="0" lang="ja-JP" altLang="en-US" sz="20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ヒラギノ角ゴ ProN W3"/>
                </a:rPr>
                <a:t>カメラ・ビデオ</a:t>
              </a:r>
              <a:endParaRPr kumimoji="0" lang="ja-JP" alt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ヒラギノ角ゴ ProN W3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1109632" y="5058592"/>
            <a:ext cx="2018110" cy="2432051"/>
            <a:chOff x="1781224" y="6590531"/>
            <a:chExt cx="2018110" cy="2432051"/>
          </a:xfrm>
        </p:grpSpPr>
        <p:sp>
          <p:nvSpPr>
            <p:cNvPr id="170" name="Shape 170"/>
            <p:cNvSpPr/>
            <p:nvPr/>
          </p:nvSpPr>
          <p:spPr>
            <a:xfrm>
              <a:off x="1781224" y="6590531"/>
              <a:ext cx="2018110" cy="2432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00" y="0"/>
                  </a:moveTo>
                  <a:lnTo>
                    <a:pt x="10840" y="16961"/>
                  </a:lnTo>
                  <a:lnTo>
                    <a:pt x="680" y="16961"/>
                  </a:lnTo>
                  <a:cubicBezTo>
                    <a:pt x="304" y="16961"/>
                    <a:pt x="0" y="17214"/>
                    <a:pt x="0" y="17525"/>
                  </a:cubicBezTo>
                  <a:lnTo>
                    <a:pt x="0" y="21036"/>
                  </a:lnTo>
                  <a:cubicBezTo>
                    <a:pt x="0" y="21348"/>
                    <a:pt x="304" y="21600"/>
                    <a:pt x="680" y="21600"/>
                  </a:cubicBezTo>
                  <a:lnTo>
                    <a:pt x="20920" y="21600"/>
                  </a:lnTo>
                  <a:cubicBezTo>
                    <a:pt x="21296" y="21600"/>
                    <a:pt x="21600" y="21348"/>
                    <a:pt x="21600" y="21036"/>
                  </a:cubicBezTo>
                  <a:lnTo>
                    <a:pt x="21600" y="17525"/>
                  </a:lnTo>
                  <a:cubicBezTo>
                    <a:pt x="21600" y="17214"/>
                    <a:pt x="21296" y="16961"/>
                    <a:pt x="20920" y="16961"/>
                  </a:cubicBezTo>
                  <a:lnTo>
                    <a:pt x="13559" y="16961"/>
                  </a:lnTo>
                  <a:lnTo>
                    <a:pt x="1220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defRPr sz="2400"/>
              </a:lvl1pPr>
            </a:lstStyle>
            <a:p>
              <a:endParaRPr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257873" y="8571135"/>
              <a:ext cx="1128514" cy="4103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0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ヒラギノ角ゴ ProN W3"/>
                </a:rPr>
                <a:t>電子黒板</a:t>
              </a:r>
              <a:endParaRPr kumimoji="0" lang="ja-JP" alt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ヒラギノ角ゴ ProN W3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774104" y="3573660"/>
            <a:ext cx="5815807" cy="522289"/>
            <a:chOff x="774104" y="4081660"/>
            <a:chExt cx="5815807" cy="522289"/>
          </a:xfrm>
        </p:grpSpPr>
        <p:sp>
          <p:nvSpPr>
            <p:cNvPr id="167" name="Shape 167"/>
            <p:cNvSpPr/>
            <p:nvPr/>
          </p:nvSpPr>
          <p:spPr>
            <a:xfrm>
              <a:off x="774104" y="4081660"/>
              <a:ext cx="5815807" cy="522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36" y="0"/>
                  </a:moveTo>
                  <a:cubicBezTo>
                    <a:pt x="106" y="0"/>
                    <a:pt x="0" y="1176"/>
                    <a:pt x="0" y="2626"/>
                  </a:cubicBezTo>
                  <a:lnTo>
                    <a:pt x="0" y="18974"/>
                  </a:lnTo>
                  <a:cubicBezTo>
                    <a:pt x="0" y="20424"/>
                    <a:pt x="106" y="21600"/>
                    <a:pt x="236" y="21600"/>
                  </a:cubicBezTo>
                  <a:lnTo>
                    <a:pt x="7455" y="21600"/>
                  </a:lnTo>
                  <a:cubicBezTo>
                    <a:pt x="7586" y="21600"/>
                    <a:pt x="7691" y="20424"/>
                    <a:pt x="7691" y="18974"/>
                  </a:cubicBezTo>
                  <a:lnTo>
                    <a:pt x="7691" y="4924"/>
                  </a:lnTo>
                  <a:lnTo>
                    <a:pt x="21600" y="1674"/>
                  </a:lnTo>
                  <a:lnTo>
                    <a:pt x="7554" y="263"/>
                  </a:lnTo>
                  <a:cubicBezTo>
                    <a:pt x="7524" y="105"/>
                    <a:pt x="7491" y="0"/>
                    <a:pt x="7455" y="0"/>
                  </a:cubicBez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defRPr sz="2400"/>
              </a:lvl1pPr>
            </a:lstStyle>
            <a:p>
              <a:endParaRPr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69735" y="4166790"/>
              <a:ext cx="1375378" cy="4103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0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ヒラギノ角ゴ ProN W3"/>
                </a:rPr>
                <a:t>プロジェクタ</a:t>
              </a:r>
              <a:endParaRPr kumimoji="0" lang="ja-JP" alt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ヒラギノ角ゴ ProN W3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1222424" y="2557661"/>
            <a:ext cx="3758407" cy="546101"/>
            <a:chOff x="1222424" y="3065661"/>
            <a:chExt cx="3758407" cy="546101"/>
          </a:xfrm>
        </p:grpSpPr>
        <p:sp>
          <p:nvSpPr>
            <p:cNvPr id="166" name="Shape 166"/>
            <p:cNvSpPr/>
            <p:nvPr/>
          </p:nvSpPr>
          <p:spPr>
            <a:xfrm>
              <a:off x="1222424" y="3065661"/>
              <a:ext cx="3758407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65" y="0"/>
                  </a:moveTo>
                  <a:cubicBezTo>
                    <a:pt x="163" y="0"/>
                    <a:pt x="0" y="1124"/>
                    <a:pt x="0" y="2512"/>
                  </a:cubicBezTo>
                  <a:lnTo>
                    <a:pt x="0" y="18147"/>
                  </a:lnTo>
                  <a:cubicBezTo>
                    <a:pt x="0" y="19534"/>
                    <a:pt x="163" y="20658"/>
                    <a:pt x="365" y="20658"/>
                  </a:cubicBezTo>
                  <a:lnTo>
                    <a:pt x="7696" y="20658"/>
                  </a:lnTo>
                  <a:lnTo>
                    <a:pt x="21600" y="21600"/>
                  </a:lnTo>
                  <a:lnTo>
                    <a:pt x="9324" y="15698"/>
                  </a:lnTo>
                  <a:lnTo>
                    <a:pt x="9324" y="2512"/>
                  </a:lnTo>
                  <a:cubicBezTo>
                    <a:pt x="9324" y="1124"/>
                    <a:pt x="9161" y="0"/>
                    <a:pt x="8959" y="0"/>
                  </a:cubicBezTo>
                  <a:lnTo>
                    <a:pt x="365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defRPr sz="2400"/>
              </a:lvl1pPr>
            </a:lstStyle>
            <a:p>
              <a:endParaRPr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502134" y="3105348"/>
              <a:ext cx="992259" cy="4103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0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ヒラギノ角ゴ ProN W3"/>
                </a:rPr>
                <a:t>パソコン</a:t>
              </a:r>
              <a:endParaRPr kumimoji="0" lang="ja-JP" alt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ヒラギノ角ゴ ProN W3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5362624" y="6794921"/>
            <a:ext cx="2541192" cy="856061"/>
            <a:chOff x="5362624" y="7912521"/>
            <a:chExt cx="2541192" cy="856061"/>
          </a:xfrm>
        </p:grpSpPr>
        <p:sp>
          <p:nvSpPr>
            <p:cNvPr id="172" name="Shape 172"/>
            <p:cNvSpPr/>
            <p:nvPr/>
          </p:nvSpPr>
          <p:spPr>
            <a:xfrm>
              <a:off x="5362624" y="7912521"/>
              <a:ext cx="2541192" cy="856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965" y="0"/>
                  </a:moveTo>
                  <a:lnTo>
                    <a:pt x="8886" y="8422"/>
                  </a:lnTo>
                  <a:lnTo>
                    <a:pt x="540" y="8422"/>
                  </a:lnTo>
                  <a:cubicBezTo>
                    <a:pt x="242" y="8422"/>
                    <a:pt x="0" y="9139"/>
                    <a:pt x="0" y="10024"/>
                  </a:cubicBezTo>
                  <a:lnTo>
                    <a:pt x="0" y="19998"/>
                  </a:lnTo>
                  <a:cubicBezTo>
                    <a:pt x="0" y="20883"/>
                    <a:pt x="242" y="21600"/>
                    <a:pt x="540" y="21600"/>
                  </a:cubicBezTo>
                  <a:lnTo>
                    <a:pt x="21060" y="21600"/>
                  </a:lnTo>
                  <a:cubicBezTo>
                    <a:pt x="21358" y="21600"/>
                    <a:pt x="21600" y="20883"/>
                    <a:pt x="21600" y="19998"/>
                  </a:cubicBezTo>
                  <a:lnTo>
                    <a:pt x="21600" y="10024"/>
                  </a:lnTo>
                  <a:cubicBezTo>
                    <a:pt x="21600" y="9139"/>
                    <a:pt x="21358" y="8422"/>
                    <a:pt x="21060" y="8422"/>
                  </a:cubicBezTo>
                  <a:lnTo>
                    <a:pt x="11045" y="8422"/>
                  </a:lnTo>
                  <a:lnTo>
                    <a:pt x="9965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defRPr sz="2400"/>
              </a:lvl1pPr>
            </a:lstStyle>
            <a:p>
              <a:endParaRPr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5783779" y="8313166"/>
              <a:ext cx="1612622" cy="4103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0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ヒラギノ角ゴ ProN W3"/>
                </a:rPr>
                <a:t>タブレット端末</a:t>
              </a:r>
              <a:endParaRPr kumimoji="0" lang="ja-JP" altLang="en-US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ヒラギノ角ゴ ProN W3"/>
              </a:endParaRPr>
            </a:p>
          </p:txBody>
        </p:sp>
      </p:grpSp>
      <p:sp>
        <p:nvSpPr>
          <p:cNvPr id="27" name="Shape 185"/>
          <p:cNvSpPr/>
          <p:nvPr/>
        </p:nvSpPr>
        <p:spPr>
          <a:xfrm>
            <a:off x="651421" y="7792791"/>
            <a:ext cx="8053487" cy="718145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5000">
                <a:solidFill>
                  <a:srgbClr val="FFFFFF"/>
                </a:solidFill>
              </a:defRPr>
            </a:lvl1pPr>
          </a:lstStyle>
          <a:p>
            <a:r>
              <a:rPr sz="4000" dirty="0" err="1"/>
              <a:t>それぞれの機器を操作してみましょう</a:t>
            </a:r>
            <a:endParaRPr sz="4000" dirty="0"/>
          </a:p>
        </p:txBody>
      </p:sp>
      <p:sp>
        <p:nvSpPr>
          <p:cNvPr id="28" name="Shape 186"/>
          <p:cNvSpPr/>
          <p:nvPr/>
        </p:nvSpPr>
        <p:spPr>
          <a:xfrm>
            <a:off x="651421" y="8652916"/>
            <a:ext cx="11701958" cy="718145"/>
          </a:xfrm>
          <a:prstGeom prst="rect">
            <a:avLst/>
          </a:prstGeom>
          <a:solidFill>
            <a:srgbClr val="008F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5000">
                <a:solidFill>
                  <a:srgbClr val="FFFFFF"/>
                </a:solidFill>
              </a:defRPr>
            </a:lvl1pPr>
          </a:lstStyle>
          <a:p>
            <a:r>
              <a:rPr sz="4000" dirty="0" err="1"/>
              <a:t>授業のどのような場面で活用できるか考えてみましょう</a:t>
            </a:r>
            <a:endParaRPr sz="400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3</a:t>
            </a:fld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466445" y="584200"/>
            <a:ext cx="6687060" cy="558801"/>
          </a:xfrm>
          <a:prstGeom prst="rect">
            <a:avLst/>
          </a:prstGeom>
          <a:solidFill>
            <a:srgbClr val="FFD479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授業におけるICT活用に向けて</a:t>
            </a:r>
          </a:p>
        </p:txBody>
      </p:sp>
      <p:pic>
        <p:nvPicPr>
          <p:cNvPr id="189" name="2017-01-22 21.19.4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9525" y="1500145"/>
            <a:ext cx="4425750" cy="7236314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Shape 190"/>
          <p:cNvSpPr/>
          <p:nvPr/>
        </p:nvSpPr>
        <p:spPr>
          <a:xfrm>
            <a:off x="5326062" y="9032874"/>
            <a:ext cx="7356476" cy="425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r>
              <a:t>「学びのイノベーション事業実践研究報告書」より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4</a:t>
            </a:fld>
            <a:endParaRPr lang="ja-JP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/>
        </p:nvSpPr>
        <p:spPr>
          <a:xfrm>
            <a:off x="466445" y="584200"/>
            <a:ext cx="6687060" cy="558801"/>
          </a:xfrm>
          <a:prstGeom prst="rect">
            <a:avLst/>
          </a:prstGeom>
          <a:solidFill>
            <a:srgbClr val="FFD479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授業におけるICT活用に向けて</a:t>
            </a:r>
          </a:p>
        </p:txBody>
      </p:sp>
      <p:sp>
        <p:nvSpPr>
          <p:cNvPr id="193" name="Shape 193"/>
          <p:cNvSpPr/>
          <p:nvPr/>
        </p:nvSpPr>
        <p:spPr>
          <a:xfrm>
            <a:off x="5326062" y="9032874"/>
            <a:ext cx="7356476" cy="425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r>
              <a:t>「学びのイノベーション事業実践研究報告書」より</a:t>
            </a:r>
          </a:p>
        </p:txBody>
      </p:sp>
      <p:grpSp>
        <p:nvGrpSpPr>
          <p:cNvPr id="198" name="Group 198"/>
          <p:cNvGrpSpPr/>
          <p:nvPr/>
        </p:nvGrpSpPr>
        <p:grpSpPr>
          <a:xfrm>
            <a:off x="2817252" y="1273295"/>
            <a:ext cx="7968173" cy="7629285"/>
            <a:chOff x="0" y="0"/>
            <a:chExt cx="7968171" cy="7629283"/>
          </a:xfrm>
        </p:grpSpPr>
        <p:grpSp>
          <p:nvGrpSpPr>
            <p:cNvPr id="196" name="Group 196"/>
            <p:cNvGrpSpPr/>
            <p:nvPr/>
          </p:nvGrpSpPr>
          <p:grpSpPr>
            <a:xfrm>
              <a:off x="0" y="1708862"/>
              <a:ext cx="7968172" cy="5920422"/>
              <a:chOff x="0" y="0"/>
              <a:chExt cx="7968171" cy="5920420"/>
            </a:xfrm>
          </p:grpSpPr>
          <p:pic>
            <p:nvPicPr>
              <p:cNvPr id="194" name="2017-01-22 21.19.41のコピー.jpg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5262598" cy="592042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5" name="2017-01-22 21.19.41のコピー2.jpg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216058" y="443"/>
                <a:ext cx="2752114" cy="283551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197" name="2017-01-22 21.19.41のコピー3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19873" y="0"/>
              <a:ext cx="5680129" cy="173953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5</a:t>
            </a:fld>
            <a:endParaRPr lang="ja-JP" altLang="en-US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/>
        </p:nvSpPr>
        <p:spPr>
          <a:xfrm>
            <a:off x="466445" y="584200"/>
            <a:ext cx="6687060" cy="558801"/>
          </a:xfrm>
          <a:prstGeom prst="rect">
            <a:avLst/>
          </a:prstGeom>
          <a:solidFill>
            <a:srgbClr val="FFD479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授業におけるICT活用に向けて</a:t>
            </a:r>
          </a:p>
        </p:txBody>
      </p:sp>
      <p:sp>
        <p:nvSpPr>
          <p:cNvPr id="201" name="Shape 201"/>
          <p:cNvSpPr/>
          <p:nvPr/>
        </p:nvSpPr>
        <p:spPr>
          <a:xfrm>
            <a:off x="5326062" y="9032874"/>
            <a:ext cx="7356476" cy="425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/>
            </a:lvl1pPr>
          </a:lstStyle>
          <a:p>
            <a:r>
              <a:t>「学びのイノベーション事業実践研究報告書」より</a:t>
            </a:r>
          </a:p>
        </p:txBody>
      </p:sp>
      <p:grpSp>
        <p:nvGrpSpPr>
          <p:cNvPr id="205" name="Group 205"/>
          <p:cNvGrpSpPr/>
          <p:nvPr/>
        </p:nvGrpSpPr>
        <p:grpSpPr>
          <a:xfrm>
            <a:off x="341089" y="1864943"/>
            <a:ext cx="12573961" cy="5613053"/>
            <a:chOff x="0" y="0"/>
            <a:chExt cx="12573960" cy="5613052"/>
          </a:xfrm>
        </p:grpSpPr>
        <p:pic>
          <p:nvPicPr>
            <p:cNvPr id="202" name="2017-01-22 21.19.52のコピー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0" y="2142750"/>
              <a:ext cx="6078935" cy="3229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0738"/>
                  </a:lnTo>
                  <a:cubicBezTo>
                    <a:pt x="0" y="16644"/>
                    <a:pt x="14" y="21505"/>
                    <a:pt x="32" y="21539"/>
                  </a:cubicBezTo>
                  <a:cubicBezTo>
                    <a:pt x="51" y="21573"/>
                    <a:pt x="2418" y="21589"/>
                    <a:pt x="5292" y="21576"/>
                  </a:cubicBezTo>
                  <a:lnTo>
                    <a:pt x="10517" y="21552"/>
                  </a:lnTo>
                  <a:lnTo>
                    <a:pt x="10517" y="10799"/>
                  </a:lnTo>
                  <a:lnTo>
                    <a:pt x="10517" y="48"/>
                  </a:lnTo>
                  <a:lnTo>
                    <a:pt x="5259" y="24"/>
                  </a:lnTo>
                  <a:lnTo>
                    <a:pt x="0" y="0"/>
                  </a:lnTo>
                  <a:close/>
                  <a:moveTo>
                    <a:pt x="11107" y="48"/>
                  </a:moveTo>
                  <a:lnTo>
                    <a:pt x="11093" y="10616"/>
                  </a:lnTo>
                  <a:cubicBezTo>
                    <a:pt x="11085" y="16428"/>
                    <a:pt x="11091" y="21278"/>
                    <a:pt x="11105" y="21393"/>
                  </a:cubicBezTo>
                  <a:lnTo>
                    <a:pt x="11132" y="21600"/>
                  </a:lnTo>
                  <a:lnTo>
                    <a:pt x="16367" y="21576"/>
                  </a:lnTo>
                  <a:lnTo>
                    <a:pt x="21600" y="21552"/>
                  </a:lnTo>
                  <a:lnTo>
                    <a:pt x="21600" y="10799"/>
                  </a:lnTo>
                  <a:lnTo>
                    <a:pt x="21600" y="48"/>
                  </a:lnTo>
                  <a:lnTo>
                    <a:pt x="16353" y="48"/>
                  </a:lnTo>
                  <a:lnTo>
                    <a:pt x="11107" y="48"/>
                  </a:ln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  <p:pic>
          <p:nvPicPr>
            <p:cNvPr id="203" name="2017-01-22 21.19.52のコピー2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149847" y="1901998"/>
              <a:ext cx="6424114" cy="3711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22" y="0"/>
                  </a:moveTo>
                  <a:lnTo>
                    <a:pt x="21310" y="10579"/>
                  </a:lnTo>
                  <a:lnTo>
                    <a:pt x="21298" y="21156"/>
                  </a:lnTo>
                  <a:lnTo>
                    <a:pt x="10504" y="21156"/>
                  </a:lnTo>
                  <a:lnTo>
                    <a:pt x="0" y="21156"/>
                  </a:lnTo>
                  <a:lnTo>
                    <a:pt x="0" y="21600"/>
                  </a:lnTo>
                  <a:lnTo>
                    <a:pt x="10574" y="21600"/>
                  </a:lnTo>
                  <a:lnTo>
                    <a:pt x="21600" y="21600"/>
                  </a:lnTo>
                  <a:lnTo>
                    <a:pt x="21600" y="10799"/>
                  </a:lnTo>
                  <a:lnTo>
                    <a:pt x="21600" y="0"/>
                  </a:lnTo>
                  <a:lnTo>
                    <a:pt x="21461" y="0"/>
                  </a:lnTo>
                  <a:lnTo>
                    <a:pt x="21437" y="0"/>
                  </a:lnTo>
                  <a:lnTo>
                    <a:pt x="21322" y="0"/>
                  </a:lnTo>
                  <a:close/>
                  <a:moveTo>
                    <a:pt x="5247" y="1367"/>
                  </a:moveTo>
                  <a:cubicBezTo>
                    <a:pt x="2812" y="1371"/>
                    <a:pt x="382" y="1394"/>
                    <a:pt x="350" y="1430"/>
                  </a:cubicBezTo>
                  <a:cubicBezTo>
                    <a:pt x="283" y="1503"/>
                    <a:pt x="284" y="1275"/>
                    <a:pt x="287" y="12146"/>
                  </a:cubicBezTo>
                  <a:lnTo>
                    <a:pt x="290" y="20235"/>
                  </a:lnTo>
                  <a:lnTo>
                    <a:pt x="5270" y="20235"/>
                  </a:lnTo>
                  <a:lnTo>
                    <a:pt x="10250" y="20235"/>
                  </a:lnTo>
                  <a:lnTo>
                    <a:pt x="10250" y="10850"/>
                  </a:lnTo>
                  <a:cubicBezTo>
                    <a:pt x="10250" y="2365"/>
                    <a:pt x="10242" y="1458"/>
                    <a:pt x="10176" y="1414"/>
                  </a:cubicBezTo>
                  <a:cubicBezTo>
                    <a:pt x="10122" y="1378"/>
                    <a:pt x="7682" y="1364"/>
                    <a:pt x="5247" y="1367"/>
                  </a:cubicBezTo>
                  <a:close/>
                  <a:moveTo>
                    <a:pt x="10782" y="1404"/>
                  </a:moveTo>
                  <a:lnTo>
                    <a:pt x="10770" y="10820"/>
                  </a:lnTo>
                  <a:lnTo>
                    <a:pt x="10759" y="20230"/>
                  </a:lnTo>
                  <a:cubicBezTo>
                    <a:pt x="10763" y="20232"/>
                    <a:pt x="10783" y="20233"/>
                    <a:pt x="10791" y="20235"/>
                  </a:cubicBezTo>
                  <a:lnTo>
                    <a:pt x="15739" y="20235"/>
                  </a:lnTo>
                  <a:lnTo>
                    <a:pt x="20719" y="20235"/>
                  </a:lnTo>
                  <a:cubicBezTo>
                    <a:pt x="20719" y="20235"/>
                    <a:pt x="20721" y="20235"/>
                    <a:pt x="20721" y="20235"/>
                  </a:cubicBezTo>
                  <a:lnTo>
                    <a:pt x="20709" y="10820"/>
                  </a:lnTo>
                  <a:lnTo>
                    <a:pt x="20697" y="1404"/>
                  </a:lnTo>
                  <a:lnTo>
                    <a:pt x="15739" y="1404"/>
                  </a:lnTo>
                  <a:lnTo>
                    <a:pt x="10782" y="1404"/>
                  </a:ln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  <p:pic>
          <p:nvPicPr>
            <p:cNvPr id="204" name="2017-01-22 21.19.52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39938" y="0"/>
              <a:ext cx="6876907" cy="208645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6</a:t>
            </a:fld>
            <a:endParaRPr lang="ja-JP" alt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/>
        </p:nvSpPr>
        <p:spPr>
          <a:xfrm>
            <a:off x="466445" y="584200"/>
            <a:ext cx="6687060" cy="558801"/>
          </a:xfrm>
          <a:prstGeom prst="rect">
            <a:avLst/>
          </a:prstGeom>
          <a:solidFill>
            <a:srgbClr val="FFD479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授業におけるICT活用に向けて</a:t>
            </a:r>
          </a:p>
        </p:txBody>
      </p:sp>
      <p:sp>
        <p:nvSpPr>
          <p:cNvPr id="208" name="Shape 208"/>
          <p:cNvSpPr/>
          <p:nvPr/>
        </p:nvSpPr>
        <p:spPr>
          <a:xfrm>
            <a:off x="1345565" y="1552574"/>
            <a:ext cx="10110471" cy="425451"/>
          </a:xfrm>
          <a:prstGeom prst="rect">
            <a:avLst/>
          </a:prstGeom>
          <a:solidFill>
            <a:srgbClr val="00905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FFFFFF"/>
                </a:solidFill>
              </a:defRPr>
            </a:lvl1pPr>
          </a:lstStyle>
          <a:p>
            <a:r>
              <a:t>授業実践例にふれて，ICTを活用した授業にチャレンジしてみましょう</a:t>
            </a:r>
          </a:p>
        </p:txBody>
      </p:sp>
      <p:sp>
        <p:nvSpPr>
          <p:cNvPr id="209" name="Shape 209"/>
          <p:cNvSpPr/>
          <p:nvPr/>
        </p:nvSpPr>
        <p:spPr>
          <a:xfrm>
            <a:off x="1349197" y="2489199"/>
            <a:ext cx="10103206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授業実践動画リンク集</a:t>
            </a:r>
          </a:p>
          <a:p>
            <a:r>
              <a:rPr u="sng">
                <a:hlinkClick r:id="rId2"/>
              </a:rPr>
              <a:t>http://www.ntt-edu.com/FT/kako/video.html</a:t>
            </a:r>
          </a:p>
        </p:txBody>
      </p:sp>
      <p:sp>
        <p:nvSpPr>
          <p:cNvPr id="210" name="Shape 210"/>
          <p:cNvSpPr/>
          <p:nvPr/>
        </p:nvSpPr>
        <p:spPr>
          <a:xfrm>
            <a:off x="225730" y="4621212"/>
            <a:ext cx="12553341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動画で見る　おおさかのICT活用事例</a:t>
            </a:r>
          </a:p>
          <a:p>
            <a:r>
              <a:rPr u="sng">
                <a:hlinkClick r:id="rId3"/>
              </a:rPr>
              <a:t>http://www.osaka-c.ed.jp/sog/kankoubutu24/osakaict/</a:t>
            </a:r>
          </a:p>
        </p:txBody>
      </p:sp>
      <p:sp>
        <p:nvSpPr>
          <p:cNvPr id="211" name="Shape 211"/>
          <p:cNvSpPr/>
          <p:nvPr/>
        </p:nvSpPr>
        <p:spPr>
          <a:xfrm>
            <a:off x="511479" y="6753224"/>
            <a:ext cx="11981842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ICT利活用による教育の質の向上支援事業（授業実践例）</a:t>
            </a:r>
          </a:p>
          <a:p>
            <a:r>
              <a:rPr u="sng">
                <a:hlinkClick r:id="rId4"/>
              </a:rPr>
              <a:t>http://www.hyogo-c.ed.jp/~kikaku-bo/ict/index.htm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7</a:t>
            </a:fld>
            <a:endParaRPr lang="ja-JP" altLang="en-US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215</Words>
  <Application>Microsoft Office PowerPoint</Application>
  <PresentationFormat>ユーザー設定</PresentationFormat>
  <Paragraphs>46</Paragraphs>
  <Slides>7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White</vt:lpstr>
      <vt:lpstr>ＩＣＴを活用した授業づくり  ⑥教育実習</vt:lpstr>
      <vt:lpstr>ＩＣＴ機器の基本的な操作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兵庫県</cp:lastModifiedBy>
  <cp:revision>7</cp:revision>
  <cp:lastPrinted>2018-01-26T12:13:13Z</cp:lastPrinted>
  <dcterms:modified xsi:type="dcterms:W3CDTF">2018-04-27T08:30:46Z</dcterms:modified>
</cp:coreProperties>
</file>