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 id="2147483804" r:id="rId2"/>
    <p:sldMasterId id="2147483818" r:id="rId3"/>
  </p:sldMasterIdLst>
  <p:notesMasterIdLst>
    <p:notesMasterId r:id="rId23"/>
  </p:notesMasterIdLst>
  <p:handoutMasterIdLst>
    <p:handoutMasterId r:id="rId24"/>
  </p:handoutMasterIdLst>
  <p:sldIdLst>
    <p:sldId id="334" r:id="rId4"/>
    <p:sldId id="335" r:id="rId5"/>
    <p:sldId id="267" r:id="rId6"/>
    <p:sldId id="307" r:id="rId7"/>
    <p:sldId id="308" r:id="rId8"/>
    <p:sldId id="268" r:id="rId9"/>
    <p:sldId id="312" r:id="rId10"/>
    <p:sldId id="313" r:id="rId11"/>
    <p:sldId id="258" r:id="rId12"/>
    <p:sldId id="259" r:id="rId13"/>
    <p:sldId id="260" r:id="rId14"/>
    <p:sldId id="318" r:id="rId15"/>
    <p:sldId id="319" r:id="rId16"/>
    <p:sldId id="320" r:id="rId17"/>
    <p:sldId id="321" r:id="rId18"/>
    <p:sldId id="322" r:id="rId19"/>
    <p:sldId id="323" r:id="rId20"/>
    <p:sldId id="324" r:id="rId21"/>
    <p:sldId id="325" r:id="rId2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74015" autoAdjust="0"/>
  </p:normalViewPr>
  <p:slideViewPr>
    <p:cSldViewPr snapToGrid="0">
      <p:cViewPr>
        <p:scale>
          <a:sx n="54" d="100"/>
          <a:sy n="54" d="100"/>
        </p:scale>
        <p:origin x="-954" y="-54"/>
      </p:cViewPr>
      <p:guideLst>
        <p:guide orient="horz" pos="2160"/>
        <p:guide pos="2880"/>
      </p:guideLst>
    </p:cSldViewPr>
  </p:slideViewPr>
  <p:outlineViewPr>
    <p:cViewPr>
      <p:scale>
        <a:sx n="33" d="100"/>
        <a:sy n="33" d="100"/>
      </p:scale>
      <p:origin x="0" y="-3186"/>
    </p:cViewPr>
  </p:outlineViewPr>
  <p:notesTextViewPr>
    <p:cViewPr>
      <p:scale>
        <a:sx n="125" d="100"/>
        <a:sy n="125" d="100"/>
      </p:scale>
      <p:origin x="0" y="0"/>
    </p:cViewPr>
  </p:notesTextViewPr>
  <p:sorterViewPr>
    <p:cViewPr>
      <p:scale>
        <a:sx n="100" d="100"/>
        <a:sy n="100" d="100"/>
      </p:scale>
      <p:origin x="0" y="0"/>
    </p:cViewPr>
  </p:sorterViewPr>
  <p:notesViewPr>
    <p:cSldViewPr snapToGrid="0">
      <p:cViewPr varScale="1">
        <p:scale>
          <a:sx n="83" d="100"/>
          <a:sy n="83" d="100"/>
        </p:scale>
        <p:origin x="201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CC722E-D845-43CE-BD2D-2FADC799A97F}" type="doc">
      <dgm:prSet loTypeId="urn:microsoft.com/office/officeart/2009/3/layout/DescendingProcess" loCatId="process" qsTypeId="urn:microsoft.com/office/officeart/2005/8/quickstyle/simple1" qsCatId="simple" csTypeId="urn:microsoft.com/office/officeart/2005/8/colors/accent1_2" csCatId="accent1" phldr="1"/>
      <dgm:spPr/>
      <dgm:t>
        <a:bodyPr/>
        <a:lstStyle/>
        <a:p>
          <a:endParaRPr kumimoji="1" lang="ja-JP" altLang="en-US"/>
        </a:p>
      </dgm:t>
    </dgm:pt>
    <dgm:pt modelId="{867F4107-B161-45C7-A578-1A396B4377A7}">
      <dgm:prSet phldrT="[テキスト]"/>
      <dgm:spPr/>
      <dgm:t>
        <a:bodyPr/>
        <a:lstStyle/>
        <a:p>
          <a:r>
            <a:rPr lang="ja-JP" altLang="en-US" dirty="0" smtClean="0">
              <a:solidFill>
                <a:schemeClr val="accent1">
                  <a:lumMod val="50000"/>
                </a:schemeClr>
              </a:solidFill>
              <a:latin typeface="メイリオ" panose="020B0604030504040204" pitchFamily="50" charset="-128"/>
              <a:ea typeface="メイリオ" panose="020B0604030504040204" pitchFamily="50" charset="-128"/>
            </a:rPr>
            <a:t>さらなるプログラミング教育の拡充が検討されている</a:t>
          </a:r>
          <a:r>
            <a:rPr lang="ja-JP" altLang="en-US" dirty="0" smtClean="0">
              <a:latin typeface="メイリオ" panose="020B0604030504040204" pitchFamily="50" charset="-128"/>
              <a:ea typeface="メイリオ" panose="020B0604030504040204" pitchFamily="50" charset="-128"/>
            </a:rPr>
            <a:t>　　　</a:t>
          </a:r>
          <a:endParaRPr kumimoji="1" lang="ja-JP" altLang="en-US" dirty="0"/>
        </a:p>
      </dgm:t>
    </dgm:pt>
    <dgm:pt modelId="{81CB39F5-BB31-4FC2-9B0B-75FF2FF0E8AA}" type="sibTrans" cxnId="{DED67129-DF52-4486-A6AA-2EEFB6121D3B}">
      <dgm:prSet/>
      <dgm:spPr/>
      <dgm:t>
        <a:bodyPr/>
        <a:lstStyle/>
        <a:p>
          <a:endParaRPr kumimoji="1" lang="ja-JP" altLang="en-US"/>
        </a:p>
      </dgm:t>
    </dgm:pt>
    <dgm:pt modelId="{2C45D406-FF6F-438E-807C-D4463307A5A5}" type="parTrans" cxnId="{DED67129-DF52-4486-A6AA-2EEFB6121D3B}">
      <dgm:prSet/>
      <dgm:spPr/>
      <dgm:t>
        <a:bodyPr/>
        <a:lstStyle/>
        <a:p>
          <a:endParaRPr kumimoji="1" lang="ja-JP" altLang="en-US"/>
        </a:p>
      </dgm:t>
    </dgm:pt>
    <dgm:pt modelId="{79B0F26C-A793-4D38-BFC1-68718DFD3808}" type="pres">
      <dgm:prSet presAssocID="{85CC722E-D845-43CE-BD2D-2FADC799A97F}" presName="Name0" presStyleCnt="0">
        <dgm:presLayoutVars>
          <dgm:chMax val="7"/>
          <dgm:chPref val="5"/>
        </dgm:presLayoutVars>
      </dgm:prSet>
      <dgm:spPr/>
      <dgm:t>
        <a:bodyPr/>
        <a:lstStyle/>
        <a:p>
          <a:endParaRPr kumimoji="1" lang="ja-JP" altLang="en-US"/>
        </a:p>
      </dgm:t>
    </dgm:pt>
    <dgm:pt modelId="{C9B3D864-161D-4088-9C1A-653489FF71D3}" type="pres">
      <dgm:prSet presAssocID="{85CC722E-D845-43CE-BD2D-2FADC799A97F}" presName="arrowNode" presStyleLbl="node1" presStyleIdx="0" presStyleCnt="1" custAng="2858399" custLinFactNeighborX="-9662" custLinFactNeighborY="-7822"/>
      <dgm:spPr/>
    </dgm:pt>
    <dgm:pt modelId="{BC34F3D6-1FE6-4863-8C77-59F5342AAF09}" type="pres">
      <dgm:prSet presAssocID="{867F4107-B161-45C7-A578-1A396B4377A7}" presName="txNode1" presStyleLbl="revTx" presStyleIdx="0" presStyleCnt="1" custScaleX="298186" custLinFactY="262986" custLinFactNeighborX="14438" custLinFactNeighborY="300000">
        <dgm:presLayoutVars>
          <dgm:bulletEnabled val="1"/>
        </dgm:presLayoutVars>
      </dgm:prSet>
      <dgm:spPr/>
      <dgm:t>
        <a:bodyPr/>
        <a:lstStyle/>
        <a:p>
          <a:endParaRPr kumimoji="1" lang="ja-JP" altLang="en-US"/>
        </a:p>
      </dgm:t>
    </dgm:pt>
  </dgm:ptLst>
  <dgm:cxnLst>
    <dgm:cxn modelId="{63B2B2A3-AF31-4818-919D-8DE26240821D}" type="presOf" srcId="{85CC722E-D845-43CE-BD2D-2FADC799A97F}" destId="{79B0F26C-A793-4D38-BFC1-68718DFD3808}" srcOrd="0" destOrd="0" presId="urn:microsoft.com/office/officeart/2009/3/layout/DescendingProcess"/>
    <dgm:cxn modelId="{DED67129-DF52-4486-A6AA-2EEFB6121D3B}" srcId="{85CC722E-D845-43CE-BD2D-2FADC799A97F}" destId="{867F4107-B161-45C7-A578-1A396B4377A7}" srcOrd="0" destOrd="0" parTransId="{2C45D406-FF6F-438E-807C-D4463307A5A5}" sibTransId="{81CB39F5-BB31-4FC2-9B0B-75FF2FF0E8AA}"/>
    <dgm:cxn modelId="{12C7FE9A-BD47-473A-A156-B383989F406A}" type="presOf" srcId="{867F4107-B161-45C7-A578-1A396B4377A7}" destId="{BC34F3D6-1FE6-4863-8C77-59F5342AAF09}" srcOrd="0" destOrd="0" presId="urn:microsoft.com/office/officeart/2009/3/layout/DescendingProcess"/>
    <dgm:cxn modelId="{71140B35-6F15-4569-B223-36D909DFC58E}" type="presParOf" srcId="{79B0F26C-A793-4D38-BFC1-68718DFD3808}" destId="{C9B3D864-161D-4088-9C1A-653489FF71D3}" srcOrd="0" destOrd="0" presId="urn:microsoft.com/office/officeart/2009/3/layout/DescendingProcess"/>
    <dgm:cxn modelId="{99EC6F5E-2953-46E9-AD90-6DA98914CE20}" type="presParOf" srcId="{79B0F26C-A793-4D38-BFC1-68718DFD3808}" destId="{BC34F3D6-1FE6-4863-8C77-59F5342AAF09}" srcOrd="1" destOrd="0" presId="urn:microsoft.com/office/officeart/2009/3/layout/Descending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B3D864-161D-4088-9C1A-653489FF71D3}">
      <dsp:nvSpPr>
        <dsp:cNvPr id="0" name=""/>
        <dsp:cNvSpPr/>
      </dsp:nvSpPr>
      <dsp:spPr>
        <a:xfrm rot="7254773">
          <a:off x="1129877" y="1380640"/>
          <a:ext cx="3498319" cy="2439641"/>
        </a:xfrm>
        <a:prstGeom prst="swooshArrow">
          <a:avLst>
            <a:gd name="adj1" fmla="val 16310"/>
            <a:gd name="adj2" fmla="val 313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34F3D6-1FE6-4863-8C77-59F5342AAF09}">
      <dsp:nvSpPr>
        <dsp:cNvPr id="0" name=""/>
        <dsp:cNvSpPr/>
      </dsp:nvSpPr>
      <dsp:spPr>
        <a:xfrm>
          <a:off x="-416001" y="4465361"/>
          <a:ext cx="4918127" cy="6483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b" anchorCtr="0">
          <a:noAutofit/>
        </a:bodyPr>
        <a:lstStyle/>
        <a:p>
          <a:pPr lvl="0" algn="ctr" defTabSz="711200">
            <a:lnSpc>
              <a:spcPct val="90000"/>
            </a:lnSpc>
            <a:spcBef>
              <a:spcPct val="0"/>
            </a:spcBef>
            <a:spcAft>
              <a:spcPct val="35000"/>
            </a:spcAft>
          </a:pPr>
          <a:r>
            <a:rPr lang="ja-JP" altLang="en-US" sz="1600" kern="1200" dirty="0" smtClean="0">
              <a:solidFill>
                <a:schemeClr val="accent1">
                  <a:lumMod val="50000"/>
                </a:schemeClr>
              </a:solidFill>
              <a:latin typeface="メイリオ" panose="020B0604030504040204" pitchFamily="50" charset="-128"/>
              <a:ea typeface="メイリオ" panose="020B0604030504040204" pitchFamily="50" charset="-128"/>
            </a:rPr>
            <a:t>さらなるプログラミング教育の拡充が検討されている</a:t>
          </a:r>
          <a:r>
            <a:rPr lang="ja-JP" altLang="en-US" sz="1600" kern="1200" dirty="0" smtClean="0">
              <a:latin typeface="メイリオ" panose="020B0604030504040204" pitchFamily="50" charset="-128"/>
              <a:ea typeface="メイリオ" panose="020B0604030504040204" pitchFamily="50" charset="-128"/>
            </a:rPr>
            <a:t>　　　</a:t>
          </a:r>
          <a:endParaRPr kumimoji="1" lang="ja-JP" altLang="en-US" sz="1600" kern="1200" dirty="0"/>
        </a:p>
      </dsp:txBody>
      <dsp:txXfrm>
        <a:off x="-416001" y="4465361"/>
        <a:ext cx="4918127" cy="648392"/>
      </dsp:txXfrm>
    </dsp:sp>
  </dsp:spTree>
</dsp:drawing>
</file>

<file path=ppt/diagrams/layout1.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D604A04F-83BC-42C7-AAE9-A7AC770D7CB4}" type="datetimeFigureOut">
              <a:rPr kumimoji="1" lang="ja-JP" altLang="en-US" smtClean="0"/>
              <a:t>2018/4/27</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775EC853-CFDF-4212-A7A4-7969A3637C8E}" type="slidenum">
              <a:rPr kumimoji="1" lang="ja-JP" altLang="en-US" smtClean="0"/>
              <a:t>‹#›</a:t>
            </a:fld>
            <a:endParaRPr kumimoji="1" lang="ja-JP" altLang="en-US"/>
          </a:p>
        </p:txBody>
      </p:sp>
    </p:spTree>
    <p:extLst>
      <p:ext uri="{BB962C8B-B14F-4D97-AF65-F5344CB8AC3E}">
        <p14:creationId xmlns:p14="http://schemas.microsoft.com/office/powerpoint/2010/main" val="38084347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AF2ED73A-C7FF-4EE1-A113-D12DA9C0BFF6}" type="datetimeFigureOut">
              <a:rPr kumimoji="1" lang="ja-JP" altLang="en-US" smtClean="0"/>
              <a:t>2018/4/27</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33CF9006-DF57-45F7-BB9E-44090AE0DE6C}" type="slidenum">
              <a:rPr kumimoji="1" lang="ja-JP" altLang="en-US" smtClean="0"/>
              <a:t>‹#›</a:t>
            </a:fld>
            <a:endParaRPr kumimoji="1" lang="ja-JP" altLang="en-US"/>
          </a:p>
        </p:txBody>
      </p:sp>
    </p:spTree>
    <p:extLst>
      <p:ext uri="{BB962C8B-B14F-4D97-AF65-F5344CB8AC3E}">
        <p14:creationId xmlns:p14="http://schemas.microsoft.com/office/powerpoint/2010/main" val="29026002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タイトル</a:t>
            </a:r>
            <a:r>
              <a:rPr kumimoji="1" lang="en-US" altLang="ja-JP" dirty="0" smtClean="0"/>
              <a:t>〉</a:t>
            </a:r>
          </a:p>
          <a:p>
            <a:r>
              <a:rPr lang="ja-JP" altLang="en-US" sz="1200" dirty="0" smtClean="0">
                <a:latin typeface="メイリオ" panose="020B0604030504040204" pitchFamily="50" charset="-128"/>
                <a:ea typeface="メイリオ" panose="020B0604030504040204" pitchFamily="50" charset="-128"/>
              </a:rPr>
              <a:t>ここでは、プログラミング教育について説明します。</a:t>
            </a:r>
            <a:endParaRPr kumimoji="1" lang="ja-JP" altLang="en-US" dirty="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1</a:t>
            </a:fld>
            <a:endParaRPr kumimoji="1" lang="ja-JP" altLang="en-US"/>
          </a:p>
        </p:txBody>
      </p:sp>
    </p:spTree>
    <p:extLst>
      <p:ext uri="{BB962C8B-B14F-4D97-AF65-F5344CB8AC3E}">
        <p14:creationId xmlns:p14="http://schemas.microsoft.com/office/powerpoint/2010/main" val="13105071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では，プログラミング的思考とはどのようなものなのでしょうか。</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プログラミング的思考とは，「</a:t>
            </a:r>
            <a:r>
              <a:rPr lang="ja-JP" altLang="en-US" sz="1200" dirty="0" smtClean="0">
                <a:latin typeface="メイリオ" panose="020B0604030504040204" pitchFamily="50" charset="-128"/>
                <a:ea typeface="メイリオ" panose="020B0604030504040204" pitchFamily="50" charset="-128"/>
              </a:rPr>
              <a:t>自分が意図する一連の活動を実現するために，どのような動きの組合せが必要であり，一つ一つの動きに対応した記号を、どのように組み合わせたらいいのか，記号の組合せをどのように改善していけば，より意図した活動に近づくのか，といったことを論理的に考えていく力」と示されています。</a:t>
            </a:r>
            <a:endParaRPr lang="en-US" altLang="ja-JP" sz="1200"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メイリオ" panose="020B0604030504040204" pitchFamily="50" charset="-128"/>
                <a:ea typeface="メイリオ" panose="020B0604030504040204" pitchFamily="50" charset="-128"/>
              </a:rPr>
              <a:t>簡単に言うと，プログラミング的思考とは，複雑な指示は理解できないコンピュータに対して指示を出すために人間が問題を正しく理解するという力のことです。さらに問題を正しく理解した上で，その解決法をコンピュータでも理解できる簡単な指示に分解し，正しい順序や組合せで的確にコンピュータに指示を出す力でもあります。</a:t>
            </a:r>
            <a:endParaRPr lang="en-US" altLang="ja-JP" sz="1200"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このような力は，コンピュータに指示を出す以外にも問題を解決する上で必要な力で，どのような職業に就くとしても重要な力です。</a:t>
            </a:r>
            <a:endParaRPr kumimoji="1" lang="en-US" altLang="ja-JP" sz="1200"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このプログラミング的思考の力の育成がプログラミング教育の目標の柱となります。</a:t>
            </a:r>
            <a:endParaRPr kumimoji="1" lang="en-US" altLang="ja-JP" sz="1200" dirty="0" smtClean="0">
              <a:latin typeface="メイリオ" panose="020B0604030504040204" pitchFamily="50" charset="-128"/>
              <a:ea typeface="メイリオ"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33CF9006-DF57-45F7-BB9E-44090AE0DE6C}" type="slidenum">
              <a:rPr kumimoji="1" lang="ja-JP" altLang="en-US" smtClean="0"/>
              <a:t>10</a:t>
            </a:fld>
            <a:endParaRPr kumimoji="1" lang="ja-JP" altLang="en-US"/>
          </a:p>
        </p:txBody>
      </p:sp>
    </p:spTree>
    <p:extLst>
      <p:ext uri="{BB962C8B-B14F-4D97-AF65-F5344CB8AC3E}">
        <p14:creationId xmlns:p14="http://schemas.microsoft.com/office/powerpoint/2010/main" val="6334387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プログラミング的思考の他にも育成を目指す資質・能力はあります。</a:t>
            </a:r>
          </a:p>
          <a:p>
            <a:r>
              <a:rPr kumimoji="1" lang="ja-JP" altLang="en-US" dirty="0" smtClean="0"/>
              <a:t>小学校教育におけるプログラミング教育で</a:t>
            </a:r>
            <a:r>
              <a:rPr lang="ja-JP" altLang="en-US" sz="1200" dirty="0" smtClean="0">
                <a:latin typeface="メイリオ" panose="020B0604030504040204" pitchFamily="50" charset="-128"/>
                <a:ea typeface="メイリオ" panose="020B0604030504040204" pitchFamily="50" charset="-128"/>
              </a:rPr>
              <a:t>育成を目指す資質・能力は，次の３つの観点で整理されています。</a:t>
            </a:r>
            <a:endParaRPr lang="en-US" altLang="ja-JP" sz="1200" dirty="0" smtClean="0">
              <a:latin typeface="メイリオ" panose="020B0604030504040204" pitchFamily="50" charset="-128"/>
              <a:ea typeface="メイリオ" panose="020B0604030504040204" pitchFamily="50" charset="-128"/>
            </a:endParaRPr>
          </a:p>
          <a:p>
            <a:pPr marL="0" indent="0">
              <a:buNone/>
            </a:pPr>
            <a:r>
              <a:rPr lang="ja-JP" altLang="en-US" sz="1200" dirty="0" smtClean="0">
                <a:latin typeface="メイリオ" panose="020B0604030504040204" pitchFamily="50" charset="-128"/>
                <a:ea typeface="メイリオ" panose="020B0604030504040204" pitchFamily="50" charset="-128"/>
              </a:rPr>
              <a:t>知識・技能。</a:t>
            </a:r>
            <a:endParaRPr lang="en-US" altLang="ja-JP" sz="1200" dirty="0" smtClean="0">
              <a:latin typeface="メイリオ" panose="020B0604030504040204" pitchFamily="50" charset="-128"/>
              <a:ea typeface="メイリオ" panose="020B0604030504040204" pitchFamily="50" charset="-128"/>
            </a:endParaRPr>
          </a:p>
          <a:p>
            <a:pPr marL="342900" indent="-342900"/>
            <a:r>
              <a:rPr lang="ja-JP" altLang="en-US" sz="1200" u="none" dirty="0" smtClean="0">
                <a:latin typeface="メイリオ" panose="020B0604030504040204" pitchFamily="50" charset="-128"/>
                <a:ea typeface="メイリオ" panose="020B0604030504040204" pitchFamily="50" charset="-128"/>
              </a:rPr>
              <a:t>身近な生活でコンピュータが活用されていることや、問題の解決には必要な手順があることに気付くこと。</a:t>
            </a:r>
            <a:endParaRPr lang="en-US" altLang="ja-JP" sz="1200" u="none" dirty="0" smtClean="0">
              <a:latin typeface="メイリオ" panose="020B0604030504040204" pitchFamily="50" charset="-128"/>
              <a:ea typeface="メイリオ" panose="020B0604030504040204" pitchFamily="50" charset="-128"/>
            </a:endParaRPr>
          </a:p>
          <a:p>
            <a:pPr marL="0" indent="0">
              <a:buNone/>
            </a:pPr>
            <a:r>
              <a:rPr lang="ja-JP" altLang="en-US" sz="1200" dirty="0" smtClean="0">
                <a:latin typeface="メイリオ" panose="020B0604030504040204" pitchFamily="50" charset="-128"/>
                <a:ea typeface="メイリオ" panose="020B0604030504040204" pitchFamily="50" charset="-128"/>
              </a:rPr>
              <a:t>思考力・判断力・表現力等。</a:t>
            </a:r>
            <a:endParaRPr lang="en-US" altLang="ja-JP" sz="1200" dirty="0" smtClean="0">
              <a:latin typeface="メイリオ" panose="020B0604030504040204" pitchFamily="50" charset="-128"/>
              <a:ea typeface="メイリオ" panose="020B0604030504040204" pitchFamily="50" charset="-128"/>
            </a:endParaRPr>
          </a:p>
          <a:p>
            <a:pPr marL="342900" indent="-342900"/>
            <a:r>
              <a:rPr lang="ja-JP" altLang="en-US" sz="1200" u="none" dirty="0" smtClean="0">
                <a:latin typeface="メイリオ" panose="020B0604030504040204" pitchFamily="50" charset="-128"/>
                <a:ea typeface="メイリオ" panose="020B0604030504040204" pitchFamily="50" charset="-128"/>
              </a:rPr>
              <a:t>発達の段階に即して、「プログラミング的思考」を育成すること。</a:t>
            </a:r>
            <a:endParaRPr lang="en-US" altLang="ja-JP" sz="1200" u="none" dirty="0" smtClean="0">
              <a:latin typeface="メイリオ" panose="020B0604030504040204" pitchFamily="50" charset="-128"/>
              <a:ea typeface="メイリオ" panose="020B0604030504040204" pitchFamily="50" charset="-128"/>
            </a:endParaRPr>
          </a:p>
          <a:p>
            <a:pPr marL="0" indent="0">
              <a:buNone/>
            </a:pPr>
            <a:r>
              <a:rPr lang="ja-JP" altLang="en-US" sz="1200" u="none" dirty="0" smtClean="0">
                <a:latin typeface="メイリオ" panose="020B0604030504040204" pitchFamily="50" charset="-128"/>
                <a:ea typeface="メイリオ" panose="020B0604030504040204" pitchFamily="50" charset="-128"/>
              </a:rPr>
              <a:t>学びに向かう力・人間性等。</a:t>
            </a:r>
            <a:endParaRPr lang="en-US" altLang="ja-JP" sz="1200" u="none" dirty="0" smtClean="0">
              <a:latin typeface="メイリオ" panose="020B0604030504040204" pitchFamily="50" charset="-128"/>
              <a:ea typeface="メイリオ" panose="020B0604030504040204" pitchFamily="50" charset="-128"/>
            </a:endParaRPr>
          </a:p>
          <a:p>
            <a:pPr marL="342900" indent="-342900"/>
            <a:r>
              <a:rPr lang="ja-JP" altLang="en-US" sz="1200" u="none" dirty="0" smtClean="0">
                <a:latin typeface="メイリオ" panose="020B0604030504040204" pitchFamily="50" charset="-128"/>
                <a:ea typeface="メイリオ" panose="020B0604030504040204" pitchFamily="50" charset="-128"/>
              </a:rPr>
              <a:t>発達の段階に即して、コンピュータの働きを、よりよい人生や社会づくりに生かそうとする態度を涵養すること。</a:t>
            </a:r>
            <a:endParaRPr lang="en-US" altLang="ja-JP" sz="1200" u="none" dirty="0" smtClean="0">
              <a:latin typeface="メイリオ" panose="020B0604030504040204" pitchFamily="50" charset="-128"/>
              <a:ea typeface="メイリオ" panose="020B0604030504040204" pitchFamily="50" charset="-128"/>
            </a:endParaRPr>
          </a:p>
          <a:p>
            <a:pPr marL="342900" indent="-342900"/>
            <a:endParaRPr lang="en-US" altLang="ja-JP" sz="1200" u="none" dirty="0" smtClean="0">
              <a:latin typeface="メイリオ" panose="020B0604030504040204" pitchFamily="50" charset="-128"/>
              <a:ea typeface="メイリオ" panose="020B0604030504040204" pitchFamily="50" charset="-128"/>
            </a:endParaRPr>
          </a:p>
          <a:p>
            <a:pPr marL="342900" indent="-342900"/>
            <a:r>
              <a:rPr lang="ja-JP" altLang="en-US" sz="1200" u="none" dirty="0" smtClean="0">
                <a:latin typeface="メイリオ" panose="020B0604030504040204" pitchFamily="50" charset="-128"/>
                <a:ea typeface="メイリオ" panose="020B0604030504040204" pitchFamily="50" charset="-128"/>
              </a:rPr>
              <a:t>これらの資質・能力の育成を小学校教育におけるプログラミング教育では目指します。</a:t>
            </a:r>
            <a:endParaRPr lang="en-US" altLang="ja-JP" sz="1200" u="none" dirty="0" smtClean="0">
              <a:latin typeface="メイリオ" panose="020B0604030504040204" pitchFamily="50" charset="-128"/>
              <a:ea typeface="メイリオ"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33CF9006-DF57-45F7-BB9E-44090AE0DE6C}" type="slidenum">
              <a:rPr kumimoji="1" lang="ja-JP" altLang="en-US" smtClean="0"/>
              <a:t>11</a:t>
            </a:fld>
            <a:endParaRPr kumimoji="1" lang="ja-JP" altLang="en-US"/>
          </a:p>
        </p:txBody>
      </p:sp>
    </p:spTree>
    <p:extLst>
      <p:ext uri="{BB962C8B-B14F-4D97-AF65-F5344CB8AC3E}">
        <p14:creationId xmlns:p14="http://schemas.microsoft.com/office/powerpoint/2010/main" val="4724228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smtClean="0">
                <a:latin typeface="メイリオ" panose="020B0604030504040204" pitchFamily="50" charset="-128"/>
                <a:ea typeface="メイリオ" panose="020B0604030504040204" pitchFamily="50" charset="-128"/>
              </a:rPr>
              <a:t>次に，プログラミング教育において留意すべき点を説明します。</a:t>
            </a:r>
            <a:endParaRPr lang="en-US" altLang="ja-JP" sz="1200" dirty="0" smtClean="0">
              <a:latin typeface="メイリオ" panose="020B0604030504040204" pitchFamily="50" charset="-128"/>
              <a:ea typeface="メイリオ" panose="020B0604030504040204" pitchFamily="50" charset="-128"/>
            </a:endParaRPr>
          </a:p>
          <a:p>
            <a:pPr marL="0" indent="0">
              <a:buFont typeface="Arial" panose="020B0604020202020204" pitchFamily="34" charset="0"/>
              <a:buNone/>
            </a:pPr>
            <a:r>
              <a:rPr lang="ja-JP" altLang="en-US" sz="1200" dirty="0" smtClean="0">
                <a:latin typeface="メイリオ" panose="020B0604030504040204" pitchFamily="50" charset="-128"/>
                <a:ea typeface="メイリオ" panose="020B0604030504040204" pitchFamily="50" charset="-128"/>
              </a:rPr>
              <a:t>コーディングを覚えることが目的ではない。</a:t>
            </a:r>
            <a:endParaRPr lang="en-US" altLang="ja-JP" sz="1200" dirty="0" smtClean="0">
              <a:latin typeface="メイリオ" panose="020B0604030504040204" pitchFamily="50" charset="-128"/>
              <a:ea typeface="メイリオ" panose="020B0604030504040204" pitchFamily="50" charset="-128"/>
            </a:endParaRPr>
          </a:p>
          <a:p>
            <a:pPr marL="0" indent="0">
              <a:buFont typeface="Arial" panose="020B0604020202020204" pitchFamily="34" charset="0"/>
              <a:buNone/>
            </a:pPr>
            <a:r>
              <a:rPr lang="ja-JP" altLang="en-US" sz="1200" dirty="0" smtClean="0">
                <a:latin typeface="メイリオ" panose="020B0604030504040204" pitchFamily="50" charset="-128"/>
                <a:ea typeface="メイリオ" panose="020B0604030504040204" pitchFamily="50" charset="-128"/>
              </a:rPr>
              <a:t>子供たちが、便利さの裏側でどのような仕組みが機能しているのかについて思いを巡らせ、便利な機械が「魔法の箱」ではなく、プログラミングを通じて人間の意図した処理を行わせることができるものであり、人間の叡智が生み出したものであることを理解できるようにすることである。</a:t>
            </a:r>
            <a:endParaRPr lang="en-US" altLang="ja-JP" sz="1200" dirty="0" smtClean="0">
              <a:latin typeface="メイリオ" panose="020B0604030504040204" pitchFamily="50" charset="-128"/>
              <a:ea typeface="メイリオ" panose="020B0604030504040204" pitchFamily="50" charset="-128"/>
            </a:endParaRPr>
          </a:p>
          <a:p>
            <a:pPr marL="0" indent="0">
              <a:buFont typeface="Arial" panose="020B0604020202020204" pitchFamily="34" charset="0"/>
              <a:buNone/>
            </a:pPr>
            <a:r>
              <a:rPr lang="ja-JP" altLang="en-US" sz="1200" dirty="0" smtClean="0">
                <a:latin typeface="メイリオ" panose="020B0604030504040204" pitchFamily="50" charset="-128"/>
                <a:ea typeface="メイリオ" panose="020B0604030504040204" pitchFamily="50" charset="-128"/>
              </a:rPr>
              <a:t>小学校においては、身近な生活の中での気付きを促したり、各教科等で身に付いた思考力を「プログラミング的思考」につなげたりする段階である。</a:t>
            </a:r>
            <a:endParaRPr lang="en-US" altLang="ja-JP" sz="1200" dirty="0" smtClean="0">
              <a:latin typeface="メイリオ" panose="020B0604030504040204" pitchFamily="50" charset="-128"/>
              <a:ea typeface="メイリオ"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33CF9006-DF57-45F7-BB9E-44090AE0DE6C}" type="slidenum">
              <a:rPr kumimoji="1" lang="ja-JP" altLang="en-US" smtClean="0"/>
              <a:t>12</a:t>
            </a:fld>
            <a:endParaRPr kumimoji="1" lang="ja-JP" altLang="en-US"/>
          </a:p>
        </p:txBody>
      </p:sp>
    </p:spTree>
    <p:extLst>
      <p:ext uri="{BB962C8B-B14F-4D97-AF65-F5344CB8AC3E}">
        <p14:creationId xmlns:p14="http://schemas.microsoft.com/office/powerpoint/2010/main" val="40110889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panose="020B0604020202020204" pitchFamily="34" charset="0"/>
              <a:buNone/>
            </a:pPr>
            <a:r>
              <a:rPr lang="ja-JP" altLang="en-US" sz="1200" dirty="0" smtClean="0">
                <a:latin typeface="メイリオ" panose="020B0604030504040204" pitchFamily="50" charset="-128"/>
                <a:ea typeface="メイリオ" panose="020B0604030504040204" pitchFamily="50" charset="-128"/>
              </a:rPr>
              <a:t>教育課程全体を見渡した中で、プログラミング教育を行う単元を各学校が適切に位置付け、実施していくことが効果的である。</a:t>
            </a:r>
            <a:endParaRPr lang="en-US" altLang="ja-JP" sz="1200" dirty="0" smtClean="0">
              <a:latin typeface="メイリオ" panose="020B0604030504040204" pitchFamily="50" charset="-128"/>
              <a:ea typeface="メイリオ" panose="020B0604030504040204" pitchFamily="50" charset="-128"/>
            </a:endParaRPr>
          </a:p>
          <a:p>
            <a:pPr marL="0" indent="0">
              <a:buFont typeface="Arial" panose="020B0604020202020204" pitchFamily="34" charset="0"/>
              <a:buNone/>
            </a:pPr>
            <a:r>
              <a:rPr lang="ja-JP" altLang="en-US" sz="1200" dirty="0" smtClean="0">
                <a:latin typeface="メイリオ" panose="020B0604030504040204" pitchFamily="50" charset="-128"/>
                <a:ea typeface="メイリオ" panose="020B0604030504040204" pitchFamily="50" charset="-128"/>
              </a:rPr>
              <a:t>一人で黙々とコンピュータに向かっているだけで授業が終わったり、子供自身の生活や体験と切り離された抽象的な内容に終始したりすることがないようにする。</a:t>
            </a:r>
            <a:endParaRPr lang="en-US" altLang="ja-JP" sz="1200" dirty="0" smtClean="0">
              <a:latin typeface="メイリオ" panose="020B0604030504040204" pitchFamily="50" charset="-128"/>
              <a:ea typeface="メイリオ" panose="020B0604030504040204" pitchFamily="50" charset="-128"/>
            </a:endParaRPr>
          </a:p>
          <a:p>
            <a:pPr marL="0" indent="0">
              <a:buFont typeface="Arial" panose="020B0604020202020204" pitchFamily="34" charset="0"/>
              <a:buNone/>
            </a:pPr>
            <a:r>
              <a:rPr lang="ja-JP" altLang="en-US" sz="1200" dirty="0" smtClean="0">
                <a:latin typeface="メイリオ" panose="020B0604030504040204" pitchFamily="50" charset="-128"/>
                <a:ea typeface="メイリオ" panose="020B0604030504040204" pitchFamily="50" charset="-128"/>
              </a:rPr>
              <a:t>楽しく学んでコンピュータに触れることが好きになることが重要である。</a:t>
            </a:r>
            <a:endParaRPr lang="en-US" altLang="ja-JP" sz="1200" dirty="0" smtClean="0">
              <a:latin typeface="メイリオ" panose="020B0604030504040204" pitchFamily="50" charset="-128"/>
              <a:ea typeface="メイリオ"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33CF9006-DF57-45F7-BB9E-44090AE0DE6C}" type="slidenum">
              <a:rPr kumimoji="1" lang="ja-JP" altLang="en-US" smtClean="0"/>
              <a:t>13</a:t>
            </a:fld>
            <a:endParaRPr kumimoji="1" lang="ja-JP" altLang="en-US"/>
          </a:p>
        </p:txBody>
      </p:sp>
    </p:spTree>
    <p:extLst>
      <p:ext uri="{BB962C8B-B14F-4D97-AF65-F5344CB8AC3E}">
        <p14:creationId xmlns:p14="http://schemas.microsoft.com/office/powerpoint/2010/main" val="17373542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panose="020B0604020202020204" pitchFamily="34" charset="0"/>
              <a:buNone/>
            </a:pPr>
            <a:r>
              <a:rPr lang="ja-JP" altLang="en-US" sz="1200" dirty="0" smtClean="0">
                <a:latin typeface="メイリオ" panose="020B0604030504040204" pitchFamily="50" charset="-128"/>
                <a:ea typeface="メイリオ" panose="020B0604030504040204" pitchFamily="50" charset="-128"/>
              </a:rPr>
              <a:t>楽しいだけで終わっては学校教育としての学習成果に結びついたとは言えない。</a:t>
            </a:r>
            <a:endParaRPr lang="en-US" altLang="ja-JP" sz="1200" dirty="0" smtClean="0">
              <a:latin typeface="メイリオ" panose="020B0604030504040204" pitchFamily="50" charset="-128"/>
              <a:ea typeface="メイリオ" panose="020B0604030504040204" pitchFamily="50" charset="-128"/>
            </a:endParaRPr>
          </a:p>
          <a:p>
            <a:pPr marL="0" indent="0">
              <a:buFont typeface="Arial" panose="020B0604020202020204" pitchFamily="34" charset="0"/>
              <a:buNone/>
            </a:pPr>
            <a:r>
              <a:rPr lang="ja-JP" altLang="en-US" sz="1200" dirty="0" smtClean="0">
                <a:latin typeface="メイリオ" panose="020B0604030504040204" pitchFamily="50" charset="-128"/>
                <a:ea typeface="メイリオ" panose="020B0604030504040204" pitchFamily="50" charset="-128"/>
              </a:rPr>
              <a:t>子供たちが何に気付き、何を理解し、何を身に付けるようにするのかといった、指導上のねらいを明確にする必要がある。</a:t>
            </a:r>
            <a:endParaRPr lang="en-US" altLang="ja-JP" sz="1200" dirty="0" smtClean="0">
              <a:latin typeface="メイリオ" panose="020B0604030504040204" pitchFamily="50" charset="-128"/>
              <a:ea typeface="メイリオ" panose="020B0604030504040204" pitchFamily="50" charset="-128"/>
            </a:endParaRPr>
          </a:p>
          <a:p>
            <a:pPr marL="0" indent="0">
              <a:buFont typeface="Arial" panose="020B0604020202020204" pitchFamily="34" charset="0"/>
              <a:buNone/>
            </a:pPr>
            <a:r>
              <a:rPr lang="ja-JP" altLang="en-US" sz="1200" dirty="0" smtClean="0">
                <a:latin typeface="メイリオ" panose="020B0604030504040204" pitchFamily="50" charset="-128"/>
                <a:ea typeface="メイリオ" panose="020B0604030504040204" pitchFamily="50" charset="-128"/>
              </a:rPr>
              <a:t>プログラムの構造を支える要素についても詳しく知りたいという知的欲求を抱いた子供たちが発展的に学ぶことのできるよう配慮する。</a:t>
            </a:r>
            <a:endParaRPr lang="en-US" altLang="ja-JP" sz="1200" dirty="0" smtClean="0">
              <a:latin typeface="メイリオ" panose="020B0604030504040204" pitchFamily="50" charset="-128"/>
              <a:ea typeface="メイリオ" panose="020B0604030504040204" pitchFamily="50" charset="-128"/>
            </a:endParaRPr>
          </a:p>
          <a:p>
            <a:endParaRPr kumimoji="1" lang="en-US" altLang="ja-JP" dirty="0" smtClean="0"/>
          </a:p>
          <a:p>
            <a:r>
              <a:rPr kumimoji="1" lang="ja-JP" altLang="en-US" dirty="0" smtClean="0"/>
              <a:t>以上のような点に留意する必要があります。</a:t>
            </a:r>
            <a:endParaRPr kumimoji="1" lang="ja-JP" altLang="en-US" dirty="0"/>
          </a:p>
        </p:txBody>
      </p:sp>
      <p:sp>
        <p:nvSpPr>
          <p:cNvPr id="4" name="スライド番号プレースホルダー 3"/>
          <p:cNvSpPr>
            <a:spLocks noGrp="1"/>
          </p:cNvSpPr>
          <p:nvPr>
            <p:ph type="sldNum" sz="quarter" idx="10"/>
          </p:nvPr>
        </p:nvSpPr>
        <p:spPr/>
        <p:txBody>
          <a:bodyPr/>
          <a:lstStyle/>
          <a:p>
            <a:fld id="{33CF9006-DF57-45F7-BB9E-44090AE0DE6C}" type="slidenum">
              <a:rPr kumimoji="1" lang="ja-JP" altLang="en-US" smtClean="0"/>
              <a:t>14</a:t>
            </a:fld>
            <a:endParaRPr kumimoji="1" lang="ja-JP" altLang="en-US"/>
          </a:p>
        </p:txBody>
      </p:sp>
    </p:spTree>
    <p:extLst>
      <p:ext uri="{BB962C8B-B14F-4D97-AF65-F5344CB8AC3E}">
        <p14:creationId xmlns:p14="http://schemas.microsoft.com/office/powerpoint/2010/main" val="42151667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839788"/>
            <a:ext cx="4470400" cy="3354387"/>
          </a:xfrm>
        </p:spPr>
      </p:sp>
      <p:sp>
        <p:nvSpPr>
          <p:cNvPr id="3" name="ノート プレースホルダー 2"/>
          <p:cNvSpPr>
            <a:spLocks noGrp="1"/>
          </p:cNvSpPr>
          <p:nvPr>
            <p:ph type="body" idx="1"/>
          </p:nvPr>
        </p:nvSpPr>
        <p:spPr/>
        <p:txBody>
          <a:bodyPr/>
          <a:lstStyle/>
          <a:p>
            <a:r>
              <a:rPr kumimoji="1" lang="ja-JP" altLang="en-US" u="none" dirty="0" smtClean="0"/>
              <a:t>次に，</a:t>
            </a:r>
            <a:r>
              <a:rPr lang="ja-JP" altLang="en-US" sz="1200" dirty="0" smtClean="0">
                <a:latin typeface="メイリオ" panose="020B0604030504040204" pitchFamily="50" charset="-128"/>
                <a:ea typeface="メイリオ" panose="020B0604030504040204" pitchFamily="50" charset="-128"/>
              </a:rPr>
              <a:t>小学校教育におけるプログラミング教育の具体的な各教科等での実施の在り方を説明します。</a:t>
            </a:r>
            <a:endParaRPr lang="en-US" altLang="ja-JP" sz="1200"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latin typeface="メイリオ" panose="020B0604030504040204" pitchFamily="50" charset="-128"/>
                <a:ea typeface="メイリオ" panose="020B0604030504040204" pitchFamily="50" charset="-128"/>
              </a:rPr>
              <a:t>まずは</a:t>
            </a:r>
            <a:r>
              <a:rPr lang="ja-JP" altLang="en-US" sz="1200" dirty="0" smtClean="0">
                <a:latin typeface="メイリオ" panose="020B0604030504040204" pitchFamily="50" charset="-128"/>
                <a:ea typeface="メイリオ" panose="020B0604030504040204" pitchFamily="50" charset="-128"/>
              </a:rPr>
              <a:t>総合的な学習の時間においては，例えば，自分の暮らしとプログラミングとの関係を考え，プログラミングを体験しながらそのよさに気付く学びなどが想定されます。</a:t>
            </a:r>
            <a:endParaRPr lang="en-US" altLang="ja-JP" sz="1200" dirty="0" smtClean="0">
              <a:latin typeface="メイリオ" panose="020B0604030504040204" pitchFamily="50" charset="-128"/>
              <a:ea typeface="メイリオ" panose="020B0604030504040204" pitchFamily="50" charset="-128"/>
            </a:endParaRPr>
          </a:p>
          <a:p>
            <a:endParaRPr kumimoji="1" lang="ja-JP" altLang="en-US" u="none" dirty="0"/>
          </a:p>
        </p:txBody>
      </p:sp>
      <p:sp>
        <p:nvSpPr>
          <p:cNvPr id="4" name="スライド番号プレースホルダー 3"/>
          <p:cNvSpPr>
            <a:spLocks noGrp="1"/>
          </p:cNvSpPr>
          <p:nvPr>
            <p:ph type="sldNum" sz="quarter" idx="10"/>
          </p:nvPr>
        </p:nvSpPr>
        <p:spPr/>
        <p:txBody>
          <a:bodyPr/>
          <a:lstStyle/>
          <a:p>
            <a:fld id="{33CF9006-DF57-45F7-BB9E-44090AE0DE6C}" type="slidenum">
              <a:rPr kumimoji="1" lang="ja-JP" altLang="en-US" smtClean="0"/>
              <a:t>15</a:t>
            </a:fld>
            <a:endParaRPr kumimoji="1" lang="ja-JP" altLang="en-US"/>
          </a:p>
        </p:txBody>
      </p:sp>
    </p:spTree>
    <p:extLst>
      <p:ext uri="{BB962C8B-B14F-4D97-AF65-F5344CB8AC3E}">
        <p14:creationId xmlns:p14="http://schemas.microsoft.com/office/powerpoint/2010/main" val="34584885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839788"/>
            <a:ext cx="4470400" cy="3354387"/>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メイリオ" panose="020B0604030504040204" pitchFamily="50" charset="-128"/>
                <a:ea typeface="メイリオ" panose="020B0604030504040204" pitchFamily="50" charset="-128"/>
              </a:rPr>
              <a:t>理科では，プログラミングを体験しながらエネルギーを効果的に利用するために，様々な電気製品にはプログラムが活用され条件に応じて動作していることに気付く学びなどが考えられます。</a:t>
            </a:r>
            <a:endParaRPr lang="en-US" altLang="ja-JP" sz="1200" dirty="0" smtClean="0">
              <a:latin typeface="メイリオ" panose="020B0604030504040204" pitchFamily="50" charset="-128"/>
              <a:ea typeface="メイリオ" panose="020B0604030504040204" pitchFamily="50" charset="-128"/>
            </a:endParaRPr>
          </a:p>
          <a:p>
            <a:endParaRPr kumimoji="1" lang="ja-JP" altLang="en-US" u="none" dirty="0"/>
          </a:p>
        </p:txBody>
      </p:sp>
      <p:sp>
        <p:nvSpPr>
          <p:cNvPr id="4" name="スライド番号プレースホルダー 3"/>
          <p:cNvSpPr>
            <a:spLocks noGrp="1"/>
          </p:cNvSpPr>
          <p:nvPr>
            <p:ph type="sldNum" sz="quarter" idx="10"/>
          </p:nvPr>
        </p:nvSpPr>
        <p:spPr/>
        <p:txBody>
          <a:bodyPr/>
          <a:lstStyle/>
          <a:p>
            <a:fld id="{33CF9006-DF57-45F7-BB9E-44090AE0DE6C}" type="slidenum">
              <a:rPr kumimoji="1" lang="ja-JP" altLang="en-US" smtClean="0"/>
              <a:t>16</a:t>
            </a:fld>
            <a:endParaRPr kumimoji="1" lang="ja-JP" altLang="en-US"/>
          </a:p>
        </p:txBody>
      </p:sp>
    </p:spTree>
    <p:extLst>
      <p:ext uri="{BB962C8B-B14F-4D97-AF65-F5344CB8AC3E}">
        <p14:creationId xmlns:p14="http://schemas.microsoft.com/office/powerpoint/2010/main" val="41422197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839788"/>
            <a:ext cx="4470400" cy="3354387"/>
          </a:xfrm>
        </p:spPr>
      </p:sp>
      <p:sp>
        <p:nvSpPr>
          <p:cNvPr id="3" name="ノート プレースホルダー 2"/>
          <p:cNvSpPr>
            <a:spLocks noGrp="1"/>
          </p:cNvSpPr>
          <p:nvPr>
            <p:ph type="body" idx="1"/>
          </p:nvPr>
        </p:nvSpPr>
        <p:spPr/>
        <p:txBody>
          <a:bodyPr/>
          <a:lstStyle/>
          <a:p>
            <a:r>
              <a:rPr lang="ja-JP" altLang="en-US" dirty="0" smtClean="0"/>
              <a:t>算数では、プログラミングの体験をどこに位置付けていくかについては、効果的な場面を考えて実施する必要があります。例えば、図の作成等において、プログラミングを体験しながら考え、プログラミング的思考と数学的な思考の関係やそれらのよさに気付く学びを取り入れていくことなどが考えられます。</a:t>
            </a:r>
            <a:endParaRPr kumimoji="1" lang="ja-JP" altLang="en-US" u="none" dirty="0"/>
          </a:p>
        </p:txBody>
      </p:sp>
      <p:sp>
        <p:nvSpPr>
          <p:cNvPr id="4" name="スライド番号プレースホルダー 3"/>
          <p:cNvSpPr>
            <a:spLocks noGrp="1"/>
          </p:cNvSpPr>
          <p:nvPr>
            <p:ph type="sldNum" sz="quarter" idx="10"/>
          </p:nvPr>
        </p:nvSpPr>
        <p:spPr/>
        <p:txBody>
          <a:bodyPr/>
          <a:lstStyle/>
          <a:p>
            <a:fld id="{33CF9006-DF57-45F7-BB9E-44090AE0DE6C}" type="slidenum">
              <a:rPr kumimoji="1" lang="ja-JP" altLang="en-US" smtClean="0"/>
              <a:t>17</a:t>
            </a:fld>
            <a:endParaRPr kumimoji="1" lang="ja-JP" altLang="en-US"/>
          </a:p>
        </p:txBody>
      </p:sp>
    </p:spTree>
    <p:extLst>
      <p:ext uri="{BB962C8B-B14F-4D97-AF65-F5344CB8AC3E}">
        <p14:creationId xmlns:p14="http://schemas.microsoft.com/office/powerpoint/2010/main" val="1187046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839788"/>
            <a:ext cx="4470400" cy="3354387"/>
          </a:xfrm>
        </p:spPr>
      </p:sp>
      <p:sp>
        <p:nvSpPr>
          <p:cNvPr id="3" name="ノート プレースホルダー 2"/>
          <p:cNvSpPr>
            <a:spLocks noGrp="1"/>
          </p:cNvSpPr>
          <p:nvPr>
            <p:ph type="body" idx="1"/>
          </p:nvPr>
        </p:nvSpPr>
        <p:spPr/>
        <p:txBody>
          <a:bodyPr/>
          <a:lstStyle/>
          <a:p>
            <a:r>
              <a:rPr lang="ja-JP" altLang="en-US" sz="1200" dirty="0" smtClean="0">
                <a:latin typeface="メイリオ" panose="020B0604030504040204" pitchFamily="50" charset="-128"/>
                <a:ea typeface="メイリオ" panose="020B0604030504040204" pitchFamily="50" charset="-128"/>
              </a:rPr>
              <a:t>音楽では，創作用の</a:t>
            </a:r>
            <a:r>
              <a:rPr lang="en-US" altLang="ja-JP" sz="1200" dirty="0" smtClean="0">
                <a:latin typeface="メイリオ" panose="020B0604030504040204" pitchFamily="50" charset="-128"/>
                <a:ea typeface="メイリオ" panose="020B0604030504040204" pitchFamily="50" charset="-128"/>
              </a:rPr>
              <a:t>ICT</a:t>
            </a:r>
            <a:r>
              <a:rPr lang="ja-JP" altLang="en-US" sz="1200" dirty="0" smtClean="0">
                <a:latin typeface="メイリオ" panose="020B0604030504040204" pitchFamily="50" charset="-128"/>
                <a:ea typeface="メイリオ" panose="020B0604030504040204" pitchFamily="50" charset="-128"/>
              </a:rPr>
              <a:t>ツールを活用しながら与えられた条件を基に，音の長さや音の高さの組み合わせなどを試行錯誤し，つくる過程を楽しみながら見通しをもってまとまりのある音楽を作る学びや音長，音高，強弱，速度などの指示とプログラムの要素の共通性など，音を音楽へと構成することとプログラミング的思考の関係に気付く学びなどが考えられます。</a:t>
            </a:r>
            <a:endParaRPr lang="en-US" altLang="ja-JP" sz="1200" dirty="0" smtClean="0">
              <a:latin typeface="メイリオ" panose="020B0604030504040204" pitchFamily="50" charset="-128"/>
              <a:ea typeface="メイリオ" panose="020B0604030504040204" pitchFamily="50" charset="-128"/>
            </a:endParaRPr>
          </a:p>
          <a:p>
            <a:endParaRPr lang="en-US" altLang="ja-JP" sz="1200" dirty="0" smtClean="0">
              <a:latin typeface="メイリオ" panose="020B0604030504040204" pitchFamily="50" charset="-128"/>
              <a:ea typeface="メイリオ" panose="020B0604030504040204" pitchFamily="50" charset="-128"/>
            </a:endParaRPr>
          </a:p>
          <a:p>
            <a:endParaRPr kumimoji="1" lang="ja-JP" altLang="en-US" u="none" dirty="0"/>
          </a:p>
        </p:txBody>
      </p:sp>
      <p:sp>
        <p:nvSpPr>
          <p:cNvPr id="4" name="スライド番号プレースホルダー 3"/>
          <p:cNvSpPr>
            <a:spLocks noGrp="1"/>
          </p:cNvSpPr>
          <p:nvPr>
            <p:ph type="sldNum" sz="quarter" idx="10"/>
          </p:nvPr>
        </p:nvSpPr>
        <p:spPr/>
        <p:txBody>
          <a:bodyPr/>
          <a:lstStyle/>
          <a:p>
            <a:fld id="{33CF9006-DF57-45F7-BB9E-44090AE0DE6C}" type="slidenum">
              <a:rPr kumimoji="1" lang="ja-JP" altLang="en-US" smtClean="0"/>
              <a:t>18</a:t>
            </a:fld>
            <a:endParaRPr kumimoji="1" lang="ja-JP" altLang="en-US"/>
          </a:p>
        </p:txBody>
      </p:sp>
    </p:spTree>
    <p:extLst>
      <p:ext uri="{BB962C8B-B14F-4D97-AF65-F5344CB8AC3E}">
        <p14:creationId xmlns:p14="http://schemas.microsoft.com/office/powerpoint/2010/main" val="37844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839788"/>
            <a:ext cx="4470400" cy="3354387"/>
          </a:xfrm>
        </p:spPr>
      </p:sp>
      <p:sp>
        <p:nvSpPr>
          <p:cNvPr id="3" name="ノート プレースホルダー 2"/>
          <p:cNvSpPr>
            <a:spLocks noGrp="1"/>
          </p:cNvSpPr>
          <p:nvPr>
            <p:ph type="body" idx="1"/>
          </p:nvPr>
        </p:nvSpPr>
        <p:spPr/>
        <p:txBody>
          <a:bodyPr/>
          <a:lstStyle/>
          <a:p>
            <a:r>
              <a:rPr lang="ja-JP" altLang="en-US" sz="1200" dirty="0" smtClean="0">
                <a:latin typeface="メイリオ" panose="020B0604030504040204" pitchFamily="50" charset="-128"/>
                <a:ea typeface="メイリオ" panose="020B0604030504040204" pitchFamily="50" charset="-128"/>
              </a:rPr>
              <a:t>図画工作では，表現しているものをプログラミングで動かしてみる体験を通して，新たな発想や構想を生み出したり，異なる視点からよさや美しさを感じ取ったりすることができるような学びなどが考えられます。</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また，特別活動においては既存のクラブ活動にプログラミングを体験する学習を取り入れたり，プログラミングに関するクラブ活動を運営・実施したりすることが想定できます。</a:t>
            </a:r>
            <a:endParaRPr lang="en-US" altLang="ja-JP" sz="1200" dirty="0" smtClean="0">
              <a:latin typeface="メイリオ" panose="020B0604030504040204" pitchFamily="50" charset="-128"/>
              <a:ea typeface="メイリオ" panose="020B0604030504040204" pitchFamily="50" charset="-128"/>
            </a:endParaRPr>
          </a:p>
          <a:p>
            <a:endParaRPr lang="en-US" altLang="ja-JP" sz="1200" dirty="0" smtClean="0">
              <a:latin typeface="メイリオ" panose="020B0604030504040204" pitchFamily="50" charset="-128"/>
              <a:ea typeface="メイリオ" panose="020B0604030504040204" pitchFamily="50" charset="-128"/>
            </a:endParaRPr>
          </a:p>
          <a:p>
            <a:endParaRPr kumimoji="1" lang="ja-JP" altLang="en-US" u="none" dirty="0"/>
          </a:p>
        </p:txBody>
      </p:sp>
      <p:sp>
        <p:nvSpPr>
          <p:cNvPr id="4" name="スライド番号プレースホルダー 3"/>
          <p:cNvSpPr>
            <a:spLocks noGrp="1"/>
          </p:cNvSpPr>
          <p:nvPr>
            <p:ph type="sldNum" sz="quarter" idx="10"/>
          </p:nvPr>
        </p:nvSpPr>
        <p:spPr/>
        <p:txBody>
          <a:bodyPr/>
          <a:lstStyle/>
          <a:p>
            <a:fld id="{33CF9006-DF57-45F7-BB9E-44090AE0DE6C}" type="slidenum">
              <a:rPr kumimoji="1" lang="ja-JP" altLang="en-US" smtClean="0"/>
              <a:t>19</a:t>
            </a:fld>
            <a:endParaRPr kumimoji="1" lang="ja-JP" altLang="en-US"/>
          </a:p>
        </p:txBody>
      </p:sp>
    </p:spTree>
    <p:extLst>
      <p:ext uri="{BB962C8B-B14F-4D97-AF65-F5344CB8AC3E}">
        <p14:creationId xmlns:p14="http://schemas.microsoft.com/office/powerpoint/2010/main" val="1283484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近年，「第４次産業革命」ともいわれる，進化した人工知能が様々な判断を行ったり，身近な物の働きがインターネット経由で最適化されたりする時代の到来が，社会の在り方を大きく変えていくとの予測がなされています。今後の社会を生きる子どもたちが自信を持って自分の人生を切り拓き，より良い社会を創り出していくための資質・能力の育成が教育界には求められます。そのような資質・能力の育成の一環として義務教育段階からのプログラミング教育の必修化が検討されています。今回は主に小学校段階でのプログラミング教育がどのようなものなのか，説明します。</a:t>
            </a:r>
            <a:endParaRPr kumimoji="1" lang="ja-JP" altLang="en-US" dirty="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2</a:t>
            </a:fld>
            <a:endParaRPr kumimoji="1" lang="ja-JP" altLang="en-US"/>
          </a:p>
        </p:txBody>
      </p:sp>
    </p:spTree>
    <p:extLst>
      <p:ext uri="{BB962C8B-B14F-4D97-AF65-F5344CB8AC3E}">
        <p14:creationId xmlns:p14="http://schemas.microsoft.com/office/powerpoint/2010/main" val="1310507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我が国のプログラミング教育は，中学校・高等学校においてはすでに教育課程の中に組み込まれてきています。そして，社会の高度な情報化に対応すべく，小学校段階においてのプログラミング教育必修化など，さらなるプログラミング教育の拡充が検討されています。（クリック）</a:t>
            </a:r>
            <a:endParaRPr kumimoji="1" lang="ja-JP" altLang="en-US" dirty="0"/>
          </a:p>
        </p:txBody>
      </p:sp>
      <p:sp>
        <p:nvSpPr>
          <p:cNvPr id="4" name="スライド番号プレースホルダー 3"/>
          <p:cNvSpPr>
            <a:spLocks noGrp="1"/>
          </p:cNvSpPr>
          <p:nvPr>
            <p:ph type="sldNum" sz="quarter" idx="10"/>
          </p:nvPr>
        </p:nvSpPr>
        <p:spPr/>
        <p:txBody>
          <a:bodyPr/>
          <a:lstStyle/>
          <a:p>
            <a:fld id="{33CF9006-DF57-45F7-BB9E-44090AE0DE6C}" type="slidenum">
              <a:rPr kumimoji="1" lang="ja-JP" altLang="en-US" smtClean="0"/>
              <a:t>3</a:t>
            </a:fld>
            <a:endParaRPr kumimoji="1" lang="ja-JP" altLang="en-US"/>
          </a:p>
        </p:txBody>
      </p:sp>
    </p:spTree>
    <p:extLst>
      <p:ext uri="{BB962C8B-B14F-4D97-AF65-F5344CB8AC3E}">
        <p14:creationId xmlns:p14="http://schemas.microsoft.com/office/powerpoint/2010/main" val="22478882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平成２５年の内閣府の出した「日本再興戦略」において，２０２０年からの初等中等教育でのプログラミング教育の必修化が提案されました。（クリック）</a:t>
            </a:r>
            <a:endParaRPr kumimoji="1" lang="ja-JP" altLang="en-US" dirty="0"/>
          </a:p>
        </p:txBody>
      </p:sp>
      <p:sp>
        <p:nvSpPr>
          <p:cNvPr id="4" name="スライド番号プレースホルダー 3"/>
          <p:cNvSpPr>
            <a:spLocks noGrp="1"/>
          </p:cNvSpPr>
          <p:nvPr>
            <p:ph type="sldNum" sz="quarter" idx="10"/>
          </p:nvPr>
        </p:nvSpPr>
        <p:spPr/>
        <p:txBody>
          <a:bodyPr/>
          <a:lstStyle/>
          <a:p>
            <a:fld id="{33CF9006-DF57-45F7-BB9E-44090AE0DE6C}" type="slidenum">
              <a:rPr kumimoji="1" lang="ja-JP" altLang="en-US" smtClean="0"/>
              <a:t>4</a:t>
            </a:fld>
            <a:endParaRPr kumimoji="1" lang="ja-JP" altLang="en-US"/>
          </a:p>
        </p:txBody>
      </p:sp>
    </p:spTree>
    <p:extLst>
      <p:ext uri="{BB962C8B-B14F-4D97-AF65-F5344CB8AC3E}">
        <p14:creationId xmlns:p14="http://schemas.microsoft.com/office/powerpoint/2010/main" val="2003097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また，平成２８年に文部科学省が出した</a:t>
            </a:r>
            <a:r>
              <a:rPr lang="ja-JP" altLang="en-US" sz="1200" dirty="0" smtClean="0">
                <a:solidFill>
                  <a:srgbClr val="000000"/>
                </a:solidFill>
                <a:latin typeface="メイリオ" panose="020B0604030504040204" pitchFamily="50" charset="-128"/>
                <a:ea typeface="メイリオ" panose="020B0604030504040204" pitchFamily="50" charset="-128"/>
              </a:rPr>
              <a:t>「第</a:t>
            </a:r>
            <a:r>
              <a:rPr lang="en-US" altLang="ja-JP" sz="1200" dirty="0" smtClean="0">
                <a:solidFill>
                  <a:srgbClr val="000000"/>
                </a:solidFill>
                <a:latin typeface="メイリオ" panose="020B0604030504040204" pitchFamily="50" charset="-128"/>
                <a:ea typeface="メイリオ" panose="020B0604030504040204" pitchFamily="50" charset="-128"/>
              </a:rPr>
              <a:t>4</a:t>
            </a:r>
            <a:r>
              <a:rPr lang="ja-JP" altLang="en-US" sz="1200" dirty="0" smtClean="0">
                <a:solidFill>
                  <a:srgbClr val="000000"/>
                </a:solidFill>
                <a:latin typeface="メイリオ" panose="020B0604030504040204" pitchFamily="50" charset="-128"/>
                <a:ea typeface="メイリオ" panose="020B0604030504040204" pitchFamily="50" charset="-128"/>
              </a:rPr>
              <a:t>次産業革命に向けた人材育成統合イニシアティブ」では，次世代に求められる情報活用能力育成の１つの指針としてプログラミング教育について明文化されています。（クリック）</a:t>
            </a:r>
          </a:p>
          <a:p>
            <a:endParaRPr kumimoji="1" lang="ja-JP" altLang="en-US" dirty="0"/>
          </a:p>
        </p:txBody>
      </p:sp>
      <p:sp>
        <p:nvSpPr>
          <p:cNvPr id="4" name="スライド番号プレースホルダー 3"/>
          <p:cNvSpPr>
            <a:spLocks noGrp="1"/>
          </p:cNvSpPr>
          <p:nvPr>
            <p:ph type="sldNum" sz="quarter" idx="10"/>
          </p:nvPr>
        </p:nvSpPr>
        <p:spPr/>
        <p:txBody>
          <a:bodyPr/>
          <a:lstStyle/>
          <a:p>
            <a:fld id="{33CF9006-DF57-45F7-BB9E-44090AE0DE6C}" type="slidenum">
              <a:rPr kumimoji="1" lang="ja-JP" altLang="en-US" smtClean="0"/>
              <a:t>5</a:t>
            </a:fld>
            <a:endParaRPr kumimoji="1" lang="ja-JP" altLang="en-US"/>
          </a:p>
        </p:txBody>
      </p:sp>
    </p:spTree>
    <p:extLst>
      <p:ext uri="{BB962C8B-B14F-4D97-AF65-F5344CB8AC3E}">
        <p14:creationId xmlns:p14="http://schemas.microsoft.com/office/powerpoint/2010/main" val="41398206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さらに，平成２８年６月１６日に発表された，</a:t>
            </a:r>
            <a:r>
              <a:rPr lang="ja-JP" altLang="en-US" sz="1200" dirty="0" smtClean="0">
                <a:latin typeface="メイリオ" panose="020B0604030504040204" pitchFamily="50" charset="-128"/>
                <a:ea typeface="メイリオ" panose="020B0604030504040204" pitchFamily="50" charset="-128"/>
              </a:rPr>
              <a:t>小学校段階における論理的思考力や創造性、問題解決能力等の育成とプログラミング教育に関する有識者会議の小学校段階におけるプログラミング教育の在り方について（議論の取りまとめ）において，プログラミング教育についての具体的な目標などが明らかになりました。今回は，この資料に沿う形で説明していきます。</a:t>
            </a:r>
            <a:r>
              <a:rPr lang="ja-JP" altLang="en-US" dirty="0" smtClean="0"/>
              <a:t>なお、この資料は、ご覧の</a:t>
            </a:r>
            <a:r>
              <a:rPr lang="en-US" altLang="ja-JP" dirty="0" err="1" smtClean="0"/>
              <a:t>URLでインターネットより自由にダウンロードすることができます。ぜひ、ダウンロードして内容を詳細にご確認ください</a:t>
            </a:r>
            <a:r>
              <a:rPr lang="en-US" altLang="ja-JP" dirty="0" smtClean="0"/>
              <a:t>。</a:t>
            </a:r>
            <a:endParaRPr lang="ja-JP" alt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latin typeface="メイリオ" panose="020B0604030504040204" pitchFamily="50" charset="-128"/>
              <a:ea typeface="メイリオ"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33CF9006-DF57-45F7-BB9E-44090AE0DE6C}" type="slidenum">
              <a:rPr kumimoji="1" lang="ja-JP" altLang="en-US" smtClean="0"/>
              <a:t>6</a:t>
            </a:fld>
            <a:endParaRPr kumimoji="1" lang="ja-JP" altLang="en-US"/>
          </a:p>
        </p:txBody>
      </p:sp>
    </p:spTree>
    <p:extLst>
      <p:ext uri="{BB962C8B-B14F-4D97-AF65-F5344CB8AC3E}">
        <p14:creationId xmlns:p14="http://schemas.microsoft.com/office/powerpoint/2010/main" val="35426234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839788"/>
            <a:ext cx="4470400" cy="3354387"/>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smtClean="0">
                <a:latin typeface="+mn-ea"/>
                <a:ea typeface="+mn-ea"/>
              </a:rPr>
              <a:t>これからの時代に求められる資質・能力とはどんなものなのでしょうか。</a:t>
            </a:r>
            <a:endParaRPr lang="en-US" altLang="ja-JP" sz="105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smtClean="0">
                <a:latin typeface="+mn-ea"/>
                <a:ea typeface="+mn-ea"/>
              </a:rPr>
              <a:t>情報化の進展という社会的な変化の中で重要視される資質・能力として次の３点が挙げられています。</a:t>
            </a:r>
            <a:endParaRPr lang="en-US" altLang="ja-JP" sz="105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smtClean="0">
                <a:latin typeface="+mn-ea"/>
                <a:ea typeface="+mn-ea"/>
              </a:rPr>
              <a:t>①情報を読み解く力</a:t>
            </a:r>
            <a:endParaRPr lang="en-US" altLang="ja-JP" sz="105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smtClean="0">
                <a:latin typeface="+mn-ea"/>
                <a:ea typeface="+mn-ea"/>
              </a:rPr>
              <a:t>これは，情報化が進展する社会において求められる情報活用能力（世の中の様々な事象を情報とその結びつきとして捉えて把握し、情報及び情報技術を適切かつ効果的に活用して、問題を発見･解決したり自分の考えを形成したりしていくために必要な資質・能力）の基盤となる</a:t>
            </a:r>
            <a:r>
              <a:rPr lang="ja-JP" altLang="en-US" sz="1050" u="none" dirty="0" smtClean="0">
                <a:latin typeface="+mn-ea"/>
                <a:ea typeface="+mn-ea"/>
              </a:rPr>
              <a:t>複雑な情報を読み解くために必要な読解力のことです。</a:t>
            </a:r>
            <a:endParaRPr kumimoji="1" lang="en-US" altLang="ja-JP" sz="1050" u="none"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smtClean="0">
                <a:latin typeface="+mn-ea"/>
                <a:ea typeface="+mn-ea"/>
              </a:rPr>
              <a:t>②情報技術を手段として使いこなしながら、論理的・創造的に思考して課題を発見・解決し、新たな価値を創造する力</a:t>
            </a:r>
            <a:endParaRPr lang="en-US" altLang="ja-JP" sz="1050" dirty="0" smtClean="0">
              <a:latin typeface="+mn-ea"/>
              <a:ea typeface="+mn-ea"/>
            </a:endParaRPr>
          </a:p>
          <a:p>
            <a:r>
              <a:rPr lang="ja-JP" altLang="en-US" sz="1050" u="none" dirty="0" smtClean="0">
                <a:latin typeface="+mn-ea"/>
                <a:ea typeface="+mn-ea"/>
              </a:rPr>
              <a:t>これは，複雑な文脈の中から読み解いた情報を基に論理的・創造的に考え、解決すべき課題や解決の方向性を自ら見いだし、多様な他者と協働して新たな価値を創造していくための力のことです。</a:t>
            </a:r>
            <a:endParaRPr lang="en-US" altLang="ja-JP" sz="1050" u="none"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smtClean="0">
                <a:latin typeface="+mn-ea"/>
                <a:ea typeface="+mn-ea"/>
              </a:rPr>
              <a:t>③感性を働かせながら、よりよい社会や人生の在り方について考え、学んだことを生かそうとする態度　</a:t>
            </a:r>
            <a:endParaRPr lang="en-US" altLang="ja-JP" sz="105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u="none" dirty="0" smtClean="0">
                <a:latin typeface="+mn-ea"/>
                <a:ea typeface="+mn-ea"/>
              </a:rPr>
              <a:t>これは，人間ならではの感性を働かせながら、よりよい社会や人生の在り方について考えること、学んだことをそうした人生や社会の在り方に生かそうとする態度のことです。</a:t>
            </a:r>
            <a:endParaRPr lang="en-US" altLang="ja-JP" sz="1050" u="none" dirty="0" smtClean="0">
              <a:latin typeface="+mn-ea"/>
              <a:ea typeface="+mn-ea"/>
            </a:endParaRPr>
          </a:p>
          <a:p>
            <a:r>
              <a:rPr kumimoji="1" lang="ja-JP" altLang="en-US" sz="1050" u="none" dirty="0" smtClean="0">
                <a:latin typeface="+mn-ea"/>
                <a:ea typeface="+mn-ea"/>
              </a:rPr>
              <a:t>これらの資質・能力を各発達段階に即して育成していくことが求められます。</a:t>
            </a:r>
            <a:endParaRPr kumimoji="1" lang="ja-JP" altLang="en-US" sz="1050" u="none" dirty="0">
              <a:latin typeface="+mn-ea"/>
              <a:ea typeface="+mn-ea"/>
            </a:endParaRPr>
          </a:p>
        </p:txBody>
      </p:sp>
      <p:sp>
        <p:nvSpPr>
          <p:cNvPr id="4" name="スライド番号プレースホルダー 3"/>
          <p:cNvSpPr>
            <a:spLocks noGrp="1"/>
          </p:cNvSpPr>
          <p:nvPr>
            <p:ph type="sldNum" sz="quarter" idx="10"/>
          </p:nvPr>
        </p:nvSpPr>
        <p:spPr/>
        <p:txBody>
          <a:bodyPr/>
          <a:lstStyle/>
          <a:p>
            <a:fld id="{33CF9006-DF57-45F7-BB9E-44090AE0DE6C}" type="slidenum">
              <a:rPr kumimoji="1" lang="ja-JP" altLang="en-US" smtClean="0"/>
              <a:t>7</a:t>
            </a:fld>
            <a:endParaRPr kumimoji="1" lang="ja-JP" altLang="en-US"/>
          </a:p>
        </p:txBody>
      </p:sp>
    </p:spTree>
    <p:extLst>
      <p:ext uri="{BB962C8B-B14F-4D97-AF65-F5344CB8AC3E}">
        <p14:creationId xmlns:p14="http://schemas.microsoft.com/office/powerpoint/2010/main" val="17640596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では，ここからは小学校教育におけるプログラミング教育に絞ってその在り方や育成を目指す資質・能力などを見ていきましょう。</a:t>
            </a:r>
            <a:endParaRPr kumimoji="1" lang="ja-JP" altLang="en-US" dirty="0"/>
          </a:p>
        </p:txBody>
      </p:sp>
      <p:sp>
        <p:nvSpPr>
          <p:cNvPr id="4" name="スライド番号プレースホルダー 3"/>
          <p:cNvSpPr>
            <a:spLocks noGrp="1"/>
          </p:cNvSpPr>
          <p:nvPr>
            <p:ph type="sldNum" sz="quarter" idx="10"/>
          </p:nvPr>
        </p:nvSpPr>
        <p:spPr/>
        <p:txBody>
          <a:bodyPr/>
          <a:lstStyle/>
          <a:p>
            <a:fld id="{33CF9006-DF57-45F7-BB9E-44090AE0DE6C}" type="slidenum">
              <a:rPr kumimoji="1" lang="ja-JP" altLang="en-US" smtClean="0"/>
              <a:t>8</a:t>
            </a:fld>
            <a:endParaRPr kumimoji="1" lang="ja-JP" altLang="en-US"/>
          </a:p>
        </p:txBody>
      </p:sp>
    </p:spTree>
    <p:extLst>
      <p:ext uri="{BB962C8B-B14F-4D97-AF65-F5344CB8AC3E}">
        <p14:creationId xmlns:p14="http://schemas.microsoft.com/office/powerpoint/2010/main" val="13891411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None/>
            </a:pPr>
            <a:r>
              <a:rPr kumimoji="1" lang="ja-JP" altLang="en-US" dirty="0" smtClean="0"/>
              <a:t>まず，</a:t>
            </a:r>
            <a:r>
              <a:rPr kumimoji="1" lang="ja-JP" altLang="en-US" sz="1200" dirty="0" smtClean="0">
                <a:latin typeface="メイリオ" panose="020B0604030504040204" pitchFamily="50" charset="-128"/>
                <a:ea typeface="メイリオ" panose="020B0604030504040204" pitchFamily="50" charset="-128"/>
              </a:rPr>
              <a:t>小学校教育におけるプログラミング教育の在り方は，次のように示されています。</a:t>
            </a:r>
            <a:endParaRPr kumimoji="1" lang="en-US" altLang="ja-JP" sz="1200" dirty="0" smtClean="0">
              <a:latin typeface="メイリオ" panose="020B0604030504040204" pitchFamily="50" charset="-128"/>
              <a:ea typeface="メイリオ" panose="020B0604030504040204" pitchFamily="50" charset="-128"/>
            </a:endParaRPr>
          </a:p>
          <a:p>
            <a:pPr marL="0" indent="0">
              <a:buNone/>
            </a:pPr>
            <a:r>
              <a:rPr lang="ja-JP" altLang="en-US" sz="1200" dirty="0" smtClean="0">
                <a:latin typeface="メイリオ" panose="020B0604030504040204" pitchFamily="50" charset="-128"/>
                <a:ea typeface="メイリオ" panose="020B0604030504040204" pitchFamily="50" charset="-128"/>
              </a:rPr>
              <a:t>子供たちに、コンピュータに意図した処理を行うよう指示することができるということを体験させながら，将来どのような職業に就くとしても、時代を超えて普遍的に求められる力としての「</a:t>
            </a:r>
            <a:r>
              <a:rPr lang="ja-JP" altLang="en-US" sz="1200" dirty="0" smtClean="0">
                <a:solidFill>
                  <a:sysClr val="windowText" lastClr="000000"/>
                </a:solidFill>
                <a:latin typeface="メイリオ" panose="020B0604030504040204" pitchFamily="50" charset="-128"/>
                <a:ea typeface="メイリオ" panose="020B0604030504040204" pitchFamily="50" charset="-128"/>
              </a:rPr>
              <a:t>プログラミング的思考</a:t>
            </a:r>
            <a:r>
              <a:rPr lang="ja-JP" altLang="en-US" sz="1200" dirty="0" smtClean="0">
                <a:latin typeface="メイリオ" panose="020B0604030504040204" pitchFamily="50" charset="-128"/>
                <a:ea typeface="メイリオ" panose="020B0604030504040204" pitchFamily="50" charset="-128"/>
              </a:rPr>
              <a:t>」などを育むこと。</a:t>
            </a:r>
            <a:endParaRPr lang="en-US" altLang="ja-JP" sz="1200"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メイリオ" panose="020B0604030504040204" pitchFamily="50" charset="-128"/>
                <a:ea typeface="メイリオ" panose="020B0604030504040204" pitchFamily="50" charset="-128"/>
              </a:rPr>
              <a:t>簡単に言うと，手段としてコンピュータに指示を出して問題を解決する経験を通して，プログラミング的思考を身に付けさせるという目標の達成を目指すことが</a:t>
            </a:r>
            <a:r>
              <a:rPr kumimoji="1" lang="ja-JP" altLang="en-US" sz="1200" dirty="0" smtClean="0">
                <a:latin typeface="メイリオ" panose="020B0604030504040204" pitchFamily="50" charset="-128"/>
                <a:ea typeface="メイリオ" panose="020B0604030504040204" pitchFamily="50" charset="-128"/>
              </a:rPr>
              <a:t>小学校教育におけるプログラミング教育の在り方だと言えます。</a:t>
            </a:r>
            <a:endParaRPr kumimoji="1" lang="en-US" altLang="ja-JP" sz="1200" dirty="0" smtClean="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rPr>
              <a:t>ここで重要なのは，プログラミングはプログラミング的思考を育成するための手段であって，プログラミング技術の習得がプログラミング教育の目的ではない，ということです。</a:t>
            </a:r>
            <a:endParaRPr lang="en-US" altLang="ja-JP" sz="1200" dirty="0" smtClean="0">
              <a:latin typeface="メイリオ" panose="020B0604030504040204" pitchFamily="50" charset="-128"/>
              <a:ea typeface="メイリオ" panose="020B0604030504040204" pitchFamily="50" charset="-128"/>
            </a:endParaRPr>
          </a:p>
          <a:p>
            <a:pPr marL="0" indent="0">
              <a:buNone/>
            </a:pPr>
            <a:endParaRPr lang="en-US" altLang="ja-JP" sz="1200"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33CF9006-DF57-45F7-BB9E-44090AE0DE6C}" type="slidenum">
              <a:rPr kumimoji="1" lang="ja-JP" altLang="en-US" smtClean="0"/>
              <a:t>9</a:t>
            </a:fld>
            <a:endParaRPr kumimoji="1" lang="ja-JP" altLang="en-US"/>
          </a:p>
        </p:txBody>
      </p:sp>
    </p:spTree>
    <p:extLst>
      <p:ext uri="{BB962C8B-B14F-4D97-AF65-F5344CB8AC3E}">
        <p14:creationId xmlns:p14="http://schemas.microsoft.com/office/powerpoint/2010/main" val="3093629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9A5A4B5-766E-42A0-9917-C5AC41EDB485}" type="datetime1">
              <a:rPr kumimoji="1" lang="ja-JP" altLang="en-US" smtClean="0"/>
              <a:t>2018/4/27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0596D5-60FE-436F-BF59-10B8E815EF71}" type="slidenum">
              <a:rPr kumimoji="1" lang="ja-JP" altLang="en-US" smtClean="0"/>
              <a:t>‹#›</a:t>
            </a:fld>
            <a:endParaRPr kumimoji="1" lang="ja-JP" altLang="en-US"/>
          </a:p>
        </p:txBody>
      </p:sp>
    </p:spTree>
    <p:extLst>
      <p:ext uri="{BB962C8B-B14F-4D97-AF65-F5344CB8AC3E}">
        <p14:creationId xmlns:p14="http://schemas.microsoft.com/office/powerpoint/2010/main" val="1462979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B4646C9-56F5-45AB-B0DC-6A750D65B37E}" type="datetime1">
              <a:rPr kumimoji="1" lang="ja-JP" altLang="en-US" smtClean="0"/>
              <a:t>2018/4/27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0596D5-60FE-436F-BF59-10B8E815EF71}" type="slidenum">
              <a:rPr kumimoji="1" lang="ja-JP" altLang="en-US" smtClean="0"/>
              <a:t>‹#›</a:t>
            </a:fld>
            <a:endParaRPr kumimoji="1" lang="ja-JP" altLang="en-US"/>
          </a:p>
        </p:txBody>
      </p:sp>
    </p:spTree>
    <p:extLst>
      <p:ext uri="{BB962C8B-B14F-4D97-AF65-F5344CB8AC3E}">
        <p14:creationId xmlns:p14="http://schemas.microsoft.com/office/powerpoint/2010/main" val="3072159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26869D2B-0E59-48AB-9AC5-2E12785A07BD}" type="datetime1">
              <a:rPr kumimoji="1" lang="ja-JP" altLang="en-US" smtClean="0"/>
              <a:t>2018/4/27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0596D5-60FE-436F-BF59-10B8E815EF71}" type="slidenum">
              <a:rPr kumimoji="1" lang="ja-JP" altLang="en-US" smtClean="0"/>
              <a:t>‹#›</a:t>
            </a:fld>
            <a:endParaRPr kumimoji="1" lang="ja-JP" altLang="en-US"/>
          </a:p>
        </p:txBody>
      </p:sp>
    </p:spTree>
    <p:extLst>
      <p:ext uri="{BB962C8B-B14F-4D97-AF65-F5344CB8AC3E}">
        <p14:creationId xmlns:p14="http://schemas.microsoft.com/office/powerpoint/2010/main" val="17294320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タイトル &amp; サブタイトル">
    <p:spTree>
      <p:nvGrpSpPr>
        <p:cNvPr id="1" name=""/>
        <p:cNvGrpSpPr/>
        <p:nvPr/>
      </p:nvGrpSpPr>
      <p:grpSpPr>
        <a:xfrm>
          <a:off x="0" y="0"/>
          <a:ext cx="0" cy="0"/>
          <a:chOff x="0" y="0"/>
          <a:chExt cx="0" cy="0"/>
        </a:xfrm>
      </p:grpSpPr>
      <p:sp>
        <p:nvSpPr>
          <p:cNvPr id="13" name="Shape 13"/>
          <p:cNvSpPr/>
          <p:nvPr/>
        </p:nvSpPr>
        <p:spPr>
          <a:xfrm>
            <a:off x="285750" y="6063259"/>
            <a:ext cx="8572501" cy="89"/>
          </a:xfrm>
          <a:prstGeom prst="line">
            <a:avLst/>
          </a:prstGeom>
          <a:ln w="12700">
            <a:solidFill>
              <a:schemeClr val="accent1">
                <a:hueOff val="109193"/>
                <a:satOff val="-4874"/>
                <a:lumOff val="12971"/>
              </a:schemeClr>
            </a:solidFill>
            <a:miter lim="400000"/>
          </a:ln>
        </p:spPr>
        <p:txBody>
          <a:bodyPr lIns="38100" tIns="38100" rIns="38100" bIns="38100" anchor="ctr"/>
          <a:lstStyle/>
          <a:p>
            <a:pPr defTabSz="287007" hangingPunct="0">
              <a:defRPr sz="1200">
                <a:solidFill>
                  <a:srgbClr val="000000"/>
                </a:solidFill>
                <a:latin typeface="ヒラギノ角ゴ ProN W3"/>
                <a:ea typeface="ヒラギノ角ゴ ProN W3"/>
                <a:cs typeface="ヒラギノ角ゴ ProN W3"/>
                <a:sym typeface="ヒラギノ角ゴ ProN W3"/>
              </a:defRPr>
            </a:pPr>
            <a:endParaRPr kumimoji="0" sz="753" kern="0">
              <a:solidFill>
                <a:srgbClr val="000000"/>
              </a:solidFill>
              <a:latin typeface="ヒラギノ角ゴ ProN W3"/>
              <a:ea typeface="ヒラギノ角ゴ ProN W3"/>
              <a:cs typeface="ヒラギノ角ゴ ProN W3"/>
              <a:sym typeface="ヒラギノ角ゴ ProN W3"/>
            </a:endParaRPr>
          </a:p>
        </p:txBody>
      </p:sp>
      <p:sp>
        <p:nvSpPr>
          <p:cNvPr id="14" name="Shape 14"/>
          <p:cNvSpPr/>
          <p:nvPr/>
        </p:nvSpPr>
        <p:spPr>
          <a:xfrm>
            <a:off x="285750" y="6098978"/>
            <a:ext cx="8572501" cy="89"/>
          </a:xfrm>
          <a:prstGeom prst="line">
            <a:avLst/>
          </a:prstGeom>
          <a:ln w="12700">
            <a:solidFill>
              <a:schemeClr val="accent1">
                <a:hueOff val="109193"/>
                <a:satOff val="-4874"/>
                <a:lumOff val="12971"/>
              </a:schemeClr>
            </a:solidFill>
            <a:miter lim="400000"/>
          </a:ln>
        </p:spPr>
        <p:txBody>
          <a:bodyPr lIns="38100" tIns="38100" rIns="38100" bIns="38100" anchor="ctr"/>
          <a:lstStyle/>
          <a:p>
            <a:pPr defTabSz="287007" hangingPunct="0">
              <a:defRPr sz="1200">
                <a:solidFill>
                  <a:srgbClr val="000000"/>
                </a:solidFill>
                <a:latin typeface="ヒラギノ角ゴ ProN W3"/>
                <a:ea typeface="ヒラギノ角ゴ ProN W3"/>
                <a:cs typeface="ヒラギノ角ゴ ProN W3"/>
                <a:sym typeface="ヒラギノ角ゴ ProN W3"/>
              </a:defRPr>
            </a:pPr>
            <a:endParaRPr kumimoji="0" sz="753" kern="0">
              <a:solidFill>
                <a:srgbClr val="000000"/>
              </a:solidFill>
              <a:latin typeface="ヒラギノ角ゴ ProN W3"/>
              <a:ea typeface="ヒラギノ角ゴ ProN W3"/>
              <a:cs typeface="ヒラギノ角ゴ ProN W3"/>
              <a:sym typeface="ヒラギノ角ゴ ProN W3"/>
            </a:endParaRPr>
          </a:p>
        </p:txBody>
      </p:sp>
      <p:sp>
        <p:nvSpPr>
          <p:cNvPr id="15" name="Shape 15"/>
          <p:cNvSpPr>
            <a:spLocks noGrp="1"/>
          </p:cNvSpPr>
          <p:nvPr>
            <p:ph type="body" sz="quarter" idx="13"/>
          </p:nvPr>
        </p:nvSpPr>
        <p:spPr>
          <a:xfrm>
            <a:off x="259751" y="6180443"/>
            <a:ext cx="8617149" cy="310341"/>
          </a:xfrm>
          <a:prstGeom prst="rect">
            <a:avLst/>
          </a:prstGeom>
        </p:spPr>
        <p:txBody>
          <a:bodyPr>
            <a:spAutoFit/>
          </a:bodyPr>
          <a:lstStyle>
            <a:lvl1pPr marL="0" indent="0">
              <a:spcBef>
                <a:spcPts val="0"/>
              </a:spcBef>
              <a:buClrTx/>
              <a:buSzTx/>
              <a:buFontTx/>
              <a:buNone/>
              <a:defRPr sz="1350" i="1">
                <a:solidFill>
                  <a:srgbClr val="5C86B9"/>
                </a:solidFill>
              </a:defRPr>
            </a:lvl1pPr>
          </a:lstStyle>
          <a:p>
            <a:r>
              <a:t>日付</a:t>
            </a:r>
          </a:p>
        </p:txBody>
      </p:sp>
      <p:sp>
        <p:nvSpPr>
          <p:cNvPr id="16" name="Shape 16"/>
          <p:cNvSpPr>
            <a:spLocks noGrp="1"/>
          </p:cNvSpPr>
          <p:nvPr>
            <p:ph type="title"/>
          </p:nvPr>
        </p:nvSpPr>
        <p:spPr>
          <a:xfrm>
            <a:off x="250031" y="4152305"/>
            <a:ext cx="8643938" cy="1482328"/>
          </a:xfrm>
          <a:prstGeom prst="rect">
            <a:avLst/>
          </a:prstGeom>
        </p:spPr>
        <p:txBody>
          <a:bodyPr anchor="b"/>
          <a:lstStyle/>
          <a:p>
            <a:r>
              <a:t>タイトルテキスト</a:t>
            </a:r>
          </a:p>
        </p:txBody>
      </p:sp>
      <p:sp>
        <p:nvSpPr>
          <p:cNvPr id="17" name="Shape 17"/>
          <p:cNvSpPr>
            <a:spLocks noGrp="1"/>
          </p:cNvSpPr>
          <p:nvPr>
            <p:ph type="body" sz="quarter" idx="1"/>
          </p:nvPr>
        </p:nvSpPr>
        <p:spPr>
          <a:xfrm>
            <a:off x="250031" y="5625703"/>
            <a:ext cx="8643938" cy="357188"/>
          </a:xfrm>
          <a:prstGeom prst="rect">
            <a:avLst/>
          </a:prstGeom>
        </p:spPr>
        <p:txBody>
          <a:bodyPr anchor="t"/>
          <a:lstStyle>
            <a:lvl1pPr marL="0" indent="0">
              <a:spcBef>
                <a:spcPts val="750"/>
              </a:spcBef>
              <a:buClrTx/>
              <a:buSzTx/>
              <a:buFontTx/>
              <a:buNone/>
              <a:defRPr sz="1800">
                <a:solidFill>
                  <a:srgbClr val="5C86B9"/>
                </a:solidFill>
              </a:defRPr>
            </a:lvl1pPr>
            <a:lvl2pPr marL="0" indent="171450">
              <a:spcBef>
                <a:spcPts val="750"/>
              </a:spcBef>
              <a:buClrTx/>
              <a:buSzTx/>
              <a:buFontTx/>
              <a:buNone/>
              <a:defRPr sz="1800">
                <a:solidFill>
                  <a:srgbClr val="5C86B9"/>
                </a:solidFill>
              </a:defRPr>
            </a:lvl2pPr>
            <a:lvl3pPr marL="0" indent="342900">
              <a:spcBef>
                <a:spcPts val="750"/>
              </a:spcBef>
              <a:buClrTx/>
              <a:buSzTx/>
              <a:buFontTx/>
              <a:buNone/>
              <a:defRPr sz="1800">
                <a:solidFill>
                  <a:srgbClr val="5C86B9"/>
                </a:solidFill>
              </a:defRPr>
            </a:lvl3pPr>
            <a:lvl4pPr marL="0" indent="514350">
              <a:spcBef>
                <a:spcPts val="750"/>
              </a:spcBef>
              <a:buClrTx/>
              <a:buSzTx/>
              <a:buFontTx/>
              <a:buNone/>
              <a:defRPr sz="1800">
                <a:solidFill>
                  <a:srgbClr val="5C86B9"/>
                </a:solidFill>
              </a:defRPr>
            </a:lvl4pPr>
            <a:lvl5pPr marL="0" indent="685800">
              <a:spcBef>
                <a:spcPts val="750"/>
              </a:spcBef>
              <a:buClrTx/>
              <a:buSzTx/>
              <a:buFontTx/>
              <a:buNone/>
              <a:defRPr sz="1800">
                <a:solidFill>
                  <a:srgbClr val="5C86B9"/>
                </a:solidFill>
              </a:defRPr>
            </a:lvl5pPr>
          </a:lstStyle>
          <a:p>
            <a:r>
              <a:t>本文レベル1</a:t>
            </a:r>
          </a:p>
          <a:p>
            <a:pPr lvl="1"/>
            <a:r>
              <a:t>本文レベル2</a:t>
            </a:r>
          </a:p>
          <a:p>
            <a:pPr lvl="2"/>
            <a:r>
              <a:t>本文レベル3</a:t>
            </a:r>
          </a:p>
          <a:p>
            <a:pPr lvl="3"/>
            <a:r>
              <a:t>本文レベル4</a:t>
            </a:r>
          </a:p>
          <a:p>
            <a:pPr lvl="4"/>
            <a:r>
              <a:t>本文レベル5</a:t>
            </a:r>
          </a:p>
        </p:txBody>
      </p:sp>
      <p:sp>
        <p:nvSpPr>
          <p:cNvPr id="18" name="Shape 18"/>
          <p:cNvSpPr>
            <a:spLocks noGrp="1"/>
          </p:cNvSpPr>
          <p:nvPr>
            <p:ph type="sldNum" sz="quarter" idx="2"/>
          </p:nvPr>
        </p:nvSpPr>
        <p:spPr>
          <a:prstGeom prst="rect">
            <a:avLst/>
          </a:prstGeom>
        </p:spPr>
        <p:txBody>
          <a:bodyPr/>
          <a:lstStyle>
            <a:lvl1pPr>
              <a:defRPr>
                <a:solidFill>
                  <a:srgbClr val="324863"/>
                </a:solidFill>
              </a:defRPr>
            </a:lvl1pPr>
          </a:lstStyle>
          <a:p>
            <a:fld id="{86CB4B4D-7CA3-9044-876B-883B54F8677D}" type="slidenum">
              <a:rPr/>
              <a:pPr/>
              <a:t>‹#›</a:t>
            </a:fld>
            <a:endParaRPr/>
          </a:p>
        </p:txBody>
      </p:sp>
    </p:spTree>
    <p:extLst>
      <p:ext uri="{BB962C8B-B14F-4D97-AF65-F5344CB8AC3E}">
        <p14:creationId xmlns:p14="http://schemas.microsoft.com/office/powerpoint/2010/main" val="1778566952"/>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画像（横長）">
    <p:spTree>
      <p:nvGrpSpPr>
        <p:cNvPr id="1" name=""/>
        <p:cNvGrpSpPr/>
        <p:nvPr/>
      </p:nvGrpSpPr>
      <p:grpSpPr>
        <a:xfrm>
          <a:off x="0" y="0"/>
          <a:ext cx="0" cy="0"/>
          <a:chOff x="0" y="0"/>
          <a:chExt cx="0" cy="0"/>
        </a:xfrm>
      </p:grpSpPr>
      <p:sp>
        <p:nvSpPr>
          <p:cNvPr id="25" name="Shape 25"/>
          <p:cNvSpPr/>
          <p:nvPr/>
        </p:nvSpPr>
        <p:spPr>
          <a:xfrm>
            <a:off x="285750" y="6063259"/>
            <a:ext cx="8572501" cy="89"/>
          </a:xfrm>
          <a:prstGeom prst="line">
            <a:avLst/>
          </a:prstGeom>
          <a:ln w="12700">
            <a:solidFill>
              <a:schemeClr val="accent1">
                <a:hueOff val="109193"/>
                <a:satOff val="-4874"/>
                <a:lumOff val="12971"/>
              </a:schemeClr>
            </a:solidFill>
            <a:miter lim="400000"/>
          </a:ln>
        </p:spPr>
        <p:txBody>
          <a:bodyPr lIns="38100" tIns="38100" rIns="38100" bIns="38100" anchor="ctr"/>
          <a:lstStyle/>
          <a:p>
            <a:pPr defTabSz="287007" hangingPunct="0">
              <a:defRPr sz="1200">
                <a:solidFill>
                  <a:srgbClr val="000000"/>
                </a:solidFill>
                <a:latin typeface="ヒラギノ角ゴ ProN W3"/>
                <a:ea typeface="ヒラギノ角ゴ ProN W3"/>
                <a:cs typeface="ヒラギノ角ゴ ProN W3"/>
                <a:sym typeface="ヒラギノ角ゴ ProN W3"/>
              </a:defRPr>
            </a:pPr>
            <a:endParaRPr kumimoji="0" sz="753" kern="0">
              <a:solidFill>
                <a:srgbClr val="000000"/>
              </a:solidFill>
              <a:latin typeface="ヒラギノ角ゴ ProN W3"/>
              <a:ea typeface="ヒラギノ角ゴ ProN W3"/>
              <a:cs typeface="ヒラギノ角ゴ ProN W3"/>
              <a:sym typeface="ヒラギノ角ゴ ProN W3"/>
            </a:endParaRPr>
          </a:p>
        </p:txBody>
      </p:sp>
      <p:sp>
        <p:nvSpPr>
          <p:cNvPr id="26" name="Shape 26"/>
          <p:cNvSpPr/>
          <p:nvPr/>
        </p:nvSpPr>
        <p:spPr>
          <a:xfrm>
            <a:off x="285750" y="6098978"/>
            <a:ext cx="8572501" cy="89"/>
          </a:xfrm>
          <a:prstGeom prst="line">
            <a:avLst/>
          </a:prstGeom>
          <a:ln w="12700">
            <a:solidFill>
              <a:schemeClr val="accent1">
                <a:hueOff val="109193"/>
                <a:satOff val="-4874"/>
                <a:lumOff val="12971"/>
              </a:schemeClr>
            </a:solidFill>
            <a:miter lim="400000"/>
          </a:ln>
        </p:spPr>
        <p:txBody>
          <a:bodyPr lIns="38100" tIns="38100" rIns="38100" bIns="38100" anchor="ctr"/>
          <a:lstStyle/>
          <a:p>
            <a:pPr defTabSz="287007" hangingPunct="0">
              <a:defRPr sz="1200">
                <a:solidFill>
                  <a:srgbClr val="000000"/>
                </a:solidFill>
                <a:latin typeface="ヒラギノ角ゴ ProN W3"/>
                <a:ea typeface="ヒラギノ角ゴ ProN W3"/>
                <a:cs typeface="ヒラギノ角ゴ ProN W3"/>
                <a:sym typeface="ヒラギノ角ゴ ProN W3"/>
              </a:defRPr>
            </a:pPr>
            <a:endParaRPr kumimoji="0" sz="753" kern="0">
              <a:solidFill>
                <a:srgbClr val="000000"/>
              </a:solidFill>
              <a:latin typeface="ヒラギノ角ゴ ProN W3"/>
              <a:ea typeface="ヒラギノ角ゴ ProN W3"/>
              <a:cs typeface="ヒラギノ角ゴ ProN W3"/>
              <a:sym typeface="ヒラギノ角ゴ ProN W3"/>
            </a:endParaRPr>
          </a:p>
        </p:txBody>
      </p:sp>
      <p:sp>
        <p:nvSpPr>
          <p:cNvPr id="27" name="Shape 27"/>
          <p:cNvSpPr>
            <a:spLocks noGrp="1"/>
          </p:cNvSpPr>
          <p:nvPr>
            <p:ph type="body" sz="quarter" idx="13"/>
          </p:nvPr>
        </p:nvSpPr>
        <p:spPr>
          <a:xfrm>
            <a:off x="259751" y="6180443"/>
            <a:ext cx="8617149" cy="310341"/>
          </a:xfrm>
          <a:prstGeom prst="rect">
            <a:avLst/>
          </a:prstGeom>
        </p:spPr>
        <p:txBody>
          <a:bodyPr>
            <a:spAutoFit/>
          </a:bodyPr>
          <a:lstStyle>
            <a:lvl1pPr marL="0" indent="0">
              <a:spcBef>
                <a:spcPts val="0"/>
              </a:spcBef>
              <a:buClrTx/>
              <a:buSzTx/>
              <a:buFontTx/>
              <a:buNone/>
              <a:defRPr sz="1350" i="1">
                <a:solidFill>
                  <a:srgbClr val="5C86B9"/>
                </a:solidFill>
              </a:defRPr>
            </a:lvl1pPr>
          </a:lstStyle>
          <a:p>
            <a:r>
              <a:t>日付</a:t>
            </a:r>
          </a:p>
        </p:txBody>
      </p:sp>
      <p:sp>
        <p:nvSpPr>
          <p:cNvPr id="28" name="Shape 28"/>
          <p:cNvSpPr>
            <a:spLocks noGrp="1"/>
          </p:cNvSpPr>
          <p:nvPr>
            <p:ph type="pic" idx="14"/>
          </p:nvPr>
        </p:nvSpPr>
        <p:spPr>
          <a:xfrm>
            <a:off x="258961" y="312539"/>
            <a:ext cx="8626079" cy="4446984"/>
          </a:xfrm>
          <a:prstGeom prst="rect">
            <a:avLst/>
          </a:prstGeom>
        </p:spPr>
        <p:txBody>
          <a:bodyPr lIns="91439" tIns="45719" rIns="91439" bIns="45719" anchor="t">
            <a:noAutofit/>
          </a:bodyPr>
          <a:lstStyle/>
          <a:p>
            <a:endParaRPr/>
          </a:p>
        </p:txBody>
      </p:sp>
      <p:sp>
        <p:nvSpPr>
          <p:cNvPr id="29" name="Shape 29"/>
          <p:cNvSpPr>
            <a:spLocks noGrp="1"/>
          </p:cNvSpPr>
          <p:nvPr>
            <p:ph type="title"/>
          </p:nvPr>
        </p:nvSpPr>
        <p:spPr>
          <a:xfrm>
            <a:off x="250031" y="4857751"/>
            <a:ext cx="8643938" cy="776883"/>
          </a:xfrm>
          <a:prstGeom prst="rect">
            <a:avLst/>
          </a:prstGeom>
        </p:spPr>
        <p:txBody>
          <a:bodyPr anchor="b"/>
          <a:lstStyle/>
          <a:p>
            <a:r>
              <a:t>タイトルテキスト</a:t>
            </a:r>
          </a:p>
        </p:txBody>
      </p:sp>
      <p:sp>
        <p:nvSpPr>
          <p:cNvPr id="30" name="Shape 30"/>
          <p:cNvSpPr>
            <a:spLocks noGrp="1"/>
          </p:cNvSpPr>
          <p:nvPr>
            <p:ph type="body" sz="quarter" idx="1"/>
          </p:nvPr>
        </p:nvSpPr>
        <p:spPr>
          <a:xfrm>
            <a:off x="250031" y="5625703"/>
            <a:ext cx="8643938" cy="357188"/>
          </a:xfrm>
          <a:prstGeom prst="rect">
            <a:avLst/>
          </a:prstGeom>
        </p:spPr>
        <p:txBody>
          <a:bodyPr anchor="t"/>
          <a:lstStyle>
            <a:lvl1pPr marL="0" indent="0">
              <a:spcBef>
                <a:spcPts val="750"/>
              </a:spcBef>
              <a:buClrTx/>
              <a:buSzTx/>
              <a:buFontTx/>
              <a:buNone/>
              <a:defRPr sz="1800">
                <a:solidFill>
                  <a:srgbClr val="5C86B9"/>
                </a:solidFill>
              </a:defRPr>
            </a:lvl1pPr>
            <a:lvl2pPr marL="0" indent="171450">
              <a:spcBef>
                <a:spcPts val="750"/>
              </a:spcBef>
              <a:buClrTx/>
              <a:buSzTx/>
              <a:buFontTx/>
              <a:buNone/>
              <a:defRPr sz="1800">
                <a:solidFill>
                  <a:srgbClr val="5C86B9"/>
                </a:solidFill>
              </a:defRPr>
            </a:lvl2pPr>
            <a:lvl3pPr marL="0" indent="342900">
              <a:spcBef>
                <a:spcPts val="750"/>
              </a:spcBef>
              <a:buClrTx/>
              <a:buSzTx/>
              <a:buFontTx/>
              <a:buNone/>
              <a:defRPr sz="1800">
                <a:solidFill>
                  <a:srgbClr val="5C86B9"/>
                </a:solidFill>
              </a:defRPr>
            </a:lvl3pPr>
            <a:lvl4pPr marL="0" indent="514350">
              <a:spcBef>
                <a:spcPts val="750"/>
              </a:spcBef>
              <a:buClrTx/>
              <a:buSzTx/>
              <a:buFontTx/>
              <a:buNone/>
              <a:defRPr sz="1800">
                <a:solidFill>
                  <a:srgbClr val="5C86B9"/>
                </a:solidFill>
              </a:defRPr>
            </a:lvl4pPr>
            <a:lvl5pPr marL="0" indent="685800">
              <a:spcBef>
                <a:spcPts val="750"/>
              </a:spcBef>
              <a:buClrTx/>
              <a:buSzTx/>
              <a:buFontTx/>
              <a:buNone/>
              <a:defRPr sz="1800">
                <a:solidFill>
                  <a:srgbClr val="5C86B9"/>
                </a:solidFill>
              </a:defRPr>
            </a:lvl5pPr>
          </a:lstStyle>
          <a:p>
            <a:r>
              <a:t>本文レベル1</a:t>
            </a:r>
          </a:p>
          <a:p>
            <a:pPr lvl="1"/>
            <a:r>
              <a:t>本文レベル2</a:t>
            </a:r>
          </a:p>
          <a:p>
            <a:pPr lvl="2"/>
            <a:r>
              <a:t>本文レベル3</a:t>
            </a:r>
          </a:p>
          <a:p>
            <a:pPr lvl="3"/>
            <a:r>
              <a:t>本文レベル4</a:t>
            </a:r>
          </a:p>
          <a:p>
            <a:pPr lvl="4"/>
            <a:r>
              <a:t>本文レベル5</a:t>
            </a:r>
          </a:p>
        </p:txBody>
      </p:sp>
      <p:sp>
        <p:nvSpPr>
          <p:cNvPr id="31" name="Shape 31"/>
          <p:cNvSpPr>
            <a:spLocks noGrp="1"/>
          </p:cNvSpPr>
          <p:nvPr>
            <p:ph type="sldNum" sz="quarter" idx="2"/>
          </p:nvPr>
        </p:nvSpPr>
        <p:spPr>
          <a:prstGeom prst="rect">
            <a:avLst/>
          </a:prstGeom>
        </p:spPr>
        <p:txBody>
          <a:bodyPr/>
          <a:lstStyle/>
          <a:p>
            <a:fld id="{86CB4B4D-7CA3-9044-876B-883B54F8677D}" type="slidenum">
              <a:rPr>
                <a:solidFill>
                  <a:srgbClr val="4D76A4">
                    <a:hueOff val="54750"/>
                    <a:satOff val="-1697"/>
                    <a:lumOff val="-18038"/>
                  </a:srgbClr>
                </a:solidFill>
              </a:rPr>
              <a:pPr/>
              <a:t>‹#›</a:t>
            </a:fld>
            <a:endParaRPr>
              <a:solidFill>
                <a:srgbClr val="4D76A4">
                  <a:hueOff val="54750"/>
                  <a:satOff val="-1697"/>
                  <a:lumOff val="-18038"/>
                </a:srgbClr>
              </a:solidFill>
            </a:endParaRPr>
          </a:p>
        </p:txBody>
      </p:sp>
    </p:spTree>
    <p:extLst>
      <p:ext uri="{BB962C8B-B14F-4D97-AF65-F5344CB8AC3E}">
        <p14:creationId xmlns:p14="http://schemas.microsoft.com/office/powerpoint/2010/main" val="1523676311"/>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タイトル（中央）">
    <p:spTree>
      <p:nvGrpSpPr>
        <p:cNvPr id="1" name=""/>
        <p:cNvGrpSpPr/>
        <p:nvPr/>
      </p:nvGrpSpPr>
      <p:grpSpPr>
        <a:xfrm>
          <a:off x="0" y="0"/>
          <a:ext cx="0" cy="0"/>
          <a:chOff x="0" y="0"/>
          <a:chExt cx="0" cy="0"/>
        </a:xfrm>
      </p:grpSpPr>
      <p:sp>
        <p:nvSpPr>
          <p:cNvPr id="38" name="Shape 38"/>
          <p:cNvSpPr/>
          <p:nvPr/>
        </p:nvSpPr>
        <p:spPr>
          <a:xfrm>
            <a:off x="285750" y="3420072"/>
            <a:ext cx="8572501" cy="89"/>
          </a:xfrm>
          <a:prstGeom prst="line">
            <a:avLst/>
          </a:prstGeom>
          <a:ln w="12700">
            <a:solidFill>
              <a:schemeClr val="accent1">
                <a:hueOff val="109193"/>
                <a:satOff val="-4874"/>
                <a:lumOff val="12971"/>
              </a:schemeClr>
            </a:solidFill>
            <a:miter lim="400000"/>
          </a:ln>
        </p:spPr>
        <p:txBody>
          <a:bodyPr lIns="38100" tIns="38100" rIns="38100" bIns="38100" anchor="ctr"/>
          <a:lstStyle/>
          <a:p>
            <a:pPr defTabSz="287007" hangingPunct="0">
              <a:defRPr sz="1200">
                <a:solidFill>
                  <a:srgbClr val="000000"/>
                </a:solidFill>
                <a:latin typeface="ヒラギノ角ゴ ProN W3"/>
                <a:ea typeface="ヒラギノ角ゴ ProN W3"/>
                <a:cs typeface="ヒラギノ角ゴ ProN W3"/>
                <a:sym typeface="ヒラギノ角ゴ ProN W3"/>
              </a:defRPr>
            </a:pPr>
            <a:endParaRPr kumimoji="0" sz="753" kern="0">
              <a:solidFill>
                <a:srgbClr val="000000"/>
              </a:solidFill>
              <a:latin typeface="ヒラギノ角ゴ ProN W3"/>
              <a:ea typeface="ヒラギノ角ゴ ProN W3"/>
              <a:cs typeface="ヒラギノ角ゴ ProN W3"/>
              <a:sym typeface="ヒラギノ角ゴ ProN W3"/>
            </a:endParaRPr>
          </a:p>
        </p:txBody>
      </p:sp>
      <p:sp>
        <p:nvSpPr>
          <p:cNvPr id="39" name="Shape 39"/>
          <p:cNvSpPr/>
          <p:nvPr/>
        </p:nvSpPr>
        <p:spPr>
          <a:xfrm>
            <a:off x="285750" y="3455791"/>
            <a:ext cx="8572501" cy="89"/>
          </a:xfrm>
          <a:prstGeom prst="line">
            <a:avLst/>
          </a:prstGeom>
          <a:ln w="12700">
            <a:solidFill>
              <a:schemeClr val="accent1">
                <a:hueOff val="109193"/>
                <a:satOff val="-4874"/>
                <a:lumOff val="12971"/>
              </a:schemeClr>
            </a:solidFill>
            <a:miter lim="400000"/>
          </a:ln>
        </p:spPr>
        <p:txBody>
          <a:bodyPr lIns="38100" tIns="38100" rIns="38100" bIns="38100" anchor="ctr"/>
          <a:lstStyle/>
          <a:p>
            <a:pPr defTabSz="287007" hangingPunct="0">
              <a:defRPr sz="1200">
                <a:solidFill>
                  <a:srgbClr val="000000"/>
                </a:solidFill>
                <a:latin typeface="ヒラギノ角ゴ ProN W3"/>
                <a:ea typeface="ヒラギノ角ゴ ProN W3"/>
                <a:cs typeface="ヒラギノ角ゴ ProN W3"/>
                <a:sym typeface="ヒラギノ角ゴ ProN W3"/>
              </a:defRPr>
            </a:pPr>
            <a:endParaRPr kumimoji="0" sz="753" kern="0">
              <a:solidFill>
                <a:srgbClr val="000000"/>
              </a:solidFill>
              <a:latin typeface="ヒラギノ角ゴ ProN W3"/>
              <a:ea typeface="ヒラギノ角ゴ ProN W3"/>
              <a:cs typeface="ヒラギノ角ゴ ProN W3"/>
              <a:sym typeface="ヒラギノ角ゴ ProN W3"/>
            </a:endParaRPr>
          </a:p>
        </p:txBody>
      </p:sp>
      <p:sp>
        <p:nvSpPr>
          <p:cNvPr id="40" name="Shape 40"/>
          <p:cNvSpPr>
            <a:spLocks noGrp="1"/>
          </p:cNvSpPr>
          <p:nvPr>
            <p:ph type="title"/>
          </p:nvPr>
        </p:nvSpPr>
        <p:spPr>
          <a:xfrm>
            <a:off x="250031" y="1848445"/>
            <a:ext cx="8643938" cy="1482328"/>
          </a:xfrm>
          <a:prstGeom prst="rect">
            <a:avLst/>
          </a:prstGeom>
        </p:spPr>
        <p:txBody>
          <a:bodyPr anchor="b"/>
          <a:lstStyle/>
          <a:p>
            <a:r>
              <a:t>タイトルテキスト</a:t>
            </a:r>
          </a:p>
        </p:txBody>
      </p:sp>
      <p:sp>
        <p:nvSpPr>
          <p:cNvPr id="41" name="Shape 41"/>
          <p:cNvSpPr>
            <a:spLocks noGrp="1"/>
          </p:cNvSpPr>
          <p:nvPr>
            <p:ph type="sldNum" sz="quarter" idx="2"/>
          </p:nvPr>
        </p:nvSpPr>
        <p:spPr>
          <a:prstGeom prst="rect">
            <a:avLst/>
          </a:prstGeom>
        </p:spPr>
        <p:txBody>
          <a:bodyPr/>
          <a:lstStyle/>
          <a:p>
            <a:fld id="{86CB4B4D-7CA3-9044-876B-883B54F8677D}" type="slidenum">
              <a:rPr>
                <a:solidFill>
                  <a:srgbClr val="4D76A4">
                    <a:hueOff val="54750"/>
                    <a:satOff val="-1697"/>
                    <a:lumOff val="-18038"/>
                  </a:srgbClr>
                </a:solidFill>
              </a:rPr>
              <a:pPr/>
              <a:t>‹#›</a:t>
            </a:fld>
            <a:endParaRPr>
              <a:solidFill>
                <a:srgbClr val="4D76A4">
                  <a:hueOff val="54750"/>
                  <a:satOff val="-1697"/>
                  <a:lumOff val="-18038"/>
                </a:srgbClr>
              </a:solidFill>
            </a:endParaRPr>
          </a:p>
        </p:txBody>
      </p:sp>
    </p:spTree>
    <p:extLst>
      <p:ext uri="{BB962C8B-B14F-4D97-AF65-F5344CB8AC3E}">
        <p14:creationId xmlns:p14="http://schemas.microsoft.com/office/powerpoint/2010/main" val="3868305713"/>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画像（縦長）">
    <p:spTree>
      <p:nvGrpSpPr>
        <p:cNvPr id="1" name=""/>
        <p:cNvGrpSpPr/>
        <p:nvPr/>
      </p:nvGrpSpPr>
      <p:grpSpPr>
        <a:xfrm>
          <a:off x="0" y="0"/>
          <a:ext cx="0" cy="0"/>
          <a:chOff x="0" y="0"/>
          <a:chExt cx="0" cy="0"/>
        </a:xfrm>
      </p:grpSpPr>
      <p:sp>
        <p:nvSpPr>
          <p:cNvPr id="48" name="Shape 48"/>
          <p:cNvSpPr/>
          <p:nvPr/>
        </p:nvSpPr>
        <p:spPr>
          <a:xfrm>
            <a:off x="285750" y="3705821"/>
            <a:ext cx="4000500" cy="89"/>
          </a:xfrm>
          <a:prstGeom prst="line">
            <a:avLst/>
          </a:prstGeom>
          <a:ln w="12700">
            <a:solidFill>
              <a:schemeClr val="accent1">
                <a:hueOff val="109193"/>
                <a:satOff val="-4874"/>
                <a:lumOff val="12971"/>
              </a:schemeClr>
            </a:solidFill>
            <a:miter lim="400000"/>
          </a:ln>
        </p:spPr>
        <p:txBody>
          <a:bodyPr lIns="38100" tIns="38100" rIns="38100" bIns="38100" anchor="ctr"/>
          <a:lstStyle/>
          <a:p>
            <a:pPr defTabSz="287007" hangingPunct="0">
              <a:defRPr sz="1200">
                <a:solidFill>
                  <a:srgbClr val="000000"/>
                </a:solidFill>
                <a:latin typeface="ヒラギノ角ゴ ProN W3"/>
                <a:ea typeface="ヒラギノ角ゴ ProN W3"/>
                <a:cs typeface="ヒラギノ角ゴ ProN W3"/>
                <a:sym typeface="ヒラギノ角ゴ ProN W3"/>
              </a:defRPr>
            </a:pPr>
            <a:endParaRPr kumimoji="0" sz="753" kern="0">
              <a:solidFill>
                <a:srgbClr val="000000"/>
              </a:solidFill>
              <a:latin typeface="ヒラギノ角ゴ ProN W3"/>
              <a:ea typeface="ヒラギノ角ゴ ProN W3"/>
              <a:cs typeface="ヒラギノ角ゴ ProN W3"/>
              <a:sym typeface="ヒラギノ角ゴ ProN W3"/>
            </a:endParaRPr>
          </a:p>
        </p:txBody>
      </p:sp>
      <p:sp>
        <p:nvSpPr>
          <p:cNvPr id="49" name="Shape 49"/>
          <p:cNvSpPr/>
          <p:nvPr/>
        </p:nvSpPr>
        <p:spPr>
          <a:xfrm>
            <a:off x="285750" y="3741541"/>
            <a:ext cx="4000500" cy="89"/>
          </a:xfrm>
          <a:prstGeom prst="line">
            <a:avLst/>
          </a:prstGeom>
          <a:ln w="12700">
            <a:solidFill>
              <a:schemeClr val="accent1">
                <a:hueOff val="109193"/>
                <a:satOff val="-4874"/>
                <a:lumOff val="12971"/>
              </a:schemeClr>
            </a:solidFill>
            <a:miter lim="400000"/>
          </a:ln>
        </p:spPr>
        <p:txBody>
          <a:bodyPr lIns="38100" tIns="38100" rIns="38100" bIns="38100" anchor="ctr"/>
          <a:lstStyle/>
          <a:p>
            <a:pPr defTabSz="287007" hangingPunct="0">
              <a:defRPr sz="1200">
                <a:solidFill>
                  <a:srgbClr val="000000"/>
                </a:solidFill>
                <a:latin typeface="ヒラギノ角ゴ ProN W3"/>
                <a:ea typeface="ヒラギノ角ゴ ProN W3"/>
                <a:cs typeface="ヒラギノ角ゴ ProN W3"/>
                <a:sym typeface="ヒラギノ角ゴ ProN W3"/>
              </a:defRPr>
            </a:pPr>
            <a:endParaRPr kumimoji="0" sz="753" kern="0">
              <a:solidFill>
                <a:srgbClr val="000000"/>
              </a:solidFill>
              <a:latin typeface="ヒラギノ角ゴ ProN W3"/>
              <a:ea typeface="ヒラギノ角ゴ ProN W3"/>
              <a:cs typeface="ヒラギノ角ゴ ProN W3"/>
              <a:sym typeface="ヒラギノ角ゴ ProN W3"/>
            </a:endParaRPr>
          </a:p>
        </p:txBody>
      </p:sp>
      <p:sp>
        <p:nvSpPr>
          <p:cNvPr id="50" name="Shape 50"/>
          <p:cNvSpPr>
            <a:spLocks noGrp="1"/>
          </p:cNvSpPr>
          <p:nvPr>
            <p:ph type="pic" idx="13"/>
          </p:nvPr>
        </p:nvSpPr>
        <p:spPr>
          <a:xfrm>
            <a:off x="4572000" y="0"/>
            <a:ext cx="4572000" cy="6858000"/>
          </a:xfrm>
          <a:prstGeom prst="rect">
            <a:avLst/>
          </a:prstGeom>
        </p:spPr>
        <p:txBody>
          <a:bodyPr lIns="91439" tIns="45719" rIns="91439" bIns="45719" anchor="t">
            <a:noAutofit/>
          </a:bodyPr>
          <a:lstStyle/>
          <a:p>
            <a:endParaRPr/>
          </a:p>
        </p:txBody>
      </p:sp>
      <p:sp>
        <p:nvSpPr>
          <p:cNvPr id="51" name="Shape 51"/>
          <p:cNvSpPr>
            <a:spLocks noGrp="1"/>
          </p:cNvSpPr>
          <p:nvPr>
            <p:ph type="title"/>
          </p:nvPr>
        </p:nvSpPr>
        <p:spPr>
          <a:xfrm>
            <a:off x="250032" y="1357313"/>
            <a:ext cx="4089797" cy="2277070"/>
          </a:xfrm>
          <a:prstGeom prst="rect">
            <a:avLst/>
          </a:prstGeom>
        </p:spPr>
        <p:txBody>
          <a:bodyPr anchor="b"/>
          <a:lstStyle/>
          <a:p>
            <a:r>
              <a:t>タイトルテキスト</a:t>
            </a:r>
          </a:p>
        </p:txBody>
      </p:sp>
      <p:sp>
        <p:nvSpPr>
          <p:cNvPr id="52" name="Shape 52"/>
          <p:cNvSpPr>
            <a:spLocks noGrp="1"/>
          </p:cNvSpPr>
          <p:nvPr>
            <p:ph type="body" sz="quarter" idx="1"/>
          </p:nvPr>
        </p:nvSpPr>
        <p:spPr>
          <a:xfrm>
            <a:off x="250032" y="3804048"/>
            <a:ext cx="4089797" cy="2366367"/>
          </a:xfrm>
          <a:prstGeom prst="rect">
            <a:avLst/>
          </a:prstGeom>
        </p:spPr>
        <p:txBody>
          <a:bodyPr anchor="t"/>
          <a:lstStyle>
            <a:lvl1pPr marL="0" indent="0">
              <a:spcBef>
                <a:spcPts val="750"/>
              </a:spcBef>
              <a:buClrTx/>
              <a:buSzTx/>
              <a:buFontTx/>
              <a:buNone/>
              <a:defRPr sz="1800">
                <a:solidFill>
                  <a:srgbClr val="5C86B9"/>
                </a:solidFill>
              </a:defRPr>
            </a:lvl1pPr>
            <a:lvl2pPr marL="0" indent="171450">
              <a:spcBef>
                <a:spcPts val="750"/>
              </a:spcBef>
              <a:buClrTx/>
              <a:buSzTx/>
              <a:buFontTx/>
              <a:buNone/>
              <a:defRPr sz="1800">
                <a:solidFill>
                  <a:srgbClr val="5C86B9"/>
                </a:solidFill>
              </a:defRPr>
            </a:lvl2pPr>
            <a:lvl3pPr marL="0" indent="342900">
              <a:spcBef>
                <a:spcPts val="750"/>
              </a:spcBef>
              <a:buClrTx/>
              <a:buSzTx/>
              <a:buFontTx/>
              <a:buNone/>
              <a:defRPr sz="1800">
                <a:solidFill>
                  <a:srgbClr val="5C86B9"/>
                </a:solidFill>
              </a:defRPr>
            </a:lvl3pPr>
            <a:lvl4pPr marL="0" indent="514350">
              <a:spcBef>
                <a:spcPts val="750"/>
              </a:spcBef>
              <a:buClrTx/>
              <a:buSzTx/>
              <a:buFontTx/>
              <a:buNone/>
              <a:defRPr sz="1800">
                <a:solidFill>
                  <a:srgbClr val="5C86B9"/>
                </a:solidFill>
              </a:defRPr>
            </a:lvl4pPr>
            <a:lvl5pPr marL="0" indent="685800">
              <a:spcBef>
                <a:spcPts val="750"/>
              </a:spcBef>
              <a:buClrTx/>
              <a:buSzTx/>
              <a:buFontTx/>
              <a:buNone/>
              <a:defRPr sz="1800">
                <a:solidFill>
                  <a:srgbClr val="5C86B9"/>
                </a:solidFill>
              </a:defRPr>
            </a:lvl5pPr>
          </a:lstStyle>
          <a:p>
            <a:r>
              <a:t>本文レベル1</a:t>
            </a:r>
          </a:p>
          <a:p>
            <a:pPr lvl="1"/>
            <a:r>
              <a:t>本文レベル2</a:t>
            </a:r>
          </a:p>
          <a:p>
            <a:pPr lvl="2"/>
            <a:r>
              <a:t>本文レベル3</a:t>
            </a:r>
          </a:p>
          <a:p>
            <a:pPr lvl="3"/>
            <a:r>
              <a:t>本文レベル4</a:t>
            </a:r>
          </a:p>
          <a:p>
            <a:pPr lvl="4"/>
            <a:r>
              <a:t>本文レベル5</a:t>
            </a:r>
          </a:p>
        </p:txBody>
      </p:sp>
      <p:sp>
        <p:nvSpPr>
          <p:cNvPr id="53" name="Shape 53"/>
          <p:cNvSpPr>
            <a:spLocks noGrp="1"/>
          </p:cNvSpPr>
          <p:nvPr>
            <p:ph type="sldNum" sz="quarter" idx="2"/>
          </p:nvPr>
        </p:nvSpPr>
        <p:spPr>
          <a:prstGeom prst="rect">
            <a:avLst/>
          </a:prstGeom>
        </p:spPr>
        <p:txBody>
          <a:bodyPr/>
          <a:lstStyle>
            <a:lvl1pPr>
              <a:defRPr>
                <a:solidFill>
                  <a:srgbClr val="FFFFFF"/>
                </a:solidFill>
                <a:effectLst>
                  <a:outerShdw blurRad="38100" dist="15537" dir="5392174" rotWithShape="0">
                    <a:srgbClr val="000000">
                      <a:alpha val="78421"/>
                    </a:srgbClr>
                  </a:outerShdw>
                </a:effectLst>
              </a:defRPr>
            </a:lvl1pPr>
          </a:lstStyle>
          <a:p>
            <a:fld id="{86CB4B4D-7CA3-9044-876B-883B54F8677D}" type="slidenum">
              <a:rPr/>
              <a:pPr/>
              <a:t>‹#›</a:t>
            </a:fld>
            <a:endParaRPr/>
          </a:p>
        </p:txBody>
      </p:sp>
    </p:spTree>
    <p:extLst>
      <p:ext uri="{BB962C8B-B14F-4D97-AF65-F5344CB8AC3E}">
        <p14:creationId xmlns:p14="http://schemas.microsoft.com/office/powerpoint/2010/main" val="1735211604"/>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タイトル（上）">
    <p:spTree>
      <p:nvGrpSpPr>
        <p:cNvPr id="1" name=""/>
        <p:cNvGrpSpPr/>
        <p:nvPr/>
      </p:nvGrpSpPr>
      <p:grpSpPr>
        <a:xfrm>
          <a:off x="0" y="0"/>
          <a:ext cx="0" cy="0"/>
          <a:chOff x="0" y="0"/>
          <a:chExt cx="0" cy="0"/>
        </a:xfrm>
      </p:grpSpPr>
      <p:sp>
        <p:nvSpPr>
          <p:cNvPr id="60" name="Shape 60"/>
          <p:cNvSpPr>
            <a:spLocks noGrp="1"/>
          </p:cNvSpPr>
          <p:nvPr>
            <p:ph type="title"/>
          </p:nvPr>
        </p:nvSpPr>
        <p:spPr>
          <a:prstGeom prst="rect">
            <a:avLst/>
          </a:prstGeom>
        </p:spPr>
        <p:txBody>
          <a:bodyPr/>
          <a:lstStyle/>
          <a:p>
            <a:r>
              <a:t>タイトルテキスト</a:t>
            </a:r>
          </a:p>
        </p:txBody>
      </p:sp>
      <p:sp>
        <p:nvSpPr>
          <p:cNvPr id="61" name="Shape 61"/>
          <p:cNvSpPr>
            <a:spLocks noGrp="1"/>
          </p:cNvSpPr>
          <p:nvPr>
            <p:ph type="sldNum" sz="quarter" idx="2"/>
          </p:nvPr>
        </p:nvSpPr>
        <p:spPr>
          <a:prstGeom prst="rect">
            <a:avLst/>
          </a:prstGeom>
        </p:spPr>
        <p:txBody>
          <a:bodyPr/>
          <a:lstStyle/>
          <a:p>
            <a:fld id="{86CB4B4D-7CA3-9044-876B-883B54F8677D}" type="slidenum">
              <a:rPr>
                <a:solidFill>
                  <a:srgbClr val="4D76A4">
                    <a:hueOff val="54750"/>
                    <a:satOff val="-1697"/>
                    <a:lumOff val="-18038"/>
                  </a:srgbClr>
                </a:solidFill>
              </a:rPr>
              <a:pPr/>
              <a:t>‹#›</a:t>
            </a:fld>
            <a:endParaRPr>
              <a:solidFill>
                <a:srgbClr val="4D76A4">
                  <a:hueOff val="54750"/>
                  <a:satOff val="-1697"/>
                  <a:lumOff val="-18038"/>
                </a:srgbClr>
              </a:solidFill>
            </a:endParaRPr>
          </a:p>
        </p:txBody>
      </p:sp>
    </p:spTree>
    <p:extLst>
      <p:ext uri="{BB962C8B-B14F-4D97-AF65-F5344CB8AC3E}">
        <p14:creationId xmlns:p14="http://schemas.microsoft.com/office/powerpoint/2010/main" val="465395227"/>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タイトル &amp; 箇条書き">
    <p:spTree>
      <p:nvGrpSpPr>
        <p:cNvPr id="1" name=""/>
        <p:cNvGrpSpPr/>
        <p:nvPr/>
      </p:nvGrpSpPr>
      <p:grpSpPr>
        <a:xfrm>
          <a:off x="0" y="0"/>
          <a:ext cx="0" cy="0"/>
          <a:chOff x="0" y="0"/>
          <a:chExt cx="0" cy="0"/>
        </a:xfrm>
      </p:grpSpPr>
      <p:sp>
        <p:nvSpPr>
          <p:cNvPr id="68" name="Shape 68"/>
          <p:cNvSpPr>
            <a:spLocks noGrp="1"/>
          </p:cNvSpPr>
          <p:nvPr>
            <p:ph type="title"/>
          </p:nvPr>
        </p:nvSpPr>
        <p:spPr>
          <a:prstGeom prst="rect">
            <a:avLst/>
          </a:prstGeom>
        </p:spPr>
        <p:txBody>
          <a:bodyPr/>
          <a:lstStyle/>
          <a:p>
            <a:r>
              <a:t>タイトルテキスト</a:t>
            </a:r>
          </a:p>
        </p:txBody>
      </p:sp>
      <p:sp>
        <p:nvSpPr>
          <p:cNvPr id="69" name="Shape 69"/>
          <p:cNvSpPr>
            <a:spLocks noGrp="1"/>
          </p:cNvSpPr>
          <p:nvPr>
            <p:ph type="body" idx="1"/>
          </p:nvPr>
        </p:nvSpPr>
        <p:spPr>
          <a:prstGeom prst="rect">
            <a:avLst/>
          </a:prstGeom>
        </p:spPr>
        <p:txBody>
          <a:bodyPr/>
          <a:lstStyle>
            <a:lvl1pPr>
              <a:spcBef>
                <a:spcPts val="3150"/>
              </a:spcBef>
            </a:lvl1pPr>
            <a:lvl2pPr>
              <a:spcBef>
                <a:spcPts val="3150"/>
              </a:spcBef>
            </a:lvl2pPr>
            <a:lvl3pPr>
              <a:spcBef>
                <a:spcPts val="3150"/>
              </a:spcBef>
            </a:lvl3pPr>
            <a:lvl4pPr>
              <a:spcBef>
                <a:spcPts val="3150"/>
              </a:spcBef>
            </a:lvl4pPr>
            <a:lvl5pPr>
              <a:spcBef>
                <a:spcPts val="3150"/>
              </a:spcBef>
            </a:lvl5pPr>
          </a:lstStyle>
          <a:p>
            <a:r>
              <a:t>本文レベル1</a:t>
            </a:r>
          </a:p>
          <a:p>
            <a:pPr lvl="1"/>
            <a:r>
              <a:t>本文レベル2</a:t>
            </a:r>
          </a:p>
          <a:p>
            <a:pPr lvl="2"/>
            <a:r>
              <a:t>本文レベル3</a:t>
            </a:r>
          </a:p>
          <a:p>
            <a:pPr lvl="3"/>
            <a:r>
              <a:t>本文レベル4</a:t>
            </a:r>
          </a:p>
          <a:p>
            <a:pPr lvl="4"/>
            <a:r>
              <a:t>本文レベル5</a:t>
            </a:r>
          </a:p>
        </p:txBody>
      </p:sp>
      <p:sp>
        <p:nvSpPr>
          <p:cNvPr id="70" name="Shape 70"/>
          <p:cNvSpPr>
            <a:spLocks noGrp="1"/>
          </p:cNvSpPr>
          <p:nvPr>
            <p:ph type="sldNum" sz="quarter" idx="2"/>
          </p:nvPr>
        </p:nvSpPr>
        <p:spPr>
          <a:prstGeom prst="rect">
            <a:avLst/>
          </a:prstGeom>
        </p:spPr>
        <p:txBody>
          <a:bodyPr/>
          <a:lstStyle/>
          <a:p>
            <a:fld id="{86CB4B4D-7CA3-9044-876B-883B54F8677D}" type="slidenum">
              <a:rPr>
                <a:solidFill>
                  <a:srgbClr val="4D76A4">
                    <a:hueOff val="54750"/>
                    <a:satOff val="-1697"/>
                    <a:lumOff val="-18038"/>
                  </a:srgbClr>
                </a:solidFill>
              </a:rPr>
              <a:pPr/>
              <a:t>‹#›</a:t>
            </a:fld>
            <a:endParaRPr>
              <a:solidFill>
                <a:srgbClr val="4D76A4">
                  <a:hueOff val="54750"/>
                  <a:satOff val="-1697"/>
                  <a:lumOff val="-18038"/>
                </a:srgbClr>
              </a:solidFill>
            </a:endParaRPr>
          </a:p>
        </p:txBody>
      </p:sp>
    </p:spTree>
    <p:extLst>
      <p:ext uri="{BB962C8B-B14F-4D97-AF65-F5344CB8AC3E}">
        <p14:creationId xmlns:p14="http://schemas.microsoft.com/office/powerpoint/2010/main" val="102860473"/>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タイトル、箇条書き、画像">
    <p:spTree>
      <p:nvGrpSpPr>
        <p:cNvPr id="1" name=""/>
        <p:cNvGrpSpPr/>
        <p:nvPr/>
      </p:nvGrpSpPr>
      <p:grpSpPr>
        <a:xfrm>
          <a:off x="0" y="0"/>
          <a:ext cx="0" cy="0"/>
          <a:chOff x="0" y="0"/>
          <a:chExt cx="0" cy="0"/>
        </a:xfrm>
      </p:grpSpPr>
      <p:sp>
        <p:nvSpPr>
          <p:cNvPr id="77" name="Shape 77"/>
          <p:cNvSpPr/>
          <p:nvPr/>
        </p:nvSpPr>
        <p:spPr>
          <a:xfrm>
            <a:off x="285750" y="1803798"/>
            <a:ext cx="4000500" cy="89"/>
          </a:xfrm>
          <a:prstGeom prst="line">
            <a:avLst/>
          </a:prstGeom>
          <a:ln w="12700">
            <a:solidFill>
              <a:schemeClr val="accent1">
                <a:hueOff val="109193"/>
                <a:satOff val="-4874"/>
                <a:lumOff val="12971"/>
              </a:schemeClr>
            </a:solidFill>
            <a:miter lim="400000"/>
          </a:ln>
        </p:spPr>
        <p:txBody>
          <a:bodyPr lIns="38100" tIns="38100" rIns="38100" bIns="38100" anchor="ctr"/>
          <a:lstStyle/>
          <a:p>
            <a:pPr defTabSz="287007" hangingPunct="0">
              <a:defRPr sz="1200">
                <a:solidFill>
                  <a:srgbClr val="000000"/>
                </a:solidFill>
                <a:latin typeface="ヒラギノ角ゴ ProN W3"/>
                <a:ea typeface="ヒラギノ角ゴ ProN W3"/>
                <a:cs typeface="ヒラギノ角ゴ ProN W3"/>
                <a:sym typeface="ヒラギノ角ゴ ProN W3"/>
              </a:defRPr>
            </a:pPr>
            <a:endParaRPr kumimoji="0" sz="753" kern="0">
              <a:solidFill>
                <a:srgbClr val="000000"/>
              </a:solidFill>
              <a:latin typeface="ヒラギノ角ゴ ProN W3"/>
              <a:ea typeface="ヒラギノ角ゴ ProN W3"/>
              <a:cs typeface="ヒラギノ角ゴ ProN W3"/>
              <a:sym typeface="ヒラギノ角ゴ ProN W3"/>
            </a:endParaRPr>
          </a:p>
        </p:txBody>
      </p:sp>
      <p:sp>
        <p:nvSpPr>
          <p:cNvPr id="78" name="Shape 78"/>
          <p:cNvSpPr/>
          <p:nvPr/>
        </p:nvSpPr>
        <p:spPr>
          <a:xfrm>
            <a:off x="285750" y="1839516"/>
            <a:ext cx="4000500" cy="89"/>
          </a:xfrm>
          <a:prstGeom prst="line">
            <a:avLst/>
          </a:prstGeom>
          <a:ln w="12700">
            <a:solidFill>
              <a:schemeClr val="accent1">
                <a:hueOff val="109193"/>
                <a:satOff val="-4874"/>
                <a:lumOff val="12971"/>
              </a:schemeClr>
            </a:solidFill>
            <a:miter lim="400000"/>
          </a:ln>
        </p:spPr>
        <p:txBody>
          <a:bodyPr lIns="38100" tIns="38100" rIns="38100" bIns="38100" anchor="ctr"/>
          <a:lstStyle/>
          <a:p>
            <a:pPr defTabSz="287007" hangingPunct="0">
              <a:defRPr sz="1200">
                <a:solidFill>
                  <a:srgbClr val="000000"/>
                </a:solidFill>
                <a:latin typeface="ヒラギノ角ゴ ProN W3"/>
                <a:ea typeface="ヒラギノ角ゴ ProN W3"/>
                <a:cs typeface="ヒラギノ角ゴ ProN W3"/>
                <a:sym typeface="ヒラギノ角ゴ ProN W3"/>
              </a:defRPr>
            </a:pPr>
            <a:endParaRPr kumimoji="0" sz="753" kern="0">
              <a:solidFill>
                <a:srgbClr val="000000"/>
              </a:solidFill>
              <a:latin typeface="ヒラギノ角ゴ ProN W3"/>
              <a:ea typeface="ヒラギノ角ゴ ProN W3"/>
              <a:cs typeface="ヒラギノ角ゴ ProN W3"/>
              <a:sym typeface="ヒラギノ角ゴ ProN W3"/>
            </a:endParaRPr>
          </a:p>
        </p:txBody>
      </p:sp>
      <p:sp>
        <p:nvSpPr>
          <p:cNvPr id="79" name="Shape 79"/>
          <p:cNvSpPr>
            <a:spLocks noGrp="1"/>
          </p:cNvSpPr>
          <p:nvPr>
            <p:ph type="pic" idx="13"/>
          </p:nvPr>
        </p:nvSpPr>
        <p:spPr>
          <a:xfrm>
            <a:off x="4572000" y="0"/>
            <a:ext cx="4572000" cy="6858000"/>
          </a:xfrm>
          <a:prstGeom prst="rect">
            <a:avLst/>
          </a:prstGeom>
        </p:spPr>
        <p:txBody>
          <a:bodyPr lIns="91439" tIns="45719" rIns="91439" bIns="45719" anchor="t">
            <a:noAutofit/>
          </a:bodyPr>
          <a:lstStyle/>
          <a:p>
            <a:endParaRPr/>
          </a:p>
        </p:txBody>
      </p:sp>
      <p:sp>
        <p:nvSpPr>
          <p:cNvPr id="80" name="Shape 80"/>
          <p:cNvSpPr>
            <a:spLocks noGrp="1"/>
          </p:cNvSpPr>
          <p:nvPr>
            <p:ph type="title"/>
          </p:nvPr>
        </p:nvSpPr>
        <p:spPr>
          <a:xfrm>
            <a:off x="250032" y="312539"/>
            <a:ext cx="4089797" cy="1437680"/>
          </a:xfrm>
          <a:prstGeom prst="rect">
            <a:avLst/>
          </a:prstGeom>
        </p:spPr>
        <p:txBody>
          <a:bodyPr/>
          <a:lstStyle/>
          <a:p>
            <a:r>
              <a:t>タイトルテキスト</a:t>
            </a:r>
          </a:p>
        </p:txBody>
      </p:sp>
      <p:sp>
        <p:nvSpPr>
          <p:cNvPr id="81" name="Shape 81"/>
          <p:cNvSpPr>
            <a:spLocks noGrp="1"/>
          </p:cNvSpPr>
          <p:nvPr>
            <p:ph type="body" sz="half" idx="1"/>
          </p:nvPr>
        </p:nvSpPr>
        <p:spPr>
          <a:xfrm>
            <a:off x="250032" y="2098477"/>
            <a:ext cx="4089797" cy="4446984"/>
          </a:xfrm>
          <a:prstGeom prst="rect">
            <a:avLst/>
          </a:prstGeom>
        </p:spPr>
        <p:txBody>
          <a:bodyPr/>
          <a:lstStyle>
            <a:lvl1pPr marL="285750" indent="-285750">
              <a:defRPr sz="2250"/>
            </a:lvl1pPr>
            <a:lvl2pPr marL="571500" indent="-285750">
              <a:defRPr sz="2250"/>
            </a:lvl2pPr>
            <a:lvl3pPr marL="857250" indent="-285750">
              <a:defRPr sz="2250"/>
            </a:lvl3pPr>
            <a:lvl4pPr marL="1143000" indent="-285750">
              <a:defRPr sz="2250"/>
            </a:lvl4pPr>
            <a:lvl5pPr marL="1428750" indent="-285750">
              <a:defRPr sz="2250"/>
            </a:lvl5pPr>
          </a:lstStyle>
          <a:p>
            <a:r>
              <a:t>本文レベル1</a:t>
            </a:r>
          </a:p>
          <a:p>
            <a:pPr lvl="1"/>
            <a:r>
              <a:t>本文レベル2</a:t>
            </a:r>
          </a:p>
          <a:p>
            <a:pPr lvl="2"/>
            <a:r>
              <a:t>本文レベル3</a:t>
            </a:r>
          </a:p>
          <a:p>
            <a:pPr lvl="3"/>
            <a:r>
              <a:t>本文レベル4</a:t>
            </a:r>
          </a:p>
          <a:p>
            <a:pPr lvl="4"/>
            <a:r>
              <a:t>本文レベル5</a:t>
            </a:r>
          </a:p>
        </p:txBody>
      </p:sp>
      <p:sp>
        <p:nvSpPr>
          <p:cNvPr id="82" name="Shape 82"/>
          <p:cNvSpPr>
            <a:spLocks noGrp="1"/>
          </p:cNvSpPr>
          <p:nvPr>
            <p:ph type="sldNum" sz="quarter" idx="2"/>
          </p:nvPr>
        </p:nvSpPr>
        <p:spPr>
          <a:prstGeom prst="rect">
            <a:avLst/>
          </a:prstGeom>
        </p:spPr>
        <p:txBody>
          <a:bodyPr/>
          <a:lstStyle>
            <a:lvl1pPr>
              <a:defRPr>
                <a:solidFill>
                  <a:srgbClr val="FFFFFF"/>
                </a:solidFill>
                <a:effectLst>
                  <a:outerShdw blurRad="38100" dist="15537" dir="5392174" rotWithShape="0">
                    <a:srgbClr val="000000">
                      <a:alpha val="78421"/>
                    </a:srgbClr>
                  </a:outerShdw>
                </a:effectLst>
              </a:defRPr>
            </a:lvl1pPr>
          </a:lstStyle>
          <a:p>
            <a:fld id="{86CB4B4D-7CA3-9044-876B-883B54F8677D}" type="slidenum">
              <a:rPr/>
              <a:pPr/>
              <a:t>‹#›</a:t>
            </a:fld>
            <a:endParaRPr/>
          </a:p>
        </p:txBody>
      </p:sp>
    </p:spTree>
    <p:extLst>
      <p:ext uri="{BB962C8B-B14F-4D97-AF65-F5344CB8AC3E}">
        <p14:creationId xmlns:p14="http://schemas.microsoft.com/office/powerpoint/2010/main" val="1282980590"/>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箇条書き">
    <p:spTree>
      <p:nvGrpSpPr>
        <p:cNvPr id="1" name=""/>
        <p:cNvGrpSpPr/>
        <p:nvPr/>
      </p:nvGrpSpPr>
      <p:grpSpPr>
        <a:xfrm>
          <a:off x="0" y="0"/>
          <a:ext cx="0" cy="0"/>
          <a:chOff x="0" y="0"/>
          <a:chExt cx="0" cy="0"/>
        </a:xfrm>
      </p:grpSpPr>
      <p:sp>
        <p:nvSpPr>
          <p:cNvPr id="89" name="Shape 89"/>
          <p:cNvSpPr>
            <a:spLocks noGrp="1"/>
          </p:cNvSpPr>
          <p:nvPr>
            <p:ph type="body" idx="1"/>
          </p:nvPr>
        </p:nvSpPr>
        <p:spPr>
          <a:xfrm>
            <a:off x="250031" y="312539"/>
            <a:ext cx="8643938" cy="6232922"/>
          </a:xfrm>
          <a:prstGeom prst="rect">
            <a:avLst/>
          </a:prstGeom>
        </p:spPr>
        <p:txBody>
          <a:bodyPr/>
          <a:lstStyle>
            <a:lvl1pPr>
              <a:spcBef>
                <a:spcPts val="2636"/>
              </a:spcBef>
            </a:lvl1pPr>
            <a:lvl2pPr>
              <a:spcBef>
                <a:spcPts val="2636"/>
              </a:spcBef>
            </a:lvl2pPr>
            <a:lvl3pPr>
              <a:spcBef>
                <a:spcPts val="2636"/>
              </a:spcBef>
            </a:lvl3pPr>
            <a:lvl4pPr>
              <a:spcBef>
                <a:spcPts val="2636"/>
              </a:spcBef>
            </a:lvl4pPr>
            <a:lvl5pPr>
              <a:spcBef>
                <a:spcPts val="2636"/>
              </a:spcBef>
            </a:lvl5pPr>
          </a:lstStyle>
          <a:p>
            <a:r>
              <a:t>本文レベル1</a:t>
            </a:r>
          </a:p>
          <a:p>
            <a:pPr lvl="1"/>
            <a:r>
              <a:t>本文レベル2</a:t>
            </a:r>
          </a:p>
          <a:p>
            <a:pPr lvl="2"/>
            <a:r>
              <a:t>本文レベル3</a:t>
            </a:r>
          </a:p>
          <a:p>
            <a:pPr lvl="3"/>
            <a:r>
              <a:t>本文レベル4</a:t>
            </a:r>
          </a:p>
          <a:p>
            <a:pPr lvl="4"/>
            <a:r>
              <a:t>本文レベル5</a:t>
            </a:r>
          </a:p>
        </p:txBody>
      </p:sp>
      <p:sp>
        <p:nvSpPr>
          <p:cNvPr id="90" name="Shape 90"/>
          <p:cNvSpPr>
            <a:spLocks noGrp="1"/>
          </p:cNvSpPr>
          <p:nvPr>
            <p:ph type="sldNum" sz="quarter" idx="2"/>
          </p:nvPr>
        </p:nvSpPr>
        <p:spPr>
          <a:prstGeom prst="rect">
            <a:avLst/>
          </a:prstGeom>
        </p:spPr>
        <p:txBody>
          <a:bodyPr/>
          <a:lstStyle>
            <a:lvl1pPr>
              <a:defRPr>
                <a:solidFill>
                  <a:srgbClr val="324863"/>
                </a:solidFill>
              </a:defRPr>
            </a:lvl1pPr>
          </a:lstStyle>
          <a:p>
            <a:fld id="{86CB4B4D-7CA3-9044-876B-883B54F8677D}" type="slidenum">
              <a:rPr/>
              <a:pPr/>
              <a:t>‹#›</a:t>
            </a:fld>
            <a:endParaRPr/>
          </a:p>
        </p:txBody>
      </p:sp>
    </p:spTree>
    <p:extLst>
      <p:ext uri="{BB962C8B-B14F-4D97-AF65-F5344CB8AC3E}">
        <p14:creationId xmlns:p14="http://schemas.microsoft.com/office/powerpoint/2010/main" val="3527817737"/>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E6E3A25-158F-4903-B503-71024FB5E1A8}" type="datetime1">
              <a:rPr kumimoji="1" lang="ja-JP" altLang="en-US" smtClean="0"/>
              <a:t>2018/4/27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0596D5-60FE-436F-BF59-10B8E815EF71}" type="slidenum">
              <a:rPr kumimoji="1" lang="ja-JP" altLang="en-US" smtClean="0"/>
              <a:t>‹#›</a:t>
            </a:fld>
            <a:endParaRPr kumimoji="1" lang="ja-JP" altLang="en-US"/>
          </a:p>
        </p:txBody>
      </p:sp>
    </p:spTree>
    <p:extLst>
      <p:ext uri="{BB962C8B-B14F-4D97-AF65-F5344CB8AC3E}">
        <p14:creationId xmlns:p14="http://schemas.microsoft.com/office/powerpoint/2010/main" val="3563284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画像（3点）">
    <p:spTree>
      <p:nvGrpSpPr>
        <p:cNvPr id="1" name=""/>
        <p:cNvGrpSpPr/>
        <p:nvPr/>
      </p:nvGrpSpPr>
      <p:grpSpPr>
        <a:xfrm>
          <a:off x="0" y="0"/>
          <a:ext cx="0" cy="0"/>
          <a:chOff x="0" y="0"/>
          <a:chExt cx="0" cy="0"/>
        </a:xfrm>
      </p:grpSpPr>
      <p:sp>
        <p:nvSpPr>
          <p:cNvPr id="97" name="Shape 97"/>
          <p:cNvSpPr>
            <a:spLocks noGrp="1"/>
          </p:cNvSpPr>
          <p:nvPr>
            <p:ph type="pic" sz="half" idx="13"/>
          </p:nvPr>
        </p:nvSpPr>
        <p:spPr>
          <a:xfrm>
            <a:off x="4572000" y="3384352"/>
            <a:ext cx="4304110" cy="3062883"/>
          </a:xfrm>
          <a:prstGeom prst="rect">
            <a:avLst/>
          </a:prstGeom>
        </p:spPr>
        <p:txBody>
          <a:bodyPr lIns="91439" tIns="45719" rIns="91439" bIns="45719" anchor="t">
            <a:noAutofit/>
          </a:bodyPr>
          <a:lstStyle/>
          <a:p>
            <a:endParaRPr/>
          </a:p>
        </p:txBody>
      </p:sp>
      <p:sp>
        <p:nvSpPr>
          <p:cNvPr id="98" name="Shape 98"/>
          <p:cNvSpPr>
            <a:spLocks noGrp="1"/>
          </p:cNvSpPr>
          <p:nvPr>
            <p:ph type="pic" sz="half" idx="14"/>
          </p:nvPr>
        </p:nvSpPr>
        <p:spPr>
          <a:xfrm>
            <a:off x="4572000" y="312539"/>
            <a:ext cx="4304110" cy="3071813"/>
          </a:xfrm>
          <a:prstGeom prst="rect">
            <a:avLst/>
          </a:prstGeom>
        </p:spPr>
        <p:txBody>
          <a:bodyPr lIns="91439" tIns="45719" rIns="91439" bIns="45719" anchor="t">
            <a:noAutofit/>
          </a:bodyPr>
          <a:lstStyle/>
          <a:p>
            <a:endParaRPr/>
          </a:p>
        </p:txBody>
      </p:sp>
      <p:sp>
        <p:nvSpPr>
          <p:cNvPr id="99" name="Shape 99"/>
          <p:cNvSpPr>
            <a:spLocks noGrp="1"/>
          </p:cNvSpPr>
          <p:nvPr>
            <p:ph type="pic" idx="15"/>
          </p:nvPr>
        </p:nvSpPr>
        <p:spPr>
          <a:xfrm>
            <a:off x="258961" y="312540"/>
            <a:ext cx="4304110" cy="6134695"/>
          </a:xfrm>
          <a:prstGeom prst="rect">
            <a:avLst/>
          </a:prstGeom>
        </p:spPr>
        <p:txBody>
          <a:bodyPr lIns="91439" tIns="45719" rIns="91439" bIns="45719" anchor="t">
            <a:noAutofit/>
          </a:bodyPr>
          <a:lstStyle/>
          <a:p>
            <a:endParaRPr/>
          </a:p>
        </p:txBody>
      </p:sp>
      <p:sp>
        <p:nvSpPr>
          <p:cNvPr id="100" name="Shape 100"/>
          <p:cNvSpPr>
            <a:spLocks noGrp="1"/>
          </p:cNvSpPr>
          <p:nvPr>
            <p:ph type="sldNum" sz="quarter" idx="2"/>
          </p:nvPr>
        </p:nvSpPr>
        <p:spPr>
          <a:prstGeom prst="rect">
            <a:avLst/>
          </a:prstGeom>
        </p:spPr>
        <p:txBody>
          <a:bodyPr/>
          <a:lstStyle>
            <a:lvl1pPr>
              <a:defRPr>
                <a:solidFill>
                  <a:srgbClr val="324863"/>
                </a:solidFill>
              </a:defRPr>
            </a:lvl1pPr>
          </a:lstStyle>
          <a:p>
            <a:fld id="{86CB4B4D-7CA3-9044-876B-883B54F8677D}" type="slidenum">
              <a:rPr/>
              <a:pPr/>
              <a:t>‹#›</a:t>
            </a:fld>
            <a:endParaRPr/>
          </a:p>
        </p:txBody>
      </p:sp>
    </p:spTree>
    <p:extLst>
      <p:ext uri="{BB962C8B-B14F-4D97-AF65-F5344CB8AC3E}">
        <p14:creationId xmlns:p14="http://schemas.microsoft.com/office/powerpoint/2010/main" val="2036231056"/>
      </p:ext>
    </p:extLst>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引用">
    <p:spTree>
      <p:nvGrpSpPr>
        <p:cNvPr id="1" name=""/>
        <p:cNvGrpSpPr/>
        <p:nvPr/>
      </p:nvGrpSpPr>
      <p:grpSpPr>
        <a:xfrm>
          <a:off x="0" y="0"/>
          <a:ext cx="0" cy="0"/>
          <a:chOff x="0" y="0"/>
          <a:chExt cx="0" cy="0"/>
        </a:xfrm>
      </p:grpSpPr>
      <p:sp>
        <p:nvSpPr>
          <p:cNvPr id="107" name="Shape 107"/>
          <p:cNvSpPr>
            <a:spLocks noGrp="1"/>
          </p:cNvSpPr>
          <p:nvPr>
            <p:ph type="body" sz="quarter" idx="13"/>
          </p:nvPr>
        </p:nvSpPr>
        <p:spPr>
          <a:xfrm>
            <a:off x="892969" y="3017057"/>
            <a:ext cx="7358063" cy="448841"/>
          </a:xfrm>
          <a:prstGeom prst="rect">
            <a:avLst/>
          </a:prstGeom>
        </p:spPr>
        <p:txBody>
          <a:bodyPr>
            <a:spAutoFit/>
          </a:bodyPr>
          <a:lstStyle>
            <a:lvl1pPr marL="0" indent="0" algn="ctr">
              <a:buClrTx/>
              <a:buSzTx/>
              <a:buFontTx/>
              <a:buNone/>
              <a:defRPr sz="2250"/>
            </a:lvl1pPr>
          </a:lstStyle>
          <a:p>
            <a:r>
              <a:t>“ここに引用を入力してください。”</a:t>
            </a:r>
          </a:p>
        </p:txBody>
      </p:sp>
      <p:sp>
        <p:nvSpPr>
          <p:cNvPr id="108" name="Shape 108"/>
          <p:cNvSpPr>
            <a:spLocks noGrp="1"/>
          </p:cNvSpPr>
          <p:nvPr>
            <p:ph type="body" sz="quarter" idx="14"/>
          </p:nvPr>
        </p:nvSpPr>
        <p:spPr>
          <a:xfrm>
            <a:off x="892969" y="4473774"/>
            <a:ext cx="7358063" cy="448841"/>
          </a:xfrm>
          <a:prstGeom prst="rect">
            <a:avLst/>
          </a:prstGeom>
        </p:spPr>
        <p:txBody>
          <a:bodyPr anchor="t">
            <a:spAutoFit/>
          </a:bodyPr>
          <a:lstStyle>
            <a:lvl1pPr marL="0" indent="0" algn="ctr">
              <a:spcBef>
                <a:spcPts val="900"/>
              </a:spcBef>
              <a:buClrTx/>
              <a:buSzTx/>
              <a:buFontTx/>
              <a:buNone/>
              <a:defRPr sz="2250" i="1">
                <a:solidFill>
                  <a:srgbClr val="5C86B9"/>
                </a:solidFill>
              </a:defRPr>
            </a:lvl1pPr>
          </a:lstStyle>
          <a:p>
            <a:r>
              <a:t>–Johnny Appleseed</a:t>
            </a:r>
          </a:p>
        </p:txBody>
      </p:sp>
      <p:sp>
        <p:nvSpPr>
          <p:cNvPr id="109" name="Shape 109"/>
          <p:cNvSpPr>
            <a:spLocks noGrp="1"/>
          </p:cNvSpPr>
          <p:nvPr>
            <p:ph type="sldNum" sz="quarter" idx="2"/>
          </p:nvPr>
        </p:nvSpPr>
        <p:spPr>
          <a:prstGeom prst="rect">
            <a:avLst/>
          </a:prstGeom>
        </p:spPr>
        <p:txBody>
          <a:bodyPr/>
          <a:lstStyle>
            <a:lvl1pPr>
              <a:defRPr>
                <a:solidFill>
                  <a:srgbClr val="324863"/>
                </a:solidFill>
              </a:defRPr>
            </a:lvl1pPr>
          </a:lstStyle>
          <a:p>
            <a:fld id="{86CB4B4D-7CA3-9044-876B-883B54F8677D}" type="slidenum">
              <a:rPr/>
              <a:pPr/>
              <a:t>‹#›</a:t>
            </a:fld>
            <a:endParaRPr/>
          </a:p>
        </p:txBody>
      </p:sp>
    </p:spTree>
    <p:extLst>
      <p:ext uri="{BB962C8B-B14F-4D97-AF65-F5344CB8AC3E}">
        <p14:creationId xmlns:p14="http://schemas.microsoft.com/office/powerpoint/2010/main" val="4219098073"/>
      </p:ext>
    </p:extLst>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写真">
    <p:spTree>
      <p:nvGrpSpPr>
        <p:cNvPr id="1" name=""/>
        <p:cNvGrpSpPr/>
        <p:nvPr/>
      </p:nvGrpSpPr>
      <p:grpSpPr>
        <a:xfrm>
          <a:off x="0" y="0"/>
          <a:ext cx="0" cy="0"/>
          <a:chOff x="0" y="0"/>
          <a:chExt cx="0" cy="0"/>
        </a:xfrm>
      </p:grpSpPr>
      <p:sp>
        <p:nvSpPr>
          <p:cNvPr id="116" name="Shape 116"/>
          <p:cNvSpPr>
            <a:spLocks noGrp="1"/>
          </p:cNvSpPr>
          <p:nvPr>
            <p:ph type="pic" idx="13"/>
          </p:nvPr>
        </p:nvSpPr>
        <p:spPr>
          <a:xfrm>
            <a:off x="0" y="0"/>
            <a:ext cx="9144000" cy="6858000"/>
          </a:xfrm>
          <a:prstGeom prst="rect">
            <a:avLst/>
          </a:prstGeom>
        </p:spPr>
        <p:txBody>
          <a:bodyPr lIns="91439" tIns="45719" rIns="91439" bIns="45719" anchor="t">
            <a:noAutofit/>
          </a:bodyPr>
          <a:lstStyle/>
          <a:p>
            <a:endParaRPr/>
          </a:p>
        </p:txBody>
      </p:sp>
      <p:sp>
        <p:nvSpPr>
          <p:cNvPr id="117" name="Shape 117"/>
          <p:cNvSpPr>
            <a:spLocks noGrp="1"/>
          </p:cNvSpPr>
          <p:nvPr>
            <p:ph type="sldNum" sz="quarter" idx="2"/>
          </p:nvPr>
        </p:nvSpPr>
        <p:spPr>
          <a:prstGeom prst="rect">
            <a:avLst/>
          </a:prstGeom>
        </p:spPr>
        <p:txBody>
          <a:bodyPr/>
          <a:lstStyle>
            <a:lvl1pPr>
              <a:defRPr>
                <a:solidFill>
                  <a:srgbClr val="FFFFFF"/>
                </a:solidFill>
                <a:effectLst>
                  <a:outerShdw blurRad="38100" dist="15537" dir="5392174" rotWithShape="0">
                    <a:srgbClr val="000000">
                      <a:alpha val="78421"/>
                    </a:srgbClr>
                  </a:outerShdw>
                </a:effectLst>
              </a:defRPr>
            </a:lvl1pPr>
          </a:lstStyle>
          <a:p>
            <a:fld id="{86CB4B4D-7CA3-9044-876B-883B54F8677D}" type="slidenum">
              <a:rPr/>
              <a:pPr/>
              <a:t>‹#›</a:t>
            </a:fld>
            <a:endParaRPr/>
          </a:p>
        </p:txBody>
      </p:sp>
    </p:spTree>
    <p:extLst>
      <p:ext uri="{BB962C8B-B14F-4D97-AF65-F5344CB8AC3E}">
        <p14:creationId xmlns:p14="http://schemas.microsoft.com/office/powerpoint/2010/main" val="3980926856"/>
      </p:ext>
    </p:extLst>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空白">
    <p:spTree>
      <p:nvGrpSpPr>
        <p:cNvPr id="1" name=""/>
        <p:cNvGrpSpPr/>
        <p:nvPr/>
      </p:nvGrpSpPr>
      <p:grpSpPr>
        <a:xfrm>
          <a:off x="0" y="0"/>
          <a:ext cx="0" cy="0"/>
          <a:chOff x="0" y="0"/>
          <a:chExt cx="0" cy="0"/>
        </a:xfrm>
      </p:grpSpPr>
      <p:sp>
        <p:nvSpPr>
          <p:cNvPr id="124" name="Shape 124"/>
          <p:cNvSpPr>
            <a:spLocks noGrp="1"/>
          </p:cNvSpPr>
          <p:nvPr>
            <p:ph type="sldNum" sz="quarter" idx="2"/>
          </p:nvPr>
        </p:nvSpPr>
        <p:spPr>
          <a:prstGeom prst="rect">
            <a:avLst/>
          </a:prstGeom>
        </p:spPr>
        <p:txBody>
          <a:bodyPr/>
          <a:lstStyle>
            <a:lvl1pPr>
              <a:defRPr>
                <a:solidFill>
                  <a:srgbClr val="324863"/>
                </a:solidFill>
              </a:defRPr>
            </a:lvl1pPr>
          </a:lstStyle>
          <a:p>
            <a:fld id="{86CB4B4D-7CA3-9044-876B-883B54F8677D}" type="slidenum">
              <a:rPr/>
              <a:pPr/>
              <a:t>‹#›</a:t>
            </a:fld>
            <a:endParaRPr/>
          </a:p>
        </p:txBody>
      </p:sp>
    </p:spTree>
    <p:extLst>
      <p:ext uri="{BB962C8B-B14F-4D97-AF65-F5344CB8AC3E}">
        <p14:creationId xmlns:p14="http://schemas.microsoft.com/office/powerpoint/2010/main" val="2884543108"/>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1_タイトル、箇条書き、画像">
    <p:spTree>
      <p:nvGrpSpPr>
        <p:cNvPr id="1" name=""/>
        <p:cNvGrpSpPr/>
        <p:nvPr/>
      </p:nvGrpSpPr>
      <p:grpSpPr>
        <a:xfrm>
          <a:off x="0" y="0"/>
          <a:ext cx="0" cy="0"/>
          <a:chOff x="0" y="0"/>
          <a:chExt cx="0" cy="0"/>
        </a:xfrm>
      </p:grpSpPr>
      <p:sp>
        <p:nvSpPr>
          <p:cNvPr id="131" name="Shape 131"/>
          <p:cNvSpPr>
            <a:spLocks noGrp="1"/>
          </p:cNvSpPr>
          <p:nvPr>
            <p:ph type="pic" idx="13"/>
          </p:nvPr>
        </p:nvSpPr>
        <p:spPr>
          <a:xfrm>
            <a:off x="4572000" y="0"/>
            <a:ext cx="4572000" cy="6858000"/>
          </a:xfrm>
          <a:prstGeom prst="rect">
            <a:avLst/>
          </a:prstGeom>
        </p:spPr>
        <p:txBody>
          <a:bodyPr lIns="91439" tIns="45719" rIns="91439" bIns="45719" anchor="t">
            <a:noAutofit/>
          </a:bodyPr>
          <a:lstStyle/>
          <a:p>
            <a:endParaRPr/>
          </a:p>
        </p:txBody>
      </p:sp>
      <p:sp>
        <p:nvSpPr>
          <p:cNvPr id="132" name="Shape 132"/>
          <p:cNvSpPr>
            <a:spLocks noGrp="1"/>
          </p:cNvSpPr>
          <p:nvPr>
            <p:ph type="title"/>
          </p:nvPr>
        </p:nvSpPr>
        <p:spPr>
          <a:xfrm>
            <a:off x="401836" y="232172"/>
            <a:ext cx="3571875" cy="982266"/>
          </a:xfrm>
          <a:prstGeom prst="rect">
            <a:avLst/>
          </a:prstGeom>
        </p:spPr>
        <p:txBody>
          <a:bodyPr anchor="b"/>
          <a:lstStyle>
            <a:lvl1pPr>
              <a:defRPr sz="3150" spc="0">
                <a:solidFill>
                  <a:srgbClr val="000000"/>
                </a:solidFill>
                <a:latin typeface="Helvetica Neue Light"/>
                <a:ea typeface="Helvetica Neue Light"/>
                <a:cs typeface="Helvetica Neue Light"/>
                <a:sym typeface="Helvetica Neue Light"/>
              </a:defRPr>
            </a:lvl1pPr>
          </a:lstStyle>
          <a:p>
            <a:r>
              <a:t>タイトルテキスト</a:t>
            </a:r>
          </a:p>
        </p:txBody>
      </p:sp>
      <p:sp>
        <p:nvSpPr>
          <p:cNvPr id="133" name="Shape 133"/>
          <p:cNvSpPr>
            <a:spLocks noGrp="1"/>
          </p:cNvSpPr>
          <p:nvPr>
            <p:ph type="body" sz="half" idx="1"/>
          </p:nvPr>
        </p:nvSpPr>
        <p:spPr>
          <a:xfrm>
            <a:off x="401836" y="1634133"/>
            <a:ext cx="3571875" cy="4616648"/>
          </a:xfrm>
          <a:prstGeom prst="rect">
            <a:avLst/>
          </a:prstGeom>
        </p:spPr>
        <p:txBody>
          <a:bodyPr anchor="t"/>
          <a:lstStyle>
            <a:lvl1pPr marL="171979" indent="-171979">
              <a:spcBef>
                <a:spcPts val="3000"/>
              </a:spcBef>
              <a:buClrTx/>
              <a:buSzPct val="100000"/>
              <a:buFontTx/>
              <a:buChar char="•"/>
              <a:defRPr sz="1950">
                <a:solidFill>
                  <a:srgbClr val="747474"/>
                </a:solidFill>
                <a:latin typeface="Helvetica Neue"/>
                <a:ea typeface="Helvetica Neue"/>
                <a:cs typeface="Helvetica Neue"/>
                <a:sym typeface="Helvetica Neue"/>
              </a:defRPr>
            </a:lvl1pPr>
            <a:lvl2pPr marL="648229" indent="-171979">
              <a:spcBef>
                <a:spcPts val="3000"/>
              </a:spcBef>
              <a:buClrTx/>
              <a:buSzPct val="100000"/>
              <a:buFontTx/>
              <a:buChar char="•"/>
              <a:defRPr sz="1950">
                <a:solidFill>
                  <a:srgbClr val="747474"/>
                </a:solidFill>
                <a:latin typeface="Helvetica Neue"/>
                <a:ea typeface="Helvetica Neue"/>
                <a:cs typeface="Helvetica Neue"/>
                <a:sym typeface="Helvetica Neue"/>
              </a:defRPr>
            </a:lvl2pPr>
            <a:lvl3pPr marL="1124479" indent="-171979">
              <a:spcBef>
                <a:spcPts val="3000"/>
              </a:spcBef>
              <a:buClrTx/>
              <a:buSzPct val="100000"/>
              <a:buFontTx/>
              <a:buChar char="•"/>
              <a:defRPr sz="1950">
                <a:solidFill>
                  <a:srgbClr val="747474"/>
                </a:solidFill>
                <a:latin typeface="Helvetica Neue"/>
                <a:ea typeface="Helvetica Neue"/>
                <a:cs typeface="Helvetica Neue"/>
                <a:sym typeface="Helvetica Neue"/>
              </a:defRPr>
            </a:lvl3pPr>
            <a:lvl4pPr marL="1600729" indent="-171979">
              <a:spcBef>
                <a:spcPts val="3000"/>
              </a:spcBef>
              <a:buClrTx/>
              <a:buSzPct val="100000"/>
              <a:buFontTx/>
              <a:buChar char="•"/>
              <a:defRPr sz="1950">
                <a:solidFill>
                  <a:srgbClr val="747474"/>
                </a:solidFill>
                <a:latin typeface="Helvetica Neue"/>
                <a:ea typeface="Helvetica Neue"/>
                <a:cs typeface="Helvetica Neue"/>
                <a:sym typeface="Helvetica Neue"/>
              </a:defRPr>
            </a:lvl4pPr>
            <a:lvl5pPr marL="2076979" indent="-171979">
              <a:spcBef>
                <a:spcPts val="3000"/>
              </a:spcBef>
              <a:buClrTx/>
              <a:buSzPct val="100000"/>
              <a:buFontTx/>
              <a:buChar char="•"/>
              <a:defRPr sz="1950">
                <a:solidFill>
                  <a:srgbClr val="747474"/>
                </a:solidFill>
                <a:latin typeface="Helvetica Neue"/>
                <a:ea typeface="Helvetica Neue"/>
                <a:cs typeface="Helvetica Neue"/>
                <a:sym typeface="Helvetica Neue"/>
              </a:defRPr>
            </a:lvl5pPr>
          </a:lstStyle>
          <a:p>
            <a:r>
              <a:t>本文レベル1</a:t>
            </a:r>
          </a:p>
          <a:p>
            <a:pPr lvl="1"/>
            <a:r>
              <a:t>本文レベル2</a:t>
            </a:r>
          </a:p>
          <a:p>
            <a:pPr lvl="2"/>
            <a:r>
              <a:t>本文レベル3</a:t>
            </a:r>
          </a:p>
          <a:p>
            <a:pPr lvl="3"/>
            <a:r>
              <a:t>本文レベル4</a:t>
            </a:r>
          </a:p>
          <a:p>
            <a:pPr lvl="4"/>
            <a:r>
              <a:t>本文レベル5</a:t>
            </a:r>
          </a:p>
        </p:txBody>
      </p:sp>
      <p:sp>
        <p:nvSpPr>
          <p:cNvPr id="134" name="Shape 134"/>
          <p:cNvSpPr>
            <a:spLocks noGrp="1"/>
          </p:cNvSpPr>
          <p:nvPr>
            <p:ph type="sldNum" sz="quarter" idx="2"/>
          </p:nvPr>
        </p:nvSpPr>
        <p:spPr>
          <a:xfrm>
            <a:off x="333355" y="6465095"/>
            <a:ext cx="270908" cy="237886"/>
          </a:xfrm>
          <a:prstGeom prst="rect">
            <a:avLst/>
          </a:prstGeom>
        </p:spPr>
        <p:txBody>
          <a:bodyPr/>
          <a:lstStyle>
            <a:lvl1pPr>
              <a:defRPr sz="879">
                <a:solidFill>
                  <a:srgbClr val="000000"/>
                </a:solidFill>
                <a:latin typeface="Helvetica Neue"/>
                <a:ea typeface="Helvetica Neue"/>
                <a:cs typeface="Helvetica Neue"/>
                <a:sym typeface="Helvetica Neue"/>
              </a:defRPr>
            </a:lvl1pPr>
          </a:lstStyle>
          <a:p>
            <a:fld id="{86CB4B4D-7CA3-9044-876B-883B54F8677D}" type="slidenum">
              <a:rPr/>
              <a:pPr/>
              <a:t>‹#›</a:t>
            </a:fld>
            <a:endParaRPr/>
          </a:p>
        </p:txBody>
      </p:sp>
    </p:spTree>
    <p:extLst>
      <p:ext uri="{BB962C8B-B14F-4D97-AF65-F5344CB8AC3E}">
        <p14:creationId xmlns:p14="http://schemas.microsoft.com/office/powerpoint/2010/main" val="3940044445"/>
      </p:ext>
    </p:extLst>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cSld name="タイトル &amp; サブタイトル">
    <p:spTree>
      <p:nvGrpSpPr>
        <p:cNvPr id="1" name=""/>
        <p:cNvGrpSpPr/>
        <p:nvPr/>
      </p:nvGrpSpPr>
      <p:grpSpPr>
        <a:xfrm>
          <a:off x="0" y="0"/>
          <a:ext cx="0" cy="0"/>
          <a:chOff x="0" y="0"/>
          <a:chExt cx="0" cy="0"/>
        </a:xfrm>
      </p:grpSpPr>
      <p:sp>
        <p:nvSpPr>
          <p:cNvPr id="13" name="Shape 13"/>
          <p:cNvSpPr/>
          <p:nvPr/>
        </p:nvSpPr>
        <p:spPr>
          <a:xfrm>
            <a:off x="285750" y="6063259"/>
            <a:ext cx="8572501" cy="89"/>
          </a:xfrm>
          <a:prstGeom prst="line">
            <a:avLst/>
          </a:prstGeom>
          <a:ln w="12700">
            <a:solidFill>
              <a:schemeClr val="accent1">
                <a:hueOff val="109193"/>
                <a:satOff val="-4874"/>
                <a:lumOff val="12971"/>
              </a:schemeClr>
            </a:solidFill>
            <a:miter lim="400000"/>
          </a:ln>
        </p:spPr>
        <p:txBody>
          <a:bodyPr lIns="38100" tIns="38100" rIns="38100" bIns="38100" anchor="ctr"/>
          <a:lstStyle/>
          <a:p>
            <a:pPr defTabSz="287007" hangingPunct="0">
              <a:defRPr sz="1200">
                <a:solidFill>
                  <a:srgbClr val="000000"/>
                </a:solidFill>
                <a:latin typeface="ヒラギノ角ゴ ProN W3"/>
                <a:ea typeface="ヒラギノ角ゴ ProN W3"/>
                <a:cs typeface="ヒラギノ角ゴ ProN W3"/>
                <a:sym typeface="ヒラギノ角ゴ ProN W3"/>
              </a:defRPr>
            </a:pPr>
            <a:endParaRPr kumimoji="0" sz="753" kern="0">
              <a:solidFill>
                <a:srgbClr val="000000"/>
              </a:solidFill>
              <a:latin typeface="ヒラギノ角ゴ ProN W3"/>
              <a:ea typeface="ヒラギノ角ゴ ProN W3"/>
              <a:cs typeface="ヒラギノ角ゴ ProN W3"/>
              <a:sym typeface="ヒラギノ角ゴ ProN W3"/>
            </a:endParaRPr>
          </a:p>
        </p:txBody>
      </p:sp>
      <p:sp>
        <p:nvSpPr>
          <p:cNvPr id="14" name="Shape 14"/>
          <p:cNvSpPr/>
          <p:nvPr/>
        </p:nvSpPr>
        <p:spPr>
          <a:xfrm>
            <a:off x="285750" y="6098978"/>
            <a:ext cx="8572501" cy="89"/>
          </a:xfrm>
          <a:prstGeom prst="line">
            <a:avLst/>
          </a:prstGeom>
          <a:ln w="12700">
            <a:solidFill>
              <a:schemeClr val="accent1">
                <a:hueOff val="109193"/>
                <a:satOff val="-4874"/>
                <a:lumOff val="12971"/>
              </a:schemeClr>
            </a:solidFill>
            <a:miter lim="400000"/>
          </a:ln>
        </p:spPr>
        <p:txBody>
          <a:bodyPr lIns="38100" tIns="38100" rIns="38100" bIns="38100" anchor="ctr"/>
          <a:lstStyle/>
          <a:p>
            <a:pPr defTabSz="287007" hangingPunct="0">
              <a:defRPr sz="1200">
                <a:solidFill>
                  <a:srgbClr val="000000"/>
                </a:solidFill>
                <a:latin typeface="ヒラギノ角ゴ ProN W3"/>
                <a:ea typeface="ヒラギノ角ゴ ProN W3"/>
                <a:cs typeface="ヒラギノ角ゴ ProN W3"/>
                <a:sym typeface="ヒラギノ角ゴ ProN W3"/>
              </a:defRPr>
            </a:pPr>
            <a:endParaRPr kumimoji="0" sz="753" kern="0">
              <a:solidFill>
                <a:srgbClr val="000000"/>
              </a:solidFill>
              <a:latin typeface="ヒラギノ角ゴ ProN W3"/>
              <a:ea typeface="ヒラギノ角ゴ ProN W3"/>
              <a:cs typeface="ヒラギノ角ゴ ProN W3"/>
              <a:sym typeface="ヒラギノ角ゴ ProN W3"/>
            </a:endParaRPr>
          </a:p>
        </p:txBody>
      </p:sp>
      <p:sp>
        <p:nvSpPr>
          <p:cNvPr id="15" name="Shape 15"/>
          <p:cNvSpPr>
            <a:spLocks noGrp="1"/>
          </p:cNvSpPr>
          <p:nvPr>
            <p:ph type="body" sz="quarter" idx="13"/>
          </p:nvPr>
        </p:nvSpPr>
        <p:spPr>
          <a:xfrm>
            <a:off x="259751" y="6180443"/>
            <a:ext cx="8617149" cy="310341"/>
          </a:xfrm>
          <a:prstGeom prst="rect">
            <a:avLst/>
          </a:prstGeom>
        </p:spPr>
        <p:txBody>
          <a:bodyPr>
            <a:spAutoFit/>
          </a:bodyPr>
          <a:lstStyle>
            <a:lvl1pPr marL="0" indent="0">
              <a:spcBef>
                <a:spcPts val="0"/>
              </a:spcBef>
              <a:buClrTx/>
              <a:buSzTx/>
              <a:buFontTx/>
              <a:buNone/>
              <a:defRPr sz="1350" i="1">
                <a:solidFill>
                  <a:srgbClr val="5C86B9"/>
                </a:solidFill>
              </a:defRPr>
            </a:lvl1pPr>
          </a:lstStyle>
          <a:p>
            <a:r>
              <a:t>日付</a:t>
            </a:r>
          </a:p>
        </p:txBody>
      </p:sp>
      <p:sp>
        <p:nvSpPr>
          <p:cNvPr id="16" name="Shape 16"/>
          <p:cNvSpPr>
            <a:spLocks noGrp="1"/>
          </p:cNvSpPr>
          <p:nvPr>
            <p:ph type="title"/>
          </p:nvPr>
        </p:nvSpPr>
        <p:spPr>
          <a:xfrm>
            <a:off x="250031" y="4152305"/>
            <a:ext cx="8643938" cy="1482328"/>
          </a:xfrm>
          <a:prstGeom prst="rect">
            <a:avLst/>
          </a:prstGeom>
        </p:spPr>
        <p:txBody>
          <a:bodyPr anchor="b"/>
          <a:lstStyle/>
          <a:p>
            <a:r>
              <a:t>タイトルテキスト</a:t>
            </a:r>
          </a:p>
        </p:txBody>
      </p:sp>
      <p:sp>
        <p:nvSpPr>
          <p:cNvPr id="17" name="Shape 17"/>
          <p:cNvSpPr>
            <a:spLocks noGrp="1"/>
          </p:cNvSpPr>
          <p:nvPr>
            <p:ph type="body" sz="quarter" idx="1"/>
          </p:nvPr>
        </p:nvSpPr>
        <p:spPr>
          <a:xfrm>
            <a:off x="250031" y="5625703"/>
            <a:ext cx="8643938" cy="357188"/>
          </a:xfrm>
          <a:prstGeom prst="rect">
            <a:avLst/>
          </a:prstGeom>
        </p:spPr>
        <p:txBody>
          <a:bodyPr anchor="t"/>
          <a:lstStyle>
            <a:lvl1pPr marL="0" indent="0">
              <a:spcBef>
                <a:spcPts val="750"/>
              </a:spcBef>
              <a:buClrTx/>
              <a:buSzTx/>
              <a:buFontTx/>
              <a:buNone/>
              <a:defRPr sz="1800">
                <a:solidFill>
                  <a:srgbClr val="5C86B9"/>
                </a:solidFill>
              </a:defRPr>
            </a:lvl1pPr>
            <a:lvl2pPr marL="0" indent="171450">
              <a:spcBef>
                <a:spcPts val="750"/>
              </a:spcBef>
              <a:buClrTx/>
              <a:buSzTx/>
              <a:buFontTx/>
              <a:buNone/>
              <a:defRPr sz="1800">
                <a:solidFill>
                  <a:srgbClr val="5C86B9"/>
                </a:solidFill>
              </a:defRPr>
            </a:lvl2pPr>
            <a:lvl3pPr marL="0" indent="342900">
              <a:spcBef>
                <a:spcPts val="750"/>
              </a:spcBef>
              <a:buClrTx/>
              <a:buSzTx/>
              <a:buFontTx/>
              <a:buNone/>
              <a:defRPr sz="1800">
                <a:solidFill>
                  <a:srgbClr val="5C86B9"/>
                </a:solidFill>
              </a:defRPr>
            </a:lvl3pPr>
            <a:lvl4pPr marL="0" indent="514350">
              <a:spcBef>
                <a:spcPts val="750"/>
              </a:spcBef>
              <a:buClrTx/>
              <a:buSzTx/>
              <a:buFontTx/>
              <a:buNone/>
              <a:defRPr sz="1800">
                <a:solidFill>
                  <a:srgbClr val="5C86B9"/>
                </a:solidFill>
              </a:defRPr>
            </a:lvl4pPr>
            <a:lvl5pPr marL="0" indent="685800">
              <a:spcBef>
                <a:spcPts val="750"/>
              </a:spcBef>
              <a:buClrTx/>
              <a:buSzTx/>
              <a:buFontTx/>
              <a:buNone/>
              <a:defRPr sz="1800">
                <a:solidFill>
                  <a:srgbClr val="5C86B9"/>
                </a:solidFill>
              </a:defRPr>
            </a:lvl5pPr>
          </a:lstStyle>
          <a:p>
            <a:r>
              <a:t>本文レベル1</a:t>
            </a:r>
          </a:p>
          <a:p>
            <a:pPr lvl="1"/>
            <a:r>
              <a:t>本文レベル2</a:t>
            </a:r>
          </a:p>
          <a:p>
            <a:pPr lvl="2"/>
            <a:r>
              <a:t>本文レベル3</a:t>
            </a:r>
          </a:p>
          <a:p>
            <a:pPr lvl="3"/>
            <a:r>
              <a:t>本文レベル4</a:t>
            </a:r>
          </a:p>
          <a:p>
            <a:pPr lvl="4"/>
            <a:r>
              <a:t>本文レベル5</a:t>
            </a:r>
          </a:p>
        </p:txBody>
      </p:sp>
      <p:sp>
        <p:nvSpPr>
          <p:cNvPr id="18" name="Shape 18"/>
          <p:cNvSpPr>
            <a:spLocks noGrp="1"/>
          </p:cNvSpPr>
          <p:nvPr>
            <p:ph type="sldNum" sz="quarter" idx="2"/>
          </p:nvPr>
        </p:nvSpPr>
        <p:spPr>
          <a:prstGeom prst="rect">
            <a:avLst/>
          </a:prstGeom>
        </p:spPr>
        <p:txBody>
          <a:bodyPr/>
          <a:lstStyle>
            <a:lvl1pPr>
              <a:defRPr>
                <a:solidFill>
                  <a:srgbClr val="324863"/>
                </a:solidFill>
              </a:defRPr>
            </a:lvl1pPr>
          </a:lstStyle>
          <a:p>
            <a:fld id="{86CB4B4D-7CA3-9044-876B-883B54F8677D}" type="slidenum">
              <a:rPr/>
              <a:pPr/>
              <a:t>‹#›</a:t>
            </a:fld>
            <a:endParaRPr/>
          </a:p>
        </p:txBody>
      </p:sp>
    </p:spTree>
    <p:extLst>
      <p:ext uri="{BB962C8B-B14F-4D97-AF65-F5344CB8AC3E}">
        <p14:creationId xmlns:p14="http://schemas.microsoft.com/office/powerpoint/2010/main" val="580961107"/>
      </p:ext>
    </p:extLst>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name="画像（横長）">
    <p:spTree>
      <p:nvGrpSpPr>
        <p:cNvPr id="1" name=""/>
        <p:cNvGrpSpPr/>
        <p:nvPr/>
      </p:nvGrpSpPr>
      <p:grpSpPr>
        <a:xfrm>
          <a:off x="0" y="0"/>
          <a:ext cx="0" cy="0"/>
          <a:chOff x="0" y="0"/>
          <a:chExt cx="0" cy="0"/>
        </a:xfrm>
      </p:grpSpPr>
      <p:sp>
        <p:nvSpPr>
          <p:cNvPr id="25" name="Shape 25"/>
          <p:cNvSpPr/>
          <p:nvPr/>
        </p:nvSpPr>
        <p:spPr>
          <a:xfrm>
            <a:off x="285750" y="6063259"/>
            <a:ext cx="8572501" cy="89"/>
          </a:xfrm>
          <a:prstGeom prst="line">
            <a:avLst/>
          </a:prstGeom>
          <a:ln w="12700">
            <a:solidFill>
              <a:schemeClr val="accent1">
                <a:hueOff val="109193"/>
                <a:satOff val="-4874"/>
                <a:lumOff val="12971"/>
              </a:schemeClr>
            </a:solidFill>
            <a:miter lim="400000"/>
          </a:ln>
        </p:spPr>
        <p:txBody>
          <a:bodyPr lIns="38100" tIns="38100" rIns="38100" bIns="38100" anchor="ctr"/>
          <a:lstStyle/>
          <a:p>
            <a:pPr defTabSz="287007" hangingPunct="0">
              <a:defRPr sz="1200">
                <a:solidFill>
                  <a:srgbClr val="000000"/>
                </a:solidFill>
                <a:latin typeface="ヒラギノ角ゴ ProN W3"/>
                <a:ea typeface="ヒラギノ角ゴ ProN W3"/>
                <a:cs typeface="ヒラギノ角ゴ ProN W3"/>
                <a:sym typeface="ヒラギノ角ゴ ProN W3"/>
              </a:defRPr>
            </a:pPr>
            <a:endParaRPr kumimoji="0" sz="753" kern="0">
              <a:solidFill>
                <a:srgbClr val="000000"/>
              </a:solidFill>
              <a:latin typeface="ヒラギノ角ゴ ProN W3"/>
              <a:ea typeface="ヒラギノ角ゴ ProN W3"/>
              <a:cs typeface="ヒラギノ角ゴ ProN W3"/>
              <a:sym typeface="ヒラギノ角ゴ ProN W3"/>
            </a:endParaRPr>
          </a:p>
        </p:txBody>
      </p:sp>
      <p:sp>
        <p:nvSpPr>
          <p:cNvPr id="26" name="Shape 26"/>
          <p:cNvSpPr/>
          <p:nvPr/>
        </p:nvSpPr>
        <p:spPr>
          <a:xfrm>
            <a:off x="285750" y="6098978"/>
            <a:ext cx="8572501" cy="89"/>
          </a:xfrm>
          <a:prstGeom prst="line">
            <a:avLst/>
          </a:prstGeom>
          <a:ln w="12700">
            <a:solidFill>
              <a:schemeClr val="accent1">
                <a:hueOff val="109193"/>
                <a:satOff val="-4874"/>
                <a:lumOff val="12971"/>
              </a:schemeClr>
            </a:solidFill>
            <a:miter lim="400000"/>
          </a:ln>
        </p:spPr>
        <p:txBody>
          <a:bodyPr lIns="38100" tIns="38100" rIns="38100" bIns="38100" anchor="ctr"/>
          <a:lstStyle/>
          <a:p>
            <a:pPr defTabSz="287007" hangingPunct="0">
              <a:defRPr sz="1200">
                <a:solidFill>
                  <a:srgbClr val="000000"/>
                </a:solidFill>
                <a:latin typeface="ヒラギノ角ゴ ProN W3"/>
                <a:ea typeface="ヒラギノ角ゴ ProN W3"/>
                <a:cs typeface="ヒラギノ角ゴ ProN W3"/>
                <a:sym typeface="ヒラギノ角ゴ ProN W3"/>
              </a:defRPr>
            </a:pPr>
            <a:endParaRPr kumimoji="0" sz="753" kern="0">
              <a:solidFill>
                <a:srgbClr val="000000"/>
              </a:solidFill>
              <a:latin typeface="ヒラギノ角ゴ ProN W3"/>
              <a:ea typeface="ヒラギノ角ゴ ProN W3"/>
              <a:cs typeface="ヒラギノ角ゴ ProN W3"/>
              <a:sym typeface="ヒラギノ角ゴ ProN W3"/>
            </a:endParaRPr>
          </a:p>
        </p:txBody>
      </p:sp>
      <p:sp>
        <p:nvSpPr>
          <p:cNvPr id="27" name="Shape 27"/>
          <p:cNvSpPr>
            <a:spLocks noGrp="1"/>
          </p:cNvSpPr>
          <p:nvPr>
            <p:ph type="body" sz="quarter" idx="13"/>
          </p:nvPr>
        </p:nvSpPr>
        <p:spPr>
          <a:xfrm>
            <a:off x="259751" y="6180443"/>
            <a:ext cx="8617149" cy="310341"/>
          </a:xfrm>
          <a:prstGeom prst="rect">
            <a:avLst/>
          </a:prstGeom>
        </p:spPr>
        <p:txBody>
          <a:bodyPr>
            <a:spAutoFit/>
          </a:bodyPr>
          <a:lstStyle>
            <a:lvl1pPr marL="0" indent="0">
              <a:spcBef>
                <a:spcPts val="0"/>
              </a:spcBef>
              <a:buClrTx/>
              <a:buSzTx/>
              <a:buFontTx/>
              <a:buNone/>
              <a:defRPr sz="1350" i="1">
                <a:solidFill>
                  <a:srgbClr val="5C86B9"/>
                </a:solidFill>
              </a:defRPr>
            </a:lvl1pPr>
          </a:lstStyle>
          <a:p>
            <a:r>
              <a:t>日付</a:t>
            </a:r>
          </a:p>
        </p:txBody>
      </p:sp>
      <p:sp>
        <p:nvSpPr>
          <p:cNvPr id="28" name="Shape 28"/>
          <p:cNvSpPr>
            <a:spLocks noGrp="1"/>
          </p:cNvSpPr>
          <p:nvPr>
            <p:ph type="pic" idx="14"/>
          </p:nvPr>
        </p:nvSpPr>
        <p:spPr>
          <a:xfrm>
            <a:off x="258961" y="312539"/>
            <a:ext cx="8626079" cy="4446984"/>
          </a:xfrm>
          <a:prstGeom prst="rect">
            <a:avLst/>
          </a:prstGeom>
        </p:spPr>
        <p:txBody>
          <a:bodyPr lIns="91439" tIns="45719" rIns="91439" bIns="45719" anchor="t">
            <a:noAutofit/>
          </a:bodyPr>
          <a:lstStyle/>
          <a:p>
            <a:endParaRPr/>
          </a:p>
        </p:txBody>
      </p:sp>
      <p:sp>
        <p:nvSpPr>
          <p:cNvPr id="29" name="Shape 29"/>
          <p:cNvSpPr>
            <a:spLocks noGrp="1"/>
          </p:cNvSpPr>
          <p:nvPr>
            <p:ph type="title"/>
          </p:nvPr>
        </p:nvSpPr>
        <p:spPr>
          <a:xfrm>
            <a:off x="250031" y="4857751"/>
            <a:ext cx="8643938" cy="776883"/>
          </a:xfrm>
          <a:prstGeom prst="rect">
            <a:avLst/>
          </a:prstGeom>
        </p:spPr>
        <p:txBody>
          <a:bodyPr anchor="b"/>
          <a:lstStyle/>
          <a:p>
            <a:r>
              <a:t>タイトルテキスト</a:t>
            </a:r>
          </a:p>
        </p:txBody>
      </p:sp>
      <p:sp>
        <p:nvSpPr>
          <p:cNvPr id="30" name="Shape 30"/>
          <p:cNvSpPr>
            <a:spLocks noGrp="1"/>
          </p:cNvSpPr>
          <p:nvPr>
            <p:ph type="body" sz="quarter" idx="1"/>
          </p:nvPr>
        </p:nvSpPr>
        <p:spPr>
          <a:xfrm>
            <a:off x="250031" y="5625703"/>
            <a:ext cx="8643938" cy="357188"/>
          </a:xfrm>
          <a:prstGeom prst="rect">
            <a:avLst/>
          </a:prstGeom>
        </p:spPr>
        <p:txBody>
          <a:bodyPr anchor="t"/>
          <a:lstStyle>
            <a:lvl1pPr marL="0" indent="0">
              <a:spcBef>
                <a:spcPts val="750"/>
              </a:spcBef>
              <a:buClrTx/>
              <a:buSzTx/>
              <a:buFontTx/>
              <a:buNone/>
              <a:defRPr sz="1800">
                <a:solidFill>
                  <a:srgbClr val="5C86B9"/>
                </a:solidFill>
              </a:defRPr>
            </a:lvl1pPr>
            <a:lvl2pPr marL="0" indent="171450">
              <a:spcBef>
                <a:spcPts val="750"/>
              </a:spcBef>
              <a:buClrTx/>
              <a:buSzTx/>
              <a:buFontTx/>
              <a:buNone/>
              <a:defRPr sz="1800">
                <a:solidFill>
                  <a:srgbClr val="5C86B9"/>
                </a:solidFill>
              </a:defRPr>
            </a:lvl2pPr>
            <a:lvl3pPr marL="0" indent="342900">
              <a:spcBef>
                <a:spcPts val="750"/>
              </a:spcBef>
              <a:buClrTx/>
              <a:buSzTx/>
              <a:buFontTx/>
              <a:buNone/>
              <a:defRPr sz="1800">
                <a:solidFill>
                  <a:srgbClr val="5C86B9"/>
                </a:solidFill>
              </a:defRPr>
            </a:lvl3pPr>
            <a:lvl4pPr marL="0" indent="514350">
              <a:spcBef>
                <a:spcPts val="750"/>
              </a:spcBef>
              <a:buClrTx/>
              <a:buSzTx/>
              <a:buFontTx/>
              <a:buNone/>
              <a:defRPr sz="1800">
                <a:solidFill>
                  <a:srgbClr val="5C86B9"/>
                </a:solidFill>
              </a:defRPr>
            </a:lvl4pPr>
            <a:lvl5pPr marL="0" indent="685800">
              <a:spcBef>
                <a:spcPts val="750"/>
              </a:spcBef>
              <a:buClrTx/>
              <a:buSzTx/>
              <a:buFontTx/>
              <a:buNone/>
              <a:defRPr sz="1800">
                <a:solidFill>
                  <a:srgbClr val="5C86B9"/>
                </a:solidFill>
              </a:defRPr>
            </a:lvl5pPr>
          </a:lstStyle>
          <a:p>
            <a:r>
              <a:t>本文レベル1</a:t>
            </a:r>
          </a:p>
          <a:p>
            <a:pPr lvl="1"/>
            <a:r>
              <a:t>本文レベル2</a:t>
            </a:r>
          </a:p>
          <a:p>
            <a:pPr lvl="2"/>
            <a:r>
              <a:t>本文レベル3</a:t>
            </a:r>
          </a:p>
          <a:p>
            <a:pPr lvl="3"/>
            <a:r>
              <a:t>本文レベル4</a:t>
            </a:r>
          </a:p>
          <a:p>
            <a:pPr lvl="4"/>
            <a:r>
              <a:t>本文レベル5</a:t>
            </a:r>
          </a:p>
        </p:txBody>
      </p:sp>
      <p:sp>
        <p:nvSpPr>
          <p:cNvPr id="31" name="Shape 31"/>
          <p:cNvSpPr>
            <a:spLocks noGrp="1"/>
          </p:cNvSpPr>
          <p:nvPr>
            <p:ph type="sldNum" sz="quarter" idx="2"/>
          </p:nvPr>
        </p:nvSpPr>
        <p:spPr>
          <a:prstGeom prst="rect">
            <a:avLst/>
          </a:prstGeom>
        </p:spPr>
        <p:txBody>
          <a:bodyPr/>
          <a:lstStyle/>
          <a:p>
            <a:fld id="{86CB4B4D-7CA3-9044-876B-883B54F8677D}" type="slidenum">
              <a:rPr>
                <a:solidFill>
                  <a:srgbClr val="4D76A4">
                    <a:hueOff val="54750"/>
                    <a:satOff val="-1697"/>
                    <a:lumOff val="-18038"/>
                  </a:srgbClr>
                </a:solidFill>
              </a:rPr>
              <a:pPr/>
              <a:t>‹#›</a:t>
            </a:fld>
            <a:endParaRPr>
              <a:solidFill>
                <a:srgbClr val="4D76A4">
                  <a:hueOff val="54750"/>
                  <a:satOff val="-1697"/>
                  <a:lumOff val="-18038"/>
                </a:srgbClr>
              </a:solidFill>
            </a:endParaRPr>
          </a:p>
        </p:txBody>
      </p:sp>
    </p:spTree>
    <p:extLst>
      <p:ext uri="{BB962C8B-B14F-4D97-AF65-F5344CB8AC3E}">
        <p14:creationId xmlns:p14="http://schemas.microsoft.com/office/powerpoint/2010/main" val="203961623"/>
      </p:ext>
    </p:extLst>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type="tx">
  <p:cSld name="タイトル（中央）">
    <p:spTree>
      <p:nvGrpSpPr>
        <p:cNvPr id="1" name=""/>
        <p:cNvGrpSpPr/>
        <p:nvPr/>
      </p:nvGrpSpPr>
      <p:grpSpPr>
        <a:xfrm>
          <a:off x="0" y="0"/>
          <a:ext cx="0" cy="0"/>
          <a:chOff x="0" y="0"/>
          <a:chExt cx="0" cy="0"/>
        </a:xfrm>
      </p:grpSpPr>
      <p:sp>
        <p:nvSpPr>
          <p:cNvPr id="38" name="Shape 38"/>
          <p:cNvSpPr/>
          <p:nvPr/>
        </p:nvSpPr>
        <p:spPr>
          <a:xfrm>
            <a:off x="285750" y="3420072"/>
            <a:ext cx="8572501" cy="89"/>
          </a:xfrm>
          <a:prstGeom prst="line">
            <a:avLst/>
          </a:prstGeom>
          <a:ln w="12700">
            <a:solidFill>
              <a:schemeClr val="accent1">
                <a:hueOff val="109193"/>
                <a:satOff val="-4874"/>
                <a:lumOff val="12971"/>
              </a:schemeClr>
            </a:solidFill>
            <a:miter lim="400000"/>
          </a:ln>
        </p:spPr>
        <p:txBody>
          <a:bodyPr lIns="38100" tIns="38100" rIns="38100" bIns="38100" anchor="ctr"/>
          <a:lstStyle/>
          <a:p>
            <a:pPr defTabSz="287007" hangingPunct="0">
              <a:defRPr sz="1200">
                <a:solidFill>
                  <a:srgbClr val="000000"/>
                </a:solidFill>
                <a:latin typeface="ヒラギノ角ゴ ProN W3"/>
                <a:ea typeface="ヒラギノ角ゴ ProN W3"/>
                <a:cs typeface="ヒラギノ角ゴ ProN W3"/>
                <a:sym typeface="ヒラギノ角ゴ ProN W3"/>
              </a:defRPr>
            </a:pPr>
            <a:endParaRPr kumimoji="0" sz="753" kern="0">
              <a:solidFill>
                <a:srgbClr val="000000"/>
              </a:solidFill>
              <a:latin typeface="ヒラギノ角ゴ ProN W3"/>
              <a:ea typeface="ヒラギノ角ゴ ProN W3"/>
              <a:cs typeface="ヒラギノ角ゴ ProN W3"/>
              <a:sym typeface="ヒラギノ角ゴ ProN W3"/>
            </a:endParaRPr>
          </a:p>
        </p:txBody>
      </p:sp>
      <p:sp>
        <p:nvSpPr>
          <p:cNvPr id="39" name="Shape 39"/>
          <p:cNvSpPr/>
          <p:nvPr/>
        </p:nvSpPr>
        <p:spPr>
          <a:xfrm>
            <a:off x="285750" y="3455791"/>
            <a:ext cx="8572501" cy="89"/>
          </a:xfrm>
          <a:prstGeom prst="line">
            <a:avLst/>
          </a:prstGeom>
          <a:ln w="12700">
            <a:solidFill>
              <a:schemeClr val="accent1">
                <a:hueOff val="109193"/>
                <a:satOff val="-4874"/>
                <a:lumOff val="12971"/>
              </a:schemeClr>
            </a:solidFill>
            <a:miter lim="400000"/>
          </a:ln>
        </p:spPr>
        <p:txBody>
          <a:bodyPr lIns="38100" tIns="38100" rIns="38100" bIns="38100" anchor="ctr"/>
          <a:lstStyle/>
          <a:p>
            <a:pPr defTabSz="287007" hangingPunct="0">
              <a:defRPr sz="1200">
                <a:solidFill>
                  <a:srgbClr val="000000"/>
                </a:solidFill>
                <a:latin typeface="ヒラギノ角ゴ ProN W3"/>
                <a:ea typeface="ヒラギノ角ゴ ProN W3"/>
                <a:cs typeface="ヒラギノ角ゴ ProN W3"/>
                <a:sym typeface="ヒラギノ角ゴ ProN W3"/>
              </a:defRPr>
            </a:pPr>
            <a:endParaRPr kumimoji="0" sz="753" kern="0">
              <a:solidFill>
                <a:srgbClr val="000000"/>
              </a:solidFill>
              <a:latin typeface="ヒラギノ角ゴ ProN W3"/>
              <a:ea typeface="ヒラギノ角ゴ ProN W3"/>
              <a:cs typeface="ヒラギノ角ゴ ProN W3"/>
              <a:sym typeface="ヒラギノ角ゴ ProN W3"/>
            </a:endParaRPr>
          </a:p>
        </p:txBody>
      </p:sp>
      <p:sp>
        <p:nvSpPr>
          <p:cNvPr id="40" name="Shape 40"/>
          <p:cNvSpPr>
            <a:spLocks noGrp="1"/>
          </p:cNvSpPr>
          <p:nvPr>
            <p:ph type="title"/>
          </p:nvPr>
        </p:nvSpPr>
        <p:spPr>
          <a:xfrm>
            <a:off x="250031" y="1848445"/>
            <a:ext cx="8643938" cy="1482328"/>
          </a:xfrm>
          <a:prstGeom prst="rect">
            <a:avLst/>
          </a:prstGeom>
        </p:spPr>
        <p:txBody>
          <a:bodyPr anchor="b"/>
          <a:lstStyle/>
          <a:p>
            <a:r>
              <a:t>タイトルテキスト</a:t>
            </a:r>
          </a:p>
        </p:txBody>
      </p:sp>
      <p:sp>
        <p:nvSpPr>
          <p:cNvPr id="41" name="Shape 41"/>
          <p:cNvSpPr>
            <a:spLocks noGrp="1"/>
          </p:cNvSpPr>
          <p:nvPr>
            <p:ph type="sldNum" sz="quarter" idx="2"/>
          </p:nvPr>
        </p:nvSpPr>
        <p:spPr>
          <a:prstGeom prst="rect">
            <a:avLst/>
          </a:prstGeom>
        </p:spPr>
        <p:txBody>
          <a:bodyPr/>
          <a:lstStyle/>
          <a:p>
            <a:fld id="{86CB4B4D-7CA3-9044-876B-883B54F8677D}" type="slidenum">
              <a:rPr>
                <a:solidFill>
                  <a:srgbClr val="4D76A4">
                    <a:hueOff val="54750"/>
                    <a:satOff val="-1697"/>
                    <a:lumOff val="-18038"/>
                  </a:srgbClr>
                </a:solidFill>
              </a:rPr>
              <a:pPr/>
              <a:t>‹#›</a:t>
            </a:fld>
            <a:endParaRPr>
              <a:solidFill>
                <a:srgbClr val="4D76A4">
                  <a:hueOff val="54750"/>
                  <a:satOff val="-1697"/>
                  <a:lumOff val="-18038"/>
                </a:srgbClr>
              </a:solidFill>
            </a:endParaRPr>
          </a:p>
        </p:txBody>
      </p:sp>
    </p:spTree>
    <p:extLst>
      <p:ext uri="{BB962C8B-B14F-4D97-AF65-F5344CB8AC3E}">
        <p14:creationId xmlns:p14="http://schemas.microsoft.com/office/powerpoint/2010/main" val="3990713703"/>
      </p:ext>
    </p:extLst>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tx">
  <p:cSld name="画像（縦長）">
    <p:spTree>
      <p:nvGrpSpPr>
        <p:cNvPr id="1" name=""/>
        <p:cNvGrpSpPr/>
        <p:nvPr/>
      </p:nvGrpSpPr>
      <p:grpSpPr>
        <a:xfrm>
          <a:off x="0" y="0"/>
          <a:ext cx="0" cy="0"/>
          <a:chOff x="0" y="0"/>
          <a:chExt cx="0" cy="0"/>
        </a:xfrm>
      </p:grpSpPr>
      <p:sp>
        <p:nvSpPr>
          <p:cNvPr id="48" name="Shape 48"/>
          <p:cNvSpPr/>
          <p:nvPr/>
        </p:nvSpPr>
        <p:spPr>
          <a:xfrm>
            <a:off x="285750" y="3705821"/>
            <a:ext cx="4000500" cy="89"/>
          </a:xfrm>
          <a:prstGeom prst="line">
            <a:avLst/>
          </a:prstGeom>
          <a:ln w="12700">
            <a:solidFill>
              <a:schemeClr val="accent1">
                <a:hueOff val="109193"/>
                <a:satOff val="-4874"/>
                <a:lumOff val="12971"/>
              </a:schemeClr>
            </a:solidFill>
            <a:miter lim="400000"/>
          </a:ln>
        </p:spPr>
        <p:txBody>
          <a:bodyPr lIns="38100" tIns="38100" rIns="38100" bIns="38100" anchor="ctr"/>
          <a:lstStyle/>
          <a:p>
            <a:pPr defTabSz="287007" hangingPunct="0">
              <a:defRPr sz="1200">
                <a:solidFill>
                  <a:srgbClr val="000000"/>
                </a:solidFill>
                <a:latin typeface="ヒラギノ角ゴ ProN W3"/>
                <a:ea typeface="ヒラギノ角ゴ ProN W3"/>
                <a:cs typeface="ヒラギノ角ゴ ProN W3"/>
                <a:sym typeface="ヒラギノ角ゴ ProN W3"/>
              </a:defRPr>
            </a:pPr>
            <a:endParaRPr kumimoji="0" sz="753" kern="0">
              <a:solidFill>
                <a:srgbClr val="000000"/>
              </a:solidFill>
              <a:latin typeface="ヒラギノ角ゴ ProN W3"/>
              <a:ea typeface="ヒラギノ角ゴ ProN W3"/>
              <a:cs typeface="ヒラギノ角ゴ ProN W3"/>
              <a:sym typeface="ヒラギノ角ゴ ProN W3"/>
            </a:endParaRPr>
          </a:p>
        </p:txBody>
      </p:sp>
      <p:sp>
        <p:nvSpPr>
          <p:cNvPr id="49" name="Shape 49"/>
          <p:cNvSpPr/>
          <p:nvPr/>
        </p:nvSpPr>
        <p:spPr>
          <a:xfrm>
            <a:off x="285750" y="3741541"/>
            <a:ext cx="4000500" cy="89"/>
          </a:xfrm>
          <a:prstGeom prst="line">
            <a:avLst/>
          </a:prstGeom>
          <a:ln w="12700">
            <a:solidFill>
              <a:schemeClr val="accent1">
                <a:hueOff val="109193"/>
                <a:satOff val="-4874"/>
                <a:lumOff val="12971"/>
              </a:schemeClr>
            </a:solidFill>
            <a:miter lim="400000"/>
          </a:ln>
        </p:spPr>
        <p:txBody>
          <a:bodyPr lIns="38100" tIns="38100" rIns="38100" bIns="38100" anchor="ctr"/>
          <a:lstStyle/>
          <a:p>
            <a:pPr defTabSz="287007" hangingPunct="0">
              <a:defRPr sz="1200">
                <a:solidFill>
                  <a:srgbClr val="000000"/>
                </a:solidFill>
                <a:latin typeface="ヒラギノ角ゴ ProN W3"/>
                <a:ea typeface="ヒラギノ角ゴ ProN W3"/>
                <a:cs typeface="ヒラギノ角ゴ ProN W3"/>
                <a:sym typeface="ヒラギノ角ゴ ProN W3"/>
              </a:defRPr>
            </a:pPr>
            <a:endParaRPr kumimoji="0" sz="753" kern="0">
              <a:solidFill>
                <a:srgbClr val="000000"/>
              </a:solidFill>
              <a:latin typeface="ヒラギノ角ゴ ProN W3"/>
              <a:ea typeface="ヒラギノ角ゴ ProN W3"/>
              <a:cs typeface="ヒラギノ角ゴ ProN W3"/>
              <a:sym typeface="ヒラギノ角ゴ ProN W3"/>
            </a:endParaRPr>
          </a:p>
        </p:txBody>
      </p:sp>
      <p:sp>
        <p:nvSpPr>
          <p:cNvPr id="50" name="Shape 50"/>
          <p:cNvSpPr>
            <a:spLocks noGrp="1"/>
          </p:cNvSpPr>
          <p:nvPr>
            <p:ph type="pic" idx="13"/>
          </p:nvPr>
        </p:nvSpPr>
        <p:spPr>
          <a:xfrm>
            <a:off x="4572000" y="0"/>
            <a:ext cx="4572000" cy="6858000"/>
          </a:xfrm>
          <a:prstGeom prst="rect">
            <a:avLst/>
          </a:prstGeom>
        </p:spPr>
        <p:txBody>
          <a:bodyPr lIns="91439" tIns="45719" rIns="91439" bIns="45719" anchor="t">
            <a:noAutofit/>
          </a:bodyPr>
          <a:lstStyle/>
          <a:p>
            <a:endParaRPr/>
          </a:p>
        </p:txBody>
      </p:sp>
      <p:sp>
        <p:nvSpPr>
          <p:cNvPr id="51" name="Shape 51"/>
          <p:cNvSpPr>
            <a:spLocks noGrp="1"/>
          </p:cNvSpPr>
          <p:nvPr>
            <p:ph type="title"/>
          </p:nvPr>
        </p:nvSpPr>
        <p:spPr>
          <a:xfrm>
            <a:off x="250032" y="1357313"/>
            <a:ext cx="4089797" cy="2277070"/>
          </a:xfrm>
          <a:prstGeom prst="rect">
            <a:avLst/>
          </a:prstGeom>
        </p:spPr>
        <p:txBody>
          <a:bodyPr anchor="b"/>
          <a:lstStyle/>
          <a:p>
            <a:r>
              <a:t>タイトルテキスト</a:t>
            </a:r>
          </a:p>
        </p:txBody>
      </p:sp>
      <p:sp>
        <p:nvSpPr>
          <p:cNvPr id="52" name="Shape 52"/>
          <p:cNvSpPr>
            <a:spLocks noGrp="1"/>
          </p:cNvSpPr>
          <p:nvPr>
            <p:ph type="body" sz="quarter" idx="1"/>
          </p:nvPr>
        </p:nvSpPr>
        <p:spPr>
          <a:xfrm>
            <a:off x="250032" y="3804048"/>
            <a:ext cx="4089797" cy="2366367"/>
          </a:xfrm>
          <a:prstGeom prst="rect">
            <a:avLst/>
          </a:prstGeom>
        </p:spPr>
        <p:txBody>
          <a:bodyPr anchor="t"/>
          <a:lstStyle>
            <a:lvl1pPr marL="0" indent="0">
              <a:spcBef>
                <a:spcPts val="750"/>
              </a:spcBef>
              <a:buClrTx/>
              <a:buSzTx/>
              <a:buFontTx/>
              <a:buNone/>
              <a:defRPr sz="1800">
                <a:solidFill>
                  <a:srgbClr val="5C86B9"/>
                </a:solidFill>
              </a:defRPr>
            </a:lvl1pPr>
            <a:lvl2pPr marL="0" indent="171450">
              <a:spcBef>
                <a:spcPts val="750"/>
              </a:spcBef>
              <a:buClrTx/>
              <a:buSzTx/>
              <a:buFontTx/>
              <a:buNone/>
              <a:defRPr sz="1800">
                <a:solidFill>
                  <a:srgbClr val="5C86B9"/>
                </a:solidFill>
              </a:defRPr>
            </a:lvl2pPr>
            <a:lvl3pPr marL="0" indent="342900">
              <a:spcBef>
                <a:spcPts val="750"/>
              </a:spcBef>
              <a:buClrTx/>
              <a:buSzTx/>
              <a:buFontTx/>
              <a:buNone/>
              <a:defRPr sz="1800">
                <a:solidFill>
                  <a:srgbClr val="5C86B9"/>
                </a:solidFill>
              </a:defRPr>
            </a:lvl3pPr>
            <a:lvl4pPr marL="0" indent="514350">
              <a:spcBef>
                <a:spcPts val="750"/>
              </a:spcBef>
              <a:buClrTx/>
              <a:buSzTx/>
              <a:buFontTx/>
              <a:buNone/>
              <a:defRPr sz="1800">
                <a:solidFill>
                  <a:srgbClr val="5C86B9"/>
                </a:solidFill>
              </a:defRPr>
            </a:lvl4pPr>
            <a:lvl5pPr marL="0" indent="685800">
              <a:spcBef>
                <a:spcPts val="750"/>
              </a:spcBef>
              <a:buClrTx/>
              <a:buSzTx/>
              <a:buFontTx/>
              <a:buNone/>
              <a:defRPr sz="1800">
                <a:solidFill>
                  <a:srgbClr val="5C86B9"/>
                </a:solidFill>
              </a:defRPr>
            </a:lvl5pPr>
          </a:lstStyle>
          <a:p>
            <a:r>
              <a:t>本文レベル1</a:t>
            </a:r>
          </a:p>
          <a:p>
            <a:pPr lvl="1"/>
            <a:r>
              <a:t>本文レベル2</a:t>
            </a:r>
          </a:p>
          <a:p>
            <a:pPr lvl="2"/>
            <a:r>
              <a:t>本文レベル3</a:t>
            </a:r>
          </a:p>
          <a:p>
            <a:pPr lvl="3"/>
            <a:r>
              <a:t>本文レベル4</a:t>
            </a:r>
          </a:p>
          <a:p>
            <a:pPr lvl="4"/>
            <a:r>
              <a:t>本文レベル5</a:t>
            </a:r>
          </a:p>
        </p:txBody>
      </p:sp>
      <p:sp>
        <p:nvSpPr>
          <p:cNvPr id="53" name="Shape 53"/>
          <p:cNvSpPr>
            <a:spLocks noGrp="1"/>
          </p:cNvSpPr>
          <p:nvPr>
            <p:ph type="sldNum" sz="quarter" idx="2"/>
          </p:nvPr>
        </p:nvSpPr>
        <p:spPr>
          <a:prstGeom prst="rect">
            <a:avLst/>
          </a:prstGeom>
        </p:spPr>
        <p:txBody>
          <a:bodyPr/>
          <a:lstStyle>
            <a:lvl1pPr>
              <a:defRPr>
                <a:solidFill>
                  <a:srgbClr val="FFFFFF"/>
                </a:solidFill>
                <a:effectLst>
                  <a:outerShdw blurRad="38100" dist="15537" dir="5392174" rotWithShape="0">
                    <a:srgbClr val="000000">
                      <a:alpha val="78421"/>
                    </a:srgbClr>
                  </a:outerShdw>
                </a:effectLst>
              </a:defRPr>
            </a:lvl1pPr>
          </a:lstStyle>
          <a:p>
            <a:fld id="{86CB4B4D-7CA3-9044-876B-883B54F8677D}" type="slidenum">
              <a:rPr/>
              <a:pPr/>
              <a:t>‹#›</a:t>
            </a:fld>
            <a:endParaRPr/>
          </a:p>
        </p:txBody>
      </p:sp>
    </p:spTree>
    <p:extLst>
      <p:ext uri="{BB962C8B-B14F-4D97-AF65-F5344CB8AC3E}">
        <p14:creationId xmlns:p14="http://schemas.microsoft.com/office/powerpoint/2010/main" val="430107936"/>
      </p:ext>
    </p:extLst>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type="tx">
  <p:cSld name="タイトル（上）">
    <p:spTree>
      <p:nvGrpSpPr>
        <p:cNvPr id="1" name=""/>
        <p:cNvGrpSpPr/>
        <p:nvPr/>
      </p:nvGrpSpPr>
      <p:grpSpPr>
        <a:xfrm>
          <a:off x="0" y="0"/>
          <a:ext cx="0" cy="0"/>
          <a:chOff x="0" y="0"/>
          <a:chExt cx="0" cy="0"/>
        </a:xfrm>
      </p:grpSpPr>
      <p:sp>
        <p:nvSpPr>
          <p:cNvPr id="60" name="Shape 60"/>
          <p:cNvSpPr>
            <a:spLocks noGrp="1"/>
          </p:cNvSpPr>
          <p:nvPr>
            <p:ph type="title"/>
          </p:nvPr>
        </p:nvSpPr>
        <p:spPr>
          <a:prstGeom prst="rect">
            <a:avLst/>
          </a:prstGeom>
        </p:spPr>
        <p:txBody>
          <a:bodyPr/>
          <a:lstStyle/>
          <a:p>
            <a:r>
              <a:t>タイトルテキスト</a:t>
            </a:r>
          </a:p>
        </p:txBody>
      </p:sp>
      <p:sp>
        <p:nvSpPr>
          <p:cNvPr id="61" name="Shape 61"/>
          <p:cNvSpPr>
            <a:spLocks noGrp="1"/>
          </p:cNvSpPr>
          <p:nvPr>
            <p:ph type="sldNum" sz="quarter" idx="2"/>
          </p:nvPr>
        </p:nvSpPr>
        <p:spPr>
          <a:prstGeom prst="rect">
            <a:avLst/>
          </a:prstGeom>
        </p:spPr>
        <p:txBody>
          <a:bodyPr/>
          <a:lstStyle/>
          <a:p>
            <a:fld id="{86CB4B4D-7CA3-9044-876B-883B54F8677D}" type="slidenum">
              <a:rPr>
                <a:solidFill>
                  <a:srgbClr val="4D76A4">
                    <a:hueOff val="54750"/>
                    <a:satOff val="-1697"/>
                    <a:lumOff val="-18038"/>
                  </a:srgbClr>
                </a:solidFill>
              </a:rPr>
              <a:pPr/>
              <a:t>‹#›</a:t>
            </a:fld>
            <a:endParaRPr>
              <a:solidFill>
                <a:srgbClr val="4D76A4">
                  <a:hueOff val="54750"/>
                  <a:satOff val="-1697"/>
                  <a:lumOff val="-18038"/>
                </a:srgbClr>
              </a:solidFill>
            </a:endParaRPr>
          </a:p>
        </p:txBody>
      </p:sp>
    </p:spTree>
    <p:extLst>
      <p:ext uri="{BB962C8B-B14F-4D97-AF65-F5344CB8AC3E}">
        <p14:creationId xmlns:p14="http://schemas.microsoft.com/office/powerpoint/2010/main" val="1171003975"/>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BFCBC10-061C-4720-B120-9231C4B75DD9}" type="datetime1">
              <a:rPr kumimoji="1" lang="ja-JP" altLang="en-US" smtClean="0"/>
              <a:t>2018/4/27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0596D5-60FE-436F-BF59-10B8E815EF71}" type="slidenum">
              <a:rPr kumimoji="1" lang="ja-JP" altLang="en-US" smtClean="0"/>
              <a:t>‹#›</a:t>
            </a:fld>
            <a:endParaRPr kumimoji="1" lang="ja-JP" altLang="en-US"/>
          </a:p>
        </p:txBody>
      </p:sp>
    </p:spTree>
    <p:extLst>
      <p:ext uri="{BB962C8B-B14F-4D97-AF65-F5344CB8AC3E}">
        <p14:creationId xmlns:p14="http://schemas.microsoft.com/office/powerpoint/2010/main" val="23364100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x">
  <p:cSld name="タイトル &amp; 箇条書き">
    <p:spTree>
      <p:nvGrpSpPr>
        <p:cNvPr id="1" name=""/>
        <p:cNvGrpSpPr/>
        <p:nvPr/>
      </p:nvGrpSpPr>
      <p:grpSpPr>
        <a:xfrm>
          <a:off x="0" y="0"/>
          <a:ext cx="0" cy="0"/>
          <a:chOff x="0" y="0"/>
          <a:chExt cx="0" cy="0"/>
        </a:xfrm>
      </p:grpSpPr>
      <p:sp>
        <p:nvSpPr>
          <p:cNvPr id="68" name="Shape 68"/>
          <p:cNvSpPr>
            <a:spLocks noGrp="1"/>
          </p:cNvSpPr>
          <p:nvPr>
            <p:ph type="title"/>
          </p:nvPr>
        </p:nvSpPr>
        <p:spPr>
          <a:prstGeom prst="rect">
            <a:avLst/>
          </a:prstGeom>
        </p:spPr>
        <p:txBody>
          <a:bodyPr/>
          <a:lstStyle/>
          <a:p>
            <a:r>
              <a:t>タイトルテキスト</a:t>
            </a:r>
          </a:p>
        </p:txBody>
      </p:sp>
      <p:sp>
        <p:nvSpPr>
          <p:cNvPr id="69" name="Shape 69"/>
          <p:cNvSpPr>
            <a:spLocks noGrp="1"/>
          </p:cNvSpPr>
          <p:nvPr>
            <p:ph type="body" idx="1"/>
          </p:nvPr>
        </p:nvSpPr>
        <p:spPr>
          <a:prstGeom prst="rect">
            <a:avLst/>
          </a:prstGeom>
        </p:spPr>
        <p:txBody>
          <a:bodyPr/>
          <a:lstStyle>
            <a:lvl1pPr>
              <a:spcBef>
                <a:spcPts val="3150"/>
              </a:spcBef>
            </a:lvl1pPr>
            <a:lvl2pPr>
              <a:spcBef>
                <a:spcPts val="3150"/>
              </a:spcBef>
            </a:lvl2pPr>
            <a:lvl3pPr>
              <a:spcBef>
                <a:spcPts val="3150"/>
              </a:spcBef>
            </a:lvl3pPr>
            <a:lvl4pPr>
              <a:spcBef>
                <a:spcPts val="3150"/>
              </a:spcBef>
            </a:lvl4pPr>
            <a:lvl5pPr>
              <a:spcBef>
                <a:spcPts val="3150"/>
              </a:spcBef>
            </a:lvl5pPr>
          </a:lstStyle>
          <a:p>
            <a:r>
              <a:t>本文レベル1</a:t>
            </a:r>
          </a:p>
          <a:p>
            <a:pPr lvl="1"/>
            <a:r>
              <a:t>本文レベル2</a:t>
            </a:r>
          </a:p>
          <a:p>
            <a:pPr lvl="2"/>
            <a:r>
              <a:t>本文レベル3</a:t>
            </a:r>
          </a:p>
          <a:p>
            <a:pPr lvl="3"/>
            <a:r>
              <a:t>本文レベル4</a:t>
            </a:r>
          </a:p>
          <a:p>
            <a:pPr lvl="4"/>
            <a:r>
              <a:t>本文レベル5</a:t>
            </a:r>
          </a:p>
        </p:txBody>
      </p:sp>
      <p:sp>
        <p:nvSpPr>
          <p:cNvPr id="70" name="Shape 70"/>
          <p:cNvSpPr>
            <a:spLocks noGrp="1"/>
          </p:cNvSpPr>
          <p:nvPr>
            <p:ph type="sldNum" sz="quarter" idx="2"/>
          </p:nvPr>
        </p:nvSpPr>
        <p:spPr>
          <a:prstGeom prst="rect">
            <a:avLst/>
          </a:prstGeom>
        </p:spPr>
        <p:txBody>
          <a:bodyPr/>
          <a:lstStyle/>
          <a:p>
            <a:fld id="{86CB4B4D-7CA3-9044-876B-883B54F8677D}" type="slidenum">
              <a:rPr>
                <a:solidFill>
                  <a:srgbClr val="4D76A4">
                    <a:hueOff val="54750"/>
                    <a:satOff val="-1697"/>
                    <a:lumOff val="-18038"/>
                  </a:srgbClr>
                </a:solidFill>
              </a:rPr>
              <a:pPr/>
              <a:t>‹#›</a:t>
            </a:fld>
            <a:endParaRPr>
              <a:solidFill>
                <a:srgbClr val="4D76A4">
                  <a:hueOff val="54750"/>
                  <a:satOff val="-1697"/>
                  <a:lumOff val="-18038"/>
                </a:srgbClr>
              </a:solidFill>
            </a:endParaRPr>
          </a:p>
        </p:txBody>
      </p:sp>
    </p:spTree>
    <p:extLst>
      <p:ext uri="{BB962C8B-B14F-4D97-AF65-F5344CB8AC3E}">
        <p14:creationId xmlns:p14="http://schemas.microsoft.com/office/powerpoint/2010/main" val="3671017084"/>
      </p:ext>
    </p:extLst>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type="tx">
  <p:cSld name="タイトル、箇条書き、画像">
    <p:spTree>
      <p:nvGrpSpPr>
        <p:cNvPr id="1" name=""/>
        <p:cNvGrpSpPr/>
        <p:nvPr/>
      </p:nvGrpSpPr>
      <p:grpSpPr>
        <a:xfrm>
          <a:off x="0" y="0"/>
          <a:ext cx="0" cy="0"/>
          <a:chOff x="0" y="0"/>
          <a:chExt cx="0" cy="0"/>
        </a:xfrm>
      </p:grpSpPr>
      <p:sp>
        <p:nvSpPr>
          <p:cNvPr id="77" name="Shape 77"/>
          <p:cNvSpPr/>
          <p:nvPr/>
        </p:nvSpPr>
        <p:spPr>
          <a:xfrm>
            <a:off x="285750" y="1803798"/>
            <a:ext cx="4000500" cy="89"/>
          </a:xfrm>
          <a:prstGeom prst="line">
            <a:avLst/>
          </a:prstGeom>
          <a:ln w="12700">
            <a:solidFill>
              <a:schemeClr val="accent1">
                <a:hueOff val="109193"/>
                <a:satOff val="-4874"/>
                <a:lumOff val="12971"/>
              </a:schemeClr>
            </a:solidFill>
            <a:miter lim="400000"/>
          </a:ln>
        </p:spPr>
        <p:txBody>
          <a:bodyPr lIns="38100" tIns="38100" rIns="38100" bIns="38100" anchor="ctr"/>
          <a:lstStyle/>
          <a:p>
            <a:pPr defTabSz="287007" hangingPunct="0">
              <a:defRPr sz="1200">
                <a:solidFill>
                  <a:srgbClr val="000000"/>
                </a:solidFill>
                <a:latin typeface="ヒラギノ角ゴ ProN W3"/>
                <a:ea typeface="ヒラギノ角ゴ ProN W3"/>
                <a:cs typeface="ヒラギノ角ゴ ProN W3"/>
                <a:sym typeface="ヒラギノ角ゴ ProN W3"/>
              </a:defRPr>
            </a:pPr>
            <a:endParaRPr kumimoji="0" sz="753" kern="0">
              <a:solidFill>
                <a:srgbClr val="000000"/>
              </a:solidFill>
              <a:latin typeface="ヒラギノ角ゴ ProN W3"/>
              <a:ea typeface="ヒラギノ角ゴ ProN W3"/>
              <a:cs typeface="ヒラギノ角ゴ ProN W3"/>
              <a:sym typeface="ヒラギノ角ゴ ProN W3"/>
            </a:endParaRPr>
          </a:p>
        </p:txBody>
      </p:sp>
      <p:sp>
        <p:nvSpPr>
          <p:cNvPr id="78" name="Shape 78"/>
          <p:cNvSpPr/>
          <p:nvPr/>
        </p:nvSpPr>
        <p:spPr>
          <a:xfrm>
            <a:off x="285750" y="1839516"/>
            <a:ext cx="4000500" cy="89"/>
          </a:xfrm>
          <a:prstGeom prst="line">
            <a:avLst/>
          </a:prstGeom>
          <a:ln w="12700">
            <a:solidFill>
              <a:schemeClr val="accent1">
                <a:hueOff val="109193"/>
                <a:satOff val="-4874"/>
                <a:lumOff val="12971"/>
              </a:schemeClr>
            </a:solidFill>
            <a:miter lim="400000"/>
          </a:ln>
        </p:spPr>
        <p:txBody>
          <a:bodyPr lIns="38100" tIns="38100" rIns="38100" bIns="38100" anchor="ctr"/>
          <a:lstStyle/>
          <a:p>
            <a:pPr defTabSz="287007" hangingPunct="0">
              <a:defRPr sz="1200">
                <a:solidFill>
                  <a:srgbClr val="000000"/>
                </a:solidFill>
                <a:latin typeface="ヒラギノ角ゴ ProN W3"/>
                <a:ea typeface="ヒラギノ角ゴ ProN W3"/>
                <a:cs typeface="ヒラギノ角ゴ ProN W3"/>
                <a:sym typeface="ヒラギノ角ゴ ProN W3"/>
              </a:defRPr>
            </a:pPr>
            <a:endParaRPr kumimoji="0" sz="753" kern="0">
              <a:solidFill>
                <a:srgbClr val="000000"/>
              </a:solidFill>
              <a:latin typeface="ヒラギノ角ゴ ProN W3"/>
              <a:ea typeface="ヒラギノ角ゴ ProN W3"/>
              <a:cs typeface="ヒラギノ角ゴ ProN W3"/>
              <a:sym typeface="ヒラギノ角ゴ ProN W3"/>
            </a:endParaRPr>
          </a:p>
        </p:txBody>
      </p:sp>
      <p:sp>
        <p:nvSpPr>
          <p:cNvPr id="79" name="Shape 79"/>
          <p:cNvSpPr>
            <a:spLocks noGrp="1"/>
          </p:cNvSpPr>
          <p:nvPr>
            <p:ph type="pic" idx="13"/>
          </p:nvPr>
        </p:nvSpPr>
        <p:spPr>
          <a:xfrm>
            <a:off x="4572000" y="0"/>
            <a:ext cx="4572000" cy="6858000"/>
          </a:xfrm>
          <a:prstGeom prst="rect">
            <a:avLst/>
          </a:prstGeom>
        </p:spPr>
        <p:txBody>
          <a:bodyPr lIns="91439" tIns="45719" rIns="91439" bIns="45719" anchor="t">
            <a:noAutofit/>
          </a:bodyPr>
          <a:lstStyle/>
          <a:p>
            <a:endParaRPr/>
          </a:p>
        </p:txBody>
      </p:sp>
      <p:sp>
        <p:nvSpPr>
          <p:cNvPr id="80" name="Shape 80"/>
          <p:cNvSpPr>
            <a:spLocks noGrp="1"/>
          </p:cNvSpPr>
          <p:nvPr>
            <p:ph type="title"/>
          </p:nvPr>
        </p:nvSpPr>
        <p:spPr>
          <a:xfrm>
            <a:off x="250032" y="312539"/>
            <a:ext cx="4089797" cy="1437680"/>
          </a:xfrm>
          <a:prstGeom prst="rect">
            <a:avLst/>
          </a:prstGeom>
        </p:spPr>
        <p:txBody>
          <a:bodyPr/>
          <a:lstStyle/>
          <a:p>
            <a:r>
              <a:t>タイトルテキスト</a:t>
            </a:r>
          </a:p>
        </p:txBody>
      </p:sp>
      <p:sp>
        <p:nvSpPr>
          <p:cNvPr id="81" name="Shape 81"/>
          <p:cNvSpPr>
            <a:spLocks noGrp="1"/>
          </p:cNvSpPr>
          <p:nvPr>
            <p:ph type="body" sz="half" idx="1"/>
          </p:nvPr>
        </p:nvSpPr>
        <p:spPr>
          <a:xfrm>
            <a:off x="250032" y="2098477"/>
            <a:ext cx="4089797" cy="4446984"/>
          </a:xfrm>
          <a:prstGeom prst="rect">
            <a:avLst/>
          </a:prstGeom>
        </p:spPr>
        <p:txBody>
          <a:bodyPr/>
          <a:lstStyle>
            <a:lvl1pPr marL="285750" indent="-285750">
              <a:defRPr sz="2250"/>
            </a:lvl1pPr>
            <a:lvl2pPr marL="571500" indent="-285750">
              <a:defRPr sz="2250"/>
            </a:lvl2pPr>
            <a:lvl3pPr marL="857250" indent="-285750">
              <a:defRPr sz="2250"/>
            </a:lvl3pPr>
            <a:lvl4pPr marL="1143000" indent="-285750">
              <a:defRPr sz="2250"/>
            </a:lvl4pPr>
            <a:lvl5pPr marL="1428750" indent="-285750">
              <a:defRPr sz="2250"/>
            </a:lvl5pPr>
          </a:lstStyle>
          <a:p>
            <a:r>
              <a:t>本文レベル1</a:t>
            </a:r>
          </a:p>
          <a:p>
            <a:pPr lvl="1"/>
            <a:r>
              <a:t>本文レベル2</a:t>
            </a:r>
          </a:p>
          <a:p>
            <a:pPr lvl="2"/>
            <a:r>
              <a:t>本文レベル3</a:t>
            </a:r>
          </a:p>
          <a:p>
            <a:pPr lvl="3"/>
            <a:r>
              <a:t>本文レベル4</a:t>
            </a:r>
          </a:p>
          <a:p>
            <a:pPr lvl="4"/>
            <a:r>
              <a:t>本文レベル5</a:t>
            </a:r>
          </a:p>
        </p:txBody>
      </p:sp>
      <p:sp>
        <p:nvSpPr>
          <p:cNvPr id="82" name="Shape 82"/>
          <p:cNvSpPr>
            <a:spLocks noGrp="1"/>
          </p:cNvSpPr>
          <p:nvPr>
            <p:ph type="sldNum" sz="quarter" idx="2"/>
          </p:nvPr>
        </p:nvSpPr>
        <p:spPr>
          <a:prstGeom prst="rect">
            <a:avLst/>
          </a:prstGeom>
        </p:spPr>
        <p:txBody>
          <a:bodyPr/>
          <a:lstStyle>
            <a:lvl1pPr>
              <a:defRPr>
                <a:solidFill>
                  <a:srgbClr val="FFFFFF"/>
                </a:solidFill>
                <a:effectLst>
                  <a:outerShdw blurRad="38100" dist="15537" dir="5392174" rotWithShape="0">
                    <a:srgbClr val="000000">
                      <a:alpha val="78421"/>
                    </a:srgbClr>
                  </a:outerShdw>
                </a:effectLst>
              </a:defRPr>
            </a:lvl1pPr>
          </a:lstStyle>
          <a:p>
            <a:fld id="{86CB4B4D-7CA3-9044-876B-883B54F8677D}" type="slidenum">
              <a:rPr/>
              <a:pPr/>
              <a:t>‹#›</a:t>
            </a:fld>
            <a:endParaRPr/>
          </a:p>
        </p:txBody>
      </p:sp>
    </p:spTree>
    <p:extLst>
      <p:ext uri="{BB962C8B-B14F-4D97-AF65-F5344CB8AC3E}">
        <p14:creationId xmlns:p14="http://schemas.microsoft.com/office/powerpoint/2010/main" val="3596416611"/>
      </p:ext>
    </p:extLst>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type="tx">
  <p:cSld name="箇条書き">
    <p:spTree>
      <p:nvGrpSpPr>
        <p:cNvPr id="1" name=""/>
        <p:cNvGrpSpPr/>
        <p:nvPr/>
      </p:nvGrpSpPr>
      <p:grpSpPr>
        <a:xfrm>
          <a:off x="0" y="0"/>
          <a:ext cx="0" cy="0"/>
          <a:chOff x="0" y="0"/>
          <a:chExt cx="0" cy="0"/>
        </a:xfrm>
      </p:grpSpPr>
      <p:sp>
        <p:nvSpPr>
          <p:cNvPr id="89" name="Shape 89"/>
          <p:cNvSpPr>
            <a:spLocks noGrp="1"/>
          </p:cNvSpPr>
          <p:nvPr>
            <p:ph type="body" idx="1"/>
          </p:nvPr>
        </p:nvSpPr>
        <p:spPr>
          <a:xfrm>
            <a:off x="250031" y="312539"/>
            <a:ext cx="8643938" cy="6232922"/>
          </a:xfrm>
          <a:prstGeom prst="rect">
            <a:avLst/>
          </a:prstGeom>
        </p:spPr>
        <p:txBody>
          <a:bodyPr/>
          <a:lstStyle>
            <a:lvl1pPr>
              <a:spcBef>
                <a:spcPts val="2636"/>
              </a:spcBef>
            </a:lvl1pPr>
            <a:lvl2pPr>
              <a:spcBef>
                <a:spcPts val="2636"/>
              </a:spcBef>
            </a:lvl2pPr>
            <a:lvl3pPr>
              <a:spcBef>
                <a:spcPts val="2636"/>
              </a:spcBef>
            </a:lvl3pPr>
            <a:lvl4pPr>
              <a:spcBef>
                <a:spcPts val="2636"/>
              </a:spcBef>
            </a:lvl4pPr>
            <a:lvl5pPr>
              <a:spcBef>
                <a:spcPts val="2636"/>
              </a:spcBef>
            </a:lvl5pPr>
          </a:lstStyle>
          <a:p>
            <a:r>
              <a:t>本文レベル1</a:t>
            </a:r>
          </a:p>
          <a:p>
            <a:pPr lvl="1"/>
            <a:r>
              <a:t>本文レベル2</a:t>
            </a:r>
          </a:p>
          <a:p>
            <a:pPr lvl="2"/>
            <a:r>
              <a:t>本文レベル3</a:t>
            </a:r>
          </a:p>
          <a:p>
            <a:pPr lvl="3"/>
            <a:r>
              <a:t>本文レベル4</a:t>
            </a:r>
          </a:p>
          <a:p>
            <a:pPr lvl="4"/>
            <a:r>
              <a:t>本文レベル5</a:t>
            </a:r>
          </a:p>
        </p:txBody>
      </p:sp>
      <p:sp>
        <p:nvSpPr>
          <p:cNvPr id="90" name="Shape 90"/>
          <p:cNvSpPr>
            <a:spLocks noGrp="1"/>
          </p:cNvSpPr>
          <p:nvPr>
            <p:ph type="sldNum" sz="quarter" idx="2"/>
          </p:nvPr>
        </p:nvSpPr>
        <p:spPr>
          <a:prstGeom prst="rect">
            <a:avLst/>
          </a:prstGeom>
        </p:spPr>
        <p:txBody>
          <a:bodyPr/>
          <a:lstStyle>
            <a:lvl1pPr>
              <a:defRPr>
                <a:solidFill>
                  <a:srgbClr val="324863"/>
                </a:solidFill>
              </a:defRPr>
            </a:lvl1pPr>
          </a:lstStyle>
          <a:p>
            <a:fld id="{86CB4B4D-7CA3-9044-876B-883B54F8677D}" type="slidenum">
              <a:rPr/>
              <a:pPr/>
              <a:t>‹#›</a:t>
            </a:fld>
            <a:endParaRPr/>
          </a:p>
        </p:txBody>
      </p:sp>
    </p:spTree>
    <p:extLst>
      <p:ext uri="{BB962C8B-B14F-4D97-AF65-F5344CB8AC3E}">
        <p14:creationId xmlns:p14="http://schemas.microsoft.com/office/powerpoint/2010/main" val="1425481307"/>
      </p:ext>
    </p:extLst>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type="tx">
  <p:cSld name="画像（3点）">
    <p:spTree>
      <p:nvGrpSpPr>
        <p:cNvPr id="1" name=""/>
        <p:cNvGrpSpPr/>
        <p:nvPr/>
      </p:nvGrpSpPr>
      <p:grpSpPr>
        <a:xfrm>
          <a:off x="0" y="0"/>
          <a:ext cx="0" cy="0"/>
          <a:chOff x="0" y="0"/>
          <a:chExt cx="0" cy="0"/>
        </a:xfrm>
      </p:grpSpPr>
      <p:sp>
        <p:nvSpPr>
          <p:cNvPr id="97" name="Shape 97"/>
          <p:cNvSpPr>
            <a:spLocks noGrp="1"/>
          </p:cNvSpPr>
          <p:nvPr>
            <p:ph type="pic" sz="half" idx="13"/>
          </p:nvPr>
        </p:nvSpPr>
        <p:spPr>
          <a:xfrm>
            <a:off x="4572000" y="3384352"/>
            <a:ext cx="4304110" cy="3062883"/>
          </a:xfrm>
          <a:prstGeom prst="rect">
            <a:avLst/>
          </a:prstGeom>
        </p:spPr>
        <p:txBody>
          <a:bodyPr lIns="91439" tIns="45719" rIns="91439" bIns="45719" anchor="t">
            <a:noAutofit/>
          </a:bodyPr>
          <a:lstStyle/>
          <a:p>
            <a:endParaRPr/>
          </a:p>
        </p:txBody>
      </p:sp>
      <p:sp>
        <p:nvSpPr>
          <p:cNvPr id="98" name="Shape 98"/>
          <p:cNvSpPr>
            <a:spLocks noGrp="1"/>
          </p:cNvSpPr>
          <p:nvPr>
            <p:ph type="pic" sz="half" idx="14"/>
          </p:nvPr>
        </p:nvSpPr>
        <p:spPr>
          <a:xfrm>
            <a:off x="4572000" y="312539"/>
            <a:ext cx="4304110" cy="3071813"/>
          </a:xfrm>
          <a:prstGeom prst="rect">
            <a:avLst/>
          </a:prstGeom>
        </p:spPr>
        <p:txBody>
          <a:bodyPr lIns="91439" tIns="45719" rIns="91439" bIns="45719" anchor="t">
            <a:noAutofit/>
          </a:bodyPr>
          <a:lstStyle/>
          <a:p>
            <a:endParaRPr/>
          </a:p>
        </p:txBody>
      </p:sp>
      <p:sp>
        <p:nvSpPr>
          <p:cNvPr id="99" name="Shape 99"/>
          <p:cNvSpPr>
            <a:spLocks noGrp="1"/>
          </p:cNvSpPr>
          <p:nvPr>
            <p:ph type="pic" idx="15"/>
          </p:nvPr>
        </p:nvSpPr>
        <p:spPr>
          <a:xfrm>
            <a:off x="258961" y="312540"/>
            <a:ext cx="4304110" cy="6134695"/>
          </a:xfrm>
          <a:prstGeom prst="rect">
            <a:avLst/>
          </a:prstGeom>
        </p:spPr>
        <p:txBody>
          <a:bodyPr lIns="91439" tIns="45719" rIns="91439" bIns="45719" anchor="t">
            <a:noAutofit/>
          </a:bodyPr>
          <a:lstStyle/>
          <a:p>
            <a:endParaRPr/>
          </a:p>
        </p:txBody>
      </p:sp>
      <p:sp>
        <p:nvSpPr>
          <p:cNvPr id="100" name="Shape 100"/>
          <p:cNvSpPr>
            <a:spLocks noGrp="1"/>
          </p:cNvSpPr>
          <p:nvPr>
            <p:ph type="sldNum" sz="quarter" idx="2"/>
          </p:nvPr>
        </p:nvSpPr>
        <p:spPr>
          <a:prstGeom prst="rect">
            <a:avLst/>
          </a:prstGeom>
        </p:spPr>
        <p:txBody>
          <a:bodyPr/>
          <a:lstStyle>
            <a:lvl1pPr>
              <a:defRPr>
                <a:solidFill>
                  <a:srgbClr val="324863"/>
                </a:solidFill>
              </a:defRPr>
            </a:lvl1pPr>
          </a:lstStyle>
          <a:p>
            <a:fld id="{86CB4B4D-7CA3-9044-876B-883B54F8677D}" type="slidenum">
              <a:rPr/>
              <a:pPr/>
              <a:t>‹#›</a:t>
            </a:fld>
            <a:endParaRPr/>
          </a:p>
        </p:txBody>
      </p:sp>
    </p:spTree>
    <p:extLst>
      <p:ext uri="{BB962C8B-B14F-4D97-AF65-F5344CB8AC3E}">
        <p14:creationId xmlns:p14="http://schemas.microsoft.com/office/powerpoint/2010/main" val="1636110941"/>
      </p:ext>
    </p:extLst>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type="tx">
  <p:cSld name="引用">
    <p:spTree>
      <p:nvGrpSpPr>
        <p:cNvPr id="1" name=""/>
        <p:cNvGrpSpPr/>
        <p:nvPr/>
      </p:nvGrpSpPr>
      <p:grpSpPr>
        <a:xfrm>
          <a:off x="0" y="0"/>
          <a:ext cx="0" cy="0"/>
          <a:chOff x="0" y="0"/>
          <a:chExt cx="0" cy="0"/>
        </a:xfrm>
      </p:grpSpPr>
      <p:sp>
        <p:nvSpPr>
          <p:cNvPr id="107" name="Shape 107"/>
          <p:cNvSpPr>
            <a:spLocks noGrp="1"/>
          </p:cNvSpPr>
          <p:nvPr>
            <p:ph type="body" sz="quarter" idx="13"/>
          </p:nvPr>
        </p:nvSpPr>
        <p:spPr>
          <a:xfrm>
            <a:off x="892969" y="3017057"/>
            <a:ext cx="7358063" cy="448841"/>
          </a:xfrm>
          <a:prstGeom prst="rect">
            <a:avLst/>
          </a:prstGeom>
        </p:spPr>
        <p:txBody>
          <a:bodyPr>
            <a:spAutoFit/>
          </a:bodyPr>
          <a:lstStyle>
            <a:lvl1pPr marL="0" indent="0" algn="ctr">
              <a:buClrTx/>
              <a:buSzTx/>
              <a:buFontTx/>
              <a:buNone/>
              <a:defRPr sz="2250"/>
            </a:lvl1pPr>
          </a:lstStyle>
          <a:p>
            <a:r>
              <a:t>“ここに引用を入力してください。”</a:t>
            </a:r>
          </a:p>
        </p:txBody>
      </p:sp>
      <p:sp>
        <p:nvSpPr>
          <p:cNvPr id="108" name="Shape 108"/>
          <p:cNvSpPr>
            <a:spLocks noGrp="1"/>
          </p:cNvSpPr>
          <p:nvPr>
            <p:ph type="body" sz="quarter" idx="14"/>
          </p:nvPr>
        </p:nvSpPr>
        <p:spPr>
          <a:xfrm>
            <a:off x="892969" y="4473774"/>
            <a:ext cx="7358063" cy="448841"/>
          </a:xfrm>
          <a:prstGeom prst="rect">
            <a:avLst/>
          </a:prstGeom>
        </p:spPr>
        <p:txBody>
          <a:bodyPr anchor="t">
            <a:spAutoFit/>
          </a:bodyPr>
          <a:lstStyle>
            <a:lvl1pPr marL="0" indent="0" algn="ctr">
              <a:spcBef>
                <a:spcPts val="900"/>
              </a:spcBef>
              <a:buClrTx/>
              <a:buSzTx/>
              <a:buFontTx/>
              <a:buNone/>
              <a:defRPr sz="2250" i="1">
                <a:solidFill>
                  <a:srgbClr val="5C86B9"/>
                </a:solidFill>
              </a:defRPr>
            </a:lvl1pPr>
          </a:lstStyle>
          <a:p>
            <a:r>
              <a:t>–Johnny Appleseed</a:t>
            </a:r>
          </a:p>
        </p:txBody>
      </p:sp>
      <p:sp>
        <p:nvSpPr>
          <p:cNvPr id="109" name="Shape 109"/>
          <p:cNvSpPr>
            <a:spLocks noGrp="1"/>
          </p:cNvSpPr>
          <p:nvPr>
            <p:ph type="sldNum" sz="quarter" idx="2"/>
          </p:nvPr>
        </p:nvSpPr>
        <p:spPr>
          <a:prstGeom prst="rect">
            <a:avLst/>
          </a:prstGeom>
        </p:spPr>
        <p:txBody>
          <a:bodyPr/>
          <a:lstStyle>
            <a:lvl1pPr>
              <a:defRPr>
                <a:solidFill>
                  <a:srgbClr val="324863"/>
                </a:solidFill>
              </a:defRPr>
            </a:lvl1pPr>
          </a:lstStyle>
          <a:p>
            <a:fld id="{86CB4B4D-7CA3-9044-876B-883B54F8677D}" type="slidenum">
              <a:rPr/>
              <a:pPr/>
              <a:t>‹#›</a:t>
            </a:fld>
            <a:endParaRPr/>
          </a:p>
        </p:txBody>
      </p:sp>
    </p:spTree>
    <p:extLst>
      <p:ext uri="{BB962C8B-B14F-4D97-AF65-F5344CB8AC3E}">
        <p14:creationId xmlns:p14="http://schemas.microsoft.com/office/powerpoint/2010/main" val="2129601649"/>
      </p:ext>
    </p:extLst>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type="tx">
  <p:cSld name="写真">
    <p:spTree>
      <p:nvGrpSpPr>
        <p:cNvPr id="1" name=""/>
        <p:cNvGrpSpPr/>
        <p:nvPr/>
      </p:nvGrpSpPr>
      <p:grpSpPr>
        <a:xfrm>
          <a:off x="0" y="0"/>
          <a:ext cx="0" cy="0"/>
          <a:chOff x="0" y="0"/>
          <a:chExt cx="0" cy="0"/>
        </a:xfrm>
      </p:grpSpPr>
      <p:sp>
        <p:nvSpPr>
          <p:cNvPr id="116" name="Shape 116"/>
          <p:cNvSpPr>
            <a:spLocks noGrp="1"/>
          </p:cNvSpPr>
          <p:nvPr>
            <p:ph type="pic" idx="13"/>
          </p:nvPr>
        </p:nvSpPr>
        <p:spPr>
          <a:xfrm>
            <a:off x="0" y="0"/>
            <a:ext cx="9144000" cy="6858000"/>
          </a:xfrm>
          <a:prstGeom prst="rect">
            <a:avLst/>
          </a:prstGeom>
        </p:spPr>
        <p:txBody>
          <a:bodyPr lIns="91439" tIns="45719" rIns="91439" bIns="45719" anchor="t">
            <a:noAutofit/>
          </a:bodyPr>
          <a:lstStyle/>
          <a:p>
            <a:endParaRPr/>
          </a:p>
        </p:txBody>
      </p:sp>
      <p:sp>
        <p:nvSpPr>
          <p:cNvPr id="117" name="Shape 117"/>
          <p:cNvSpPr>
            <a:spLocks noGrp="1"/>
          </p:cNvSpPr>
          <p:nvPr>
            <p:ph type="sldNum" sz="quarter" idx="2"/>
          </p:nvPr>
        </p:nvSpPr>
        <p:spPr>
          <a:prstGeom prst="rect">
            <a:avLst/>
          </a:prstGeom>
        </p:spPr>
        <p:txBody>
          <a:bodyPr/>
          <a:lstStyle>
            <a:lvl1pPr>
              <a:defRPr>
                <a:solidFill>
                  <a:srgbClr val="FFFFFF"/>
                </a:solidFill>
                <a:effectLst>
                  <a:outerShdw blurRad="38100" dist="15537" dir="5392174" rotWithShape="0">
                    <a:srgbClr val="000000">
                      <a:alpha val="78421"/>
                    </a:srgbClr>
                  </a:outerShdw>
                </a:effectLst>
              </a:defRPr>
            </a:lvl1pPr>
          </a:lstStyle>
          <a:p>
            <a:fld id="{86CB4B4D-7CA3-9044-876B-883B54F8677D}" type="slidenum">
              <a:rPr/>
              <a:pPr/>
              <a:t>‹#›</a:t>
            </a:fld>
            <a:endParaRPr/>
          </a:p>
        </p:txBody>
      </p:sp>
    </p:spTree>
    <p:extLst>
      <p:ext uri="{BB962C8B-B14F-4D97-AF65-F5344CB8AC3E}">
        <p14:creationId xmlns:p14="http://schemas.microsoft.com/office/powerpoint/2010/main" val="3974400455"/>
      </p:ext>
    </p:extLst>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type="tx">
  <p:cSld name="空白">
    <p:spTree>
      <p:nvGrpSpPr>
        <p:cNvPr id="1" name=""/>
        <p:cNvGrpSpPr/>
        <p:nvPr/>
      </p:nvGrpSpPr>
      <p:grpSpPr>
        <a:xfrm>
          <a:off x="0" y="0"/>
          <a:ext cx="0" cy="0"/>
          <a:chOff x="0" y="0"/>
          <a:chExt cx="0" cy="0"/>
        </a:xfrm>
      </p:grpSpPr>
      <p:sp>
        <p:nvSpPr>
          <p:cNvPr id="124" name="Shape 124"/>
          <p:cNvSpPr>
            <a:spLocks noGrp="1"/>
          </p:cNvSpPr>
          <p:nvPr>
            <p:ph type="sldNum" sz="quarter" idx="2"/>
          </p:nvPr>
        </p:nvSpPr>
        <p:spPr>
          <a:prstGeom prst="rect">
            <a:avLst/>
          </a:prstGeom>
        </p:spPr>
        <p:txBody>
          <a:bodyPr/>
          <a:lstStyle>
            <a:lvl1pPr>
              <a:defRPr>
                <a:solidFill>
                  <a:srgbClr val="324863"/>
                </a:solidFill>
              </a:defRPr>
            </a:lvl1pPr>
          </a:lstStyle>
          <a:p>
            <a:fld id="{86CB4B4D-7CA3-9044-876B-883B54F8677D}" type="slidenum">
              <a:rPr/>
              <a:pPr/>
              <a:t>‹#›</a:t>
            </a:fld>
            <a:endParaRPr/>
          </a:p>
        </p:txBody>
      </p:sp>
    </p:spTree>
    <p:extLst>
      <p:ext uri="{BB962C8B-B14F-4D97-AF65-F5344CB8AC3E}">
        <p14:creationId xmlns:p14="http://schemas.microsoft.com/office/powerpoint/2010/main" val="3301302056"/>
      </p:ext>
    </p:extLst>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type="tx">
  <p:cSld name="1_タイトル、箇条書き、画像">
    <p:spTree>
      <p:nvGrpSpPr>
        <p:cNvPr id="1" name=""/>
        <p:cNvGrpSpPr/>
        <p:nvPr/>
      </p:nvGrpSpPr>
      <p:grpSpPr>
        <a:xfrm>
          <a:off x="0" y="0"/>
          <a:ext cx="0" cy="0"/>
          <a:chOff x="0" y="0"/>
          <a:chExt cx="0" cy="0"/>
        </a:xfrm>
      </p:grpSpPr>
      <p:sp>
        <p:nvSpPr>
          <p:cNvPr id="131" name="Shape 131"/>
          <p:cNvSpPr>
            <a:spLocks noGrp="1"/>
          </p:cNvSpPr>
          <p:nvPr>
            <p:ph type="pic" idx="13"/>
          </p:nvPr>
        </p:nvSpPr>
        <p:spPr>
          <a:xfrm>
            <a:off x="4572000" y="0"/>
            <a:ext cx="4572000" cy="6858000"/>
          </a:xfrm>
          <a:prstGeom prst="rect">
            <a:avLst/>
          </a:prstGeom>
        </p:spPr>
        <p:txBody>
          <a:bodyPr lIns="91439" tIns="45719" rIns="91439" bIns="45719" anchor="t">
            <a:noAutofit/>
          </a:bodyPr>
          <a:lstStyle/>
          <a:p>
            <a:endParaRPr/>
          </a:p>
        </p:txBody>
      </p:sp>
      <p:sp>
        <p:nvSpPr>
          <p:cNvPr id="132" name="Shape 132"/>
          <p:cNvSpPr>
            <a:spLocks noGrp="1"/>
          </p:cNvSpPr>
          <p:nvPr>
            <p:ph type="title"/>
          </p:nvPr>
        </p:nvSpPr>
        <p:spPr>
          <a:xfrm>
            <a:off x="401836" y="232172"/>
            <a:ext cx="3571875" cy="982266"/>
          </a:xfrm>
          <a:prstGeom prst="rect">
            <a:avLst/>
          </a:prstGeom>
        </p:spPr>
        <p:txBody>
          <a:bodyPr anchor="b"/>
          <a:lstStyle>
            <a:lvl1pPr>
              <a:defRPr sz="3150" spc="0">
                <a:solidFill>
                  <a:srgbClr val="000000"/>
                </a:solidFill>
                <a:latin typeface="Helvetica Neue Light"/>
                <a:ea typeface="Helvetica Neue Light"/>
                <a:cs typeface="Helvetica Neue Light"/>
                <a:sym typeface="Helvetica Neue Light"/>
              </a:defRPr>
            </a:lvl1pPr>
          </a:lstStyle>
          <a:p>
            <a:r>
              <a:t>タイトルテキスト</a:t>
            </a:r>
          </a:p>
        </p:txBody>
      </p:sp>
      <p:sp>
        <p:nvSpPr>
          <p:cNvPr id="133" name="Shape 133"/>
          <p:cNvSpPr>
            <a:spLocks noGrp="1"/>
          </p:cNvSpPr>
          <p:nvPr>
            <p:ph type="body" sz="half" idx="1"/>
          </p:nvPr>
        </p:nvSpPr>
        <p:spPr>
          <a:xfrm>
            <a:off x="401836" y="1634133"/>
            <a:ext cx="3571875" cy="4616648"/>
          </a:xfrm>
          <a:prstGeom prst="rect">
            <a:avLst/>
          </a:prstGeom>
        </p:spPr>
        <p:txBody>
          <a:bodyPr anchor="t"/>
          <a:lstStyle>
            <a:lvl1pPr marL="171979" indent="-171979">
              <a:spcBef>
                <a:spcPts val="3000"/>
              </a:spcBef>
              <a:buClrTx/>
              <a:buSzPct val="100000"/>
              <a:buFontTx/>
              <a:buChar char="•"/>
              <a:defRPr sz="1950">
                <a:solidFill>
                  <a:srgbClr val="747474"/>
                </a:solidFill>
                <a:latin typeface="Helvetica Neue"/>
                <a:ea typeface="Helvetica Neue"/>
                <a:cs typeface="Helvetica Neue"/>
                <a:sym typeface="Helvetica Neue"/>
              </a:defRPr>
            </a:lvl1pPr>
            <a:lvl2pPr marL="648229" indent="-171979">
              <a:spcBef>
                <a:spcPts val="3000"/>
              </a:spcBef>
              <a:buClrTx/>
              <a:buSzPct val="100000"/>
              <a:buFontTx/>
              <a:buChar char="•"/>
              <a:defRPr sz="1950">
                <a:solidFill>
                  <a:srgbClr val="747474"/>
                </a:solidFill>
                <a:latin typeface="Helvetica Neue"/>
                <a:ea typeface="Helvetica Neue"/>
                <a:cs typeface="Helvetica Neue"/>
                <a:sym typeface="Helvetica Neue"/>
              </a:defRPr>
            </a:lvl2pPr>
            <a:lvl3pPr marL="1124479" indent="-171979">
              <a:spcBef>
                <a:spcPts val="3000"/>
              </a:spcBef>
              <a:buClrTx/>
              <a:buSzPct val="100000"/>
              <a:buFontTx/>
              <a:buChar char="•"/>
              <a:defRPr sz="1950">
                <a:solidFill>
                  <a:srgbClr val="747474"/>
                </a:solidFill>
                <a:latin typeface="Helvetica Neue"/>
                <a:ea typeface="Helvetica Neue"/>
                <a:cs typeface="Helvetica Neue"/>
                <a:sym typeface="Helvetica Neue"/>
              </a:defRPr>
            </a:lvl3pPr>
            <a:lvl4pPr marL="1600729" indent="-171979">
              <a:spcBef>
                <a:spcPts val="3000"/>
              </a:spcBef>
              <a:buClrTx/>
              <a:buSzPct val="100000"/>
              <a:buFontTx/>
              <a:buChar char="•"/>
              <a:defRPr sz="1950">
                <a:solidFill>
                  <a:srgbClr val="747474"/>
                </a:solidFill>
                <a:latin typeface="Helvetica Neue"/>
                <a:ea typeface="Helvetica Neue"/>
                <a:cs typeface="Helvetica Neue"/>
                <a:sym typeface="Helvetica Neue"/>
              </a:defRPr>
            </a:lvl4pPr>
            <a:lvl5pPr marL="2076979" indent="-171979">
              <a:spcBef>
                <a:spcPts val="3000"/>
              </a:spcBef>
              <a:buClrTx/>
              <a:buSzPct val="100000"/>
              <a:buFontTx/>
              <a:buChar char="•"/>
              <a:defRPr sz="1950">
                <a:solidFill>
                  <a:srgbClr val="747474"/>
                </a:solidFill>
                <a:latin typeface="Helvetica Neue"/>
                <a:ea typeface="Helvetica Neue"/>
                <a:cs typeface="Helvetica Neue"/>
                <a:sym typeface="Helvetica Neue"/>
              </a:defRPr>
            </a:lvl5pPr>
          </a:lstStyle>
          <a:p>
            <a:r>
              <a:t>本文レベル1</a:t>
            </a:r>
          </a:p>
          <a:p>
            <a:pPr lvl="1"/>
            <a:r>
              <a:t>本文レベル2</a:t>
            </a:r>
          </a:p>
          <a:p>
            <a:pPr lvl="2"/>
            <a:r>
              <a:t>本文レベル3</a:t>
            </a:r>
          </a:p>
          <a:p>
            <a:pPr lvl="3"/>
            <a:r>
              <a:t>本文レベル4</a:t>
            </a:r>
          </a:p>
          <a:p>
            <a:pPr lvl="4"/>
            <a:r>
              <a:t>本文レベル5</a:t>
            </a:r>
          </a:p>
        </p:txBody>
      </p:sp>
      <p:sp>
        <p:nvSpPr>
          <p:cNvPr id="134" name="Shape 134"/>
          <p:cNvSpPr>
            <a:spLocks noGrp="1"/>
          </p:cNvSpPr>
          <p:nvPr>
            <p:ph type="sldNum" sz="quarter" idx="2"/>
          </p:nvPr>
        </p:nvSpPr>
        <p:spPr>
          <a:xfrm>
            <a:off x="333355" y="6465095"/>
            <a:ext cx="270908" cy="237886"/>
          </a:xfrm>
          <a:prstGeom prst="rect">
            <a:avLst/>
          </a:prstGeom>
        </p:spPr>
        <p:txBody>
          <a:bodyPr/>
          <a:lstStyle>
            <a:lvl1pPr>
              <a:defRPr sz="879">
                <a:solidFill>
                  <a:srgbClr val="000000"/>
                </a:solidFill>
                <a:latin typeface="Helvetica Neue"/>
                <a:ea typeface="Helvetica Neue"/>
                <a:cs typeface="Helvetica Neue"/>
                <a:sym typeface="Helvetica Neue"/>
              </a:defRPr>
            </a:lvl1pPr>
          </a:lstStyle>
          <a:p>
            <a:fld id="{86CB4B4D-7CA3-9044-876B-883B54F8677D}" type="slidenum">
              <a:rPr/>
              <a:pPr/>
              <a:t>‹#›</a:t>
            </a:fld>
            <a:endParaRPr/>
          </a:p>
        </p:txBody>
      </p:sp>
    </p:spTree>
    <p:extLst>
      <p:ext uri="{BB962C8B-B14F-4D97-AF65-F5344CB8AC3E}">
        <p14:creationId xmlns:p14="http://schemas.microsoft.com/office/powerpoint/2010/main" val="2768503761"/>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8B3EBDC-DE0E-4902-BD52-1780480A543A}" type="datetime1">
              <a:rPr kumimoji="1" lang="ja-JP" altLang="en-US" smtClean="0"/>
              <a:t>2018/4/27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0596D5-60FE-436F-BF59-10B8E815EF71}" type="slidenum">
              <a:rPr kumimoji="1" lang="ja-JP" altLang="en-US" smtClean="0"/>
              <a:t>‹#›</a:t>
            </a:fld>
            <a:endParaRPr kumimoji="1" lang="ja-JP" altLang="en-US"/>
          </a:p>
        </p:txBody>
      </p:sp>
    </p:spTree>
    <p:extLst>
      <p:ext uri="{BB962C8B-B14F-4D97-AF65-F5344CB8AC3E}">
        <p14:creationId xmlns:p14="http://schemas.microsoft.com/office/powerpoint/2010/main" val="65174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C426D1B3-B1AE-490B-B0A4-C129B47D60DA}" type="datetime1">
              <a:rPr kumimoji="1" lang="ja-JP" altLang="en-US" smtClean="0"/>
              <a:t>2018/4/27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D0596D5-60FE-436F-BF59-10B8E815EF71}"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785313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E47FA1D-589D-4535-80D4-1BFA62B2B2AC}" type="datetime1">
              <a:rPr kumimoji="1" lang="ja-JP" altLang="en-US" smtClean="0"/>
              <a:t>2018/4/27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D0596D5-60FE-436F-BF59-10B8E815EF71}"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2461309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1B2AE6-3914-4806-BD77-923BFD5888AD}" type="datetime1">
              <a:rPr kumimoji="1" lang="ja-JP" altLang="en-US" smtClean="0"/>
              <a:t>2018/4/27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D0596D5-60FE-436F-BF59-10B8E815EF71}" type="slidenum">
              <a:rPr kumimoji="1" lang="ja-JP" altLang="en-US" smtClean="0"/>
              <a:t>‹#›</a:t>
            </a:fld>
            <a:endParaRPr kumimoji="1" lang="ja-JP" altLang="en-US"/>
          </a:p>
        </p:txBody>
      </p:sp>
    </p:spTree>
    <p:extLst>
      <p:ext uri="{BB962C8B-B14F-4D97-AF65-F5344CB8AC3E}">
        <p14:creationId xmlns:p14="http://schemas.microsoft.com/office/powerpoint/2010/main" val="1650415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D4C0DF8-ABD6-43C7-B253-D4A920CAC912}" type="datetime1">
              <a:rPr kumimoji="1" lang="ja-JP" altLang="en-US" smtClean="0"/>
              <a:t>2018/4/27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0596D5-60FE-436F-BF59-10B8E815EF71}" type="slidenum">
              <a:rPr kumimoji="1" lang="ja-JP" altLang="en-US" smtClean="0"/>
              <a:t>‹#›</a:t>
            </a:fld>
            <a:endParaRPr kumimoji="1" lang="ja-JP" altLang="en-US"/>
          </a:p>
        </p:txBody>
      </p:sp>
    </p:spTree>
    <p:extLst>
      <p:ext uri="{BB962C8B-B14F-4D97-AF65-F5344CB8AC3E}">
        <p14:creationId xmlns:p14="http://schemas.microsoft.com/office/powerpoint/2010/main" val="2026185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0EEC5A0-4C74-40CE-8BAE-AD610DBF0582}" type="datetime1">
              <a:rPr kumimoji="1" lang="ja-JP" altLang="en-US" smtClean="0"/>
              <a:t>2018/4/27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0596D5-60FE-436F-BF59-10B8E815EF71}" type="slidenum">
              <a:rPr kumimoji="1" lang="ja-JP" altLang="en-US" smtClean="0"/>
              <a:t>‹#›</a:t>
            </a:fld>
            <a:endParaRPr kumimoji="1" lang="ja-JP" altLang="en-US"/>
          </a:p>
        </p:txBody>
      </p:sp>
    </p:spTree>
    <p:extLst>
      <p:ext uri="{BB962C8B-B14F-4D97-AF65-F5344CB8AC3E}">
        <p14:creationId xmlns:p14="http://schemas.microsoft.com/office/powerpoint/2010/main" val="4067923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103C550D-B244-4263-8F53-624446D787E4}" type="datetime1">
              <a:rPr kumimoji="1" lang="ja-JP" altLang="en-US" smtClean="0"/>
              <a:t>2018/4/27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1D0596D5-60FE-436F-BF59-10B8E815EF71}" type="slidenum">
              <a:rPr kumimoji="1" lang="ja-JP" altLang="en-US" smtClean="0"/>
              <a:t>‹#›</a:t>
            </a:fld>
            <a:endParaRPr kumimoji="1" lang="ja-JP" altLang="en-US"/>
          </a:p>
        </p:txBody>
      </p:sp>
    </p:spTree>
    <p:extLst>
      <p:ext uri="{BB962C8B-B14F-4D97-AF65-F5344CB8AC3E}">
        <p14:creationId xmlns:p14="http://schemas.microsoft.com/office/powerpoint/2010/main" val="1283682490"/>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285750" y="1803798"/>
            <a:ext cx="8572501" cy="89"/>
          </a:xfrm>
          <a:prstGeom prst="line">
            <a:avLst/>
          </a:prstGeom>
          <a:ln w="12700">
            <a:solidFill>
              <a:schemeClr val="accent1">
                <a:hueOff val="109193"/>
                <a:satOff val="-4874"/>
                <a:lumOff val="12971"/>
              </a:schemeClr>
            </a:solidFill>
            <a:miter lim="400000"/>
          </a:ln>
        </p:spPr>
        <p:txBody>
          <a:bodyPr lIns="38100" tIns="38100" rIns="38100" bIns="38100" anchor="ctr"/>
          <a:lstStyle/>
          <a:p>
            <a:pPr defTabSz="287007" hangingPunct="0">
              <a:defRPr sz="1200">
                <a:solidFill>
                  <a:srgbClr val="000000"/>
                </a:solidFill>
                <a:latin typeface="ヒラギノ角ゴ ProN W3"/>
                <a:ea typeface="ヒラギノ角ゴ ProN W3"/>
                <a:cs typeface="ヒラギノ角ゴ ProN W3"/>
                <a:sym typeface="ヒラギノ角ゴ ProN W3"/>
              </a:defRPr>
            </a:pPr>
            <a:endParaRPr kumimoji="0" sz="753" kern="0">
              <a:solidFill>
                <a:srgbClr val="000000"/>
              </a:solidFill>
              <a:latin typeface="ヒラギノ角ゴ ProN W3"/>
              <a:ea typeface="ヒラギノ角ゴ ProN W3"/>
              <a:cs typeface="ヒラギノ角ゴ ProN W3"/>
              <a:sym typeface="ヒラギノ角ゴ ProN W3"/>
            </a:endParaRPr>
          </a:p>
        </p:txBody>
      </p:sp>
      <p:sp>
        <p:nvSpPr>
          <p:cNvPr id="3" name="Shape 3"/>
          <p:cNvSpPr/>
          <p:nvPr/>
        </p:nvSpPr>
        <p:spPr>
          <a:xfrm>
            <a:off x="285750" y="1839516"/>
            <a:ext cx="8572501" cy="89"/>
          </a:xfrm>
          <a:prstGeom prst="line">
            <a:avLst/>
          </a:prstGeom>
          <a:ln w="12700">
            <a:solidFill>
              <a:schemeClr val="accent1">
                <a:hueOff val="109193"/>
                <a:satOff val="-4874"/>
                <a:lumOff val="12971"/>
              </a:schemeClr>
            </a:solidFill>
            <a:miter lim="400000"/>
          </a:ln>
        </p:spPr>
        <p:txBody>
          <a:bodyPr lIns="38100" tIns="38100" rIns="38100" bIns="38100" anchor="ctr"/>
          <a:lstStyle/>
          <a:p>
            <a:pPr defTabSz="287007" hangingPunct="0">
              <a:defRPr sz="1200">
                <a:solidFill>
                  <a:srgbClr val="000000"/>
                </a:solidFill>
                <a:latin typeface="ヒラギノ角ゴ ProN W3"/>
                <a:ea typeface="ヒラギノ角ゴ ProN W3"/>
                <a:cs typeface="ヒラギノ角ゴ ProN W3"/>
                <a:sym typeface="ヒラギノ角ゴ ProN W3"/>
              </a:defRPr>
            </a:pPr>
            <a:endParaRPr kumimoji="0" sz="753" kern="0">
              <a:solidFill>
                <a:srgbClr val="000000"/>
              </a:solidFill>
              <a:latin typeface="ヒラギノ角ゴ ProN W3"/>
              <a:ea typeface="ヒラギノ角ゴ ProN W3"/>
              <a:cs typeface="ヒラギノ角ゴ ProN W3"/>
              <a:sym typeface="ヒラギノ角ゴ ProN W3"/>
            </a:endParaRPr>
          </a:p>
        </p:txBody>
      </p:sp>
      <p:sp>
        <p:nvSpPr>
          <p:cNvPr id="4" name="Shape 4"/>
          <p:cNvSpPr>
            <a:spLocks noGrp="1"/>
          </p:cNvSpPr>
          <p:nvPr>
            <p:ph type="title"/>
          </p:nvPr>
        </p:nvSpPr>
        <p:spPr>
          <a:xfrm>
            <a:off x="250031" y="312539"/>
            <a:ext cx="8643938" cy="143768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タイトルテキスト</a:t>
            </a:r>
          </a:p>
        </p:txBody>
      </p:sp>
      <p:sp>
        <p:nvSpPr>
          <p:cNvPr id="5" name="Shape 5"/>
          <p:cNvSpPr>
            <a:spLocks noGrp="1"/>
          </p:cNvSpPr>
          <p:nvPr>
            <p:ph type="body" idx="1"/>
          </p:nvPr>
        </p:nvSpPr>
        <p:spPr>
          <a:xfrm>
            <a:off x="250031" y="2098477"/>
            <a:ext cx="8643938" cy="4446984"/>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本文レベル1</a:t>
            </a:r>
          </a:p>
          <a:p>
            <a:pPr lvl="1"/>
            <a:r>
              <a:t>本文レベル2</a:t>
            </a:r>
          </a:p>
          <a:p>
            <a:pPr lvl="2"/>
            <a:r>
              <a:t>本文レベル3</a:t>
            </a:r>
          </a:p>
          <a:p>
            <a:pPr lvl="3"/>
            <a:r>
              <a:t>本文レベル4</a:t>
            </a:r>
          </a:p>
          <a:p>
            <a:pPr lvl="4"/>
            <a:r>
              <a:t>本文レベル5</a:t>
            </a:r>
          </a:p>
        </p:txBody>
      </p:sp>
      <p:sp>
        <p:nvSpPr>
          <p:cNvPr id="6" name="Shape 6"/>
          <p:cNvSpPr>
            <a:spLocks noGrp="1"/>
          </p:cNvSpPr>
          <p:nvPr>
            <p:ph type="sldNum" sz="quarter" idx="2"/>
          </p:nvPr>
        </p:nvSpPr>
        <p:spPr>
          <a:xfrm>
            <a:off x="8634871" y="6482953"/>
            <a:ext cx="294954" cy="257122"/>
          </a:xfrm>
          <a:prstGeom prst="rect">
            <a:avLst/>
          </a:prstGeom>
          <a:ln w="12700">
            <a:miter lim="400000"/>
          </a:ln>
        </p:spPr>
        <p:txBody>
          <a:bodyPr wrap="none" lIns="50800" tIns="50800" rIns="50800" bIns="50800">
            <a:spAutoFit/>
          </a:bodyPr>
          <a:lstStyle>
            <a:lvl1pPr>
              <a:defRPr sz="1004">
                <a:solidFill>
                  <a:schemeClr val="accent1">
                    <a:hueOff val="54750"/>
                    <a:satOff val="-1697"/>
                    <a:lumOff val="-18038"/>
                  </a:schemeClr>
                </a:solidFill>
              </a:defRPr>
            </a:lvl1pPr>
          </a:lstStyle>
          <a:p>
            <a:pPr algn="ctr" defTabSz="488975" hangingPunct="0"/>
            <a:fld id="{86CB4B4D-7CA3-9044-876B-883B54F8677D}" type="slidenum">
              <a:rPr kumimoji="0" kern="0">
                <a:solidFill>
                  <a:srgbClr val="4D76A4">
                    <a:hueOff val="54750"/>
                    <a:satOff val="-1697"/>
                    <a:lumOff val="-18038"/>
                  </a:srgbClr>
                </a:solidFill>
                <a:latin typeface="Palatino"/>
                <a:sym typeface="Palatino"/>
              </a:rPr>
              <a:pPr algn="ctr" defTabSz="488975" hangingPunct="0"/>
              <a:t>‹#›</a:t>
            </a:fld>
            <a:endParaRPr kumimoji="0" kern="0">
              <a:solidFill>
                <a:srgbClr val="4D76A4">
                  <a:hueOff val="54750"/>
                  <a:satOff val="-1697"/>
                  <a:lumOff val="-18038"/>
                </a:srgbClr>
              </a:solidFill>
              <a:latin typeface="Palatino"/>
              <a:sym typeface="Palatino"/>
            </a:endParaRPr>
          </a:p>
        </p:txBody>
      </p:sp>
    </p:spTree>
    <p:extLst>
      <p:ext uri="{BB962C8B-B14F-4D97-AF65-F5344CB8AC3E}">
        <p14:creationId xmlns:p14="http://schemas.microsoft.com/office/powerpoint/2010/main" val="364603445"/>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Lst>
  <p:transition spd="med"/>
  <p:hf hdr="0" ftr="0" dt="0"/>
  <p:txStyles>
    <p:titleStyle>
      <a:lvl1pPr marL="0" marR="0" indent="0"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1pPr>
      <a:lvl2pPr marL="0" marR="0" indent="143504"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2pPr>
      <a:lvl3pPr marL="0" marR="0" indent="287007"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3pPr>
      <a:lvl4pPr marL="0" marR="0" indent="430511"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4pPr>
      <a:lvl5pPr marL="0" marR="0" indent="574015"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5pPr>
      <a:lvl6pPr marL="0" marR="0" indent="717518"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6pPr>
      <a:lvl7pPr marL="0" marR="0" indent="861022"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7pPr>
      <a:lvl8pPr marL="0" marR="0" indent="1004525"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8pPr>
      <a:lvl9pPr marL="0" marR="0" indent="1148030"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9pPr>
    </p:titleStyle>
    <p:bodyStyle>
      <a:lvl1pPr marL="318897" marR="0" indent="-318897" algn="l" defTabSz="366731" latinLnBrk="0">
        <a:lnSpc>
          <a:spcPct val="100000"/>
        </a:lnSpc>
        <a:spcBef>
          <a:spcPts val="2386"/>
        </a:spcBef>
        <a:spcAft>
          <a:spcPts val="0"/>
        </a:spcAft>
        <a:buClr>
          <a:srgbClr val="5C86B9"/>
        </a:buClr>
        <a:buSzPct val="70000"/>
        <a:buFont typeface="Zapf Dingbats"/>
        <a:buChar char="✤"/>
        <a:tabLst/>
        <a:defRPr sz="2386" b="0" i="0" u="none" strike="noStrike" cap="none" spc="0" baseline="0">
          <a:ln>
            <a:noFill/>
          </a:ln>
          <a:solidFill>
            <a:srgbClr val="000000"/>
          </a:solidFill>
          <a:uFillTx/>
          <a:latin typeface="Palatino"/>
          <a:ea typeface="Palatino"/>
          <a:cs typeface="Palatino"/>
          <a:sym typeface="Palatino"/>
        </a:defRPr>
      </a:lvl1pPr>
      <a:lvl2pPr marL="637794" marR="0" indent="-318897" algn="l" defTabSz="366731" latinLnBrk="0">
        <a:lnSpc>
          <a:spcPct val="100000"/>
        </a:lnSpc>
        <a:spcBef>
          <a:spcPts val="2386"/>
        </a:spcBef>
        <a:spcAft>
          <a:spcPts val="0"/>
        </a:spcAft>
        <a:buClr>
          <a:srgbClr val="5C86B9"/>
        </a:buClr>
        <a:buSzPct val="70000"/>
        <a:buFont typeface="Zapf Dingbats"/>
        <a:buChar char="✤"/>
        <a:tabLst/>
        <a:defRPr sz="2386" b="0" i="0" u="none" strike="noStrike" cap="none" spc="0" baseline="0">
          <a:ln>
            <a:noFill/>
          </a:ln>
          <a:solidFill>
            <a:srgbClr val="000000"/>
          </a:solidFill>
          <a:uFillTx/>
          <a:latin typeface="Palatino"/>
          <a:ea typeface="Palatino"/>
          <a:cs typeface="Palatino"/>
          <a:sym typeface="Palatino"/>
        </a:defRPr>
      </a:lvl2pPr>
      <a:lvl3pPr marL="956691" marR="0" indent="-318897" algn="l" defTabSz="366731" latinLnBrk="0">
        <a:lnSpc>
          <a:spcPct val="100000"/>
        </a:lnSpc>
        <a:spcBef>
          <a:spcPts val="2386"/>
        </a:spcBef>
        <a:spcAft>
          <a:spcPts val="0"/>
        </a:spcAft>
        <a:buClr>
          <a:srgbClr val="5C86B9"/>
        </a:buClr>
        <a:buSzPct val="70000"/>
        <a:buFont typeface="Zapf Dingbats"/>
        <a:buChar char="✤"/>
        <a:tabLst/>
        <a:defRPr sz="2386" b="0" i="0" u="none" strike="noStrike" cap="none" spc="0" baseline="0">
          <a:ln>
            <a:noFill/>
          </a:ln>
          <a:solidFill>
            <a:srgbClr val="000000"/>
          </a:solidFill>
          <a:uFillTx/>
          <a:latin typeface="Palatino"/>
          <a:ea typeface="Palatino"/>
          <a:cs typeface="Palatino"/>
          <a:sym typeface="Palatino"/>
        </a:defRPr>
      </a:lvl3pPr>
      <a:lvl4pPr marL="1275588" marR="0" indent="-318897" algn="l" defTabSz="366731" latinLnBrk="0">
        <a:lnSpc>
          <a:spcPct val="100000"/>
        </a:lnSpc>
        <a:spcBef>
          <a:spcPts val="2386"/>
        </a:spcBef>
        <a:spcAft>
          <a:spcPts val="0"/>
        </a:spcAft>
        <a:buClr>
          <a:srgbClr val="5C86B9"/>
        </a:buClr>
        <a:buSzPct val="70000"/>
        <a:buFont typeface="Zapf Dingbats"/>
        <a:buChar char="✤"/>
        <a:tabLst/>
        <a:defRPr sz="2386" b="0" i="0" u="none" strike="noStrike" cap="none" spc="0" baseline="0">
          <a:ln>
            <a:noFill/>
          </a:ln>
          <a:solidFill>
            <a:srgbClr val="000000"/>
          </a:solidFill>
          <a:uFillTx/>
          <a:latin typeface="Palatino"/>
          <a:ea typeface="Palatino"/>
          <a:cs typeface="Palatino"/>
          <a:sym typeface="Palatino"/>
        </a:defRPr>
      </a:lvl4pPr>
      <a:lvl5pPr marL="1594485" marR="0" indent="-318897" algn="l" defTabSz="366731" latinLnBrk="0">
        <a:lnSpc>
          <a:spcPct val="100000"/>
        </a:lnSpc>
        <a:spcBef>
          <a:spcPts val="2386"/>
        </a:spcBef>
        <a:spcAft>
          <a:spcPts val="0"/>
        </a:spcAft>
        <a:buClr>
          <a:srgbClr val="5C86B9"/>
        </a:buClr>
        <a:buSzPct val="70000"/>
        <a:buFont typeface="Zapf Dingbats"/>
        <a:buChar char="✤"/>
        <a:tabLst/>
        <a:defRPr sz="2386" b="0" i="0" u="none" strike="noStrike" cap="none" spc="0" baseline="0">
          <a:ln>
            <a:noFill/>
          </a:ln>
          <a:solidFill>
            <a:srgbClr val="000000"/>
          </a:solidFill>
          <a:uFillTx/>
          <a:latin typeface="Palatino"/>
          <a:ea typeface="Palatino"/>
          <a:cs typeface="Palatino"/>
          <a:sym typeface="Palatino"/>
        </a:defRPr>
      </a:lvl5pPr>
      <a:lvl6pPr marL="1913382" marR="0" indent="-318897" algn="l" defTabSz="366731" latinLnBrk="0">
        <a:lnSpc>
          <a:spcPct val="100000"/>
        </a:lnSpc>
        <a:spcBef>
          <a:spcPts val="2386"/>
        </a:spcBef>
        <a:spcAft>
          <a:spcPts val="0"/>
        </a:spcAft>
        <a:buClr>
          <a:srgbClr val="5C86B9"/>
        </a:buClr>
        <a:buSzPct val="70000"/>
        <a:buFont typeface="Zapf Dingbats"/>
        <a:buChar char="✤"/>
        <a:tabLst/>
        <a:defRPr sz="2386" b="0" i="0" u="none" strike="noStrike" cap="none" spc="0" baseline="0">
          <a:ln>
            <a:noFill/>
          </a:ln>
          <a:solidFill>
            <a:srgbClr val="000000"/>
          </a:solidFill>
          <a:uFillTx/>
          <a:latin typeface="Palatino"/>
          <a:ea typeface="Palatino"/>
          <a:cs typeface="Palatino"/>
          <a:sym typeface="Palatino"/>
        </a:defRPr>
      </a:lvl6pPr>
      <a:lvl7pPr marL="2232279" marR="0" indent="-318897" algn="l" defTabSz="366731" latinLnBrk="0">
        <a:lnSpc>
          <a:spcPct val="100000"/>
        </a:lnSpc>
        <a:spcBef>
          <a:spcPts val="2386"/>
        </a:spcBef>
        <a:spcAft>
          <a:spcPts val="0"/>
        </a:spcAft>
        <a:buClr>
          <a:srgbClr val="5C86B9"/>
        </a:buClr>
        <a:buSzPct val="70000"/>
        <a:buFont typeface="Zapf Dingbats"/>
        <a:buChar char="✤"/>
        <a:tabLst/>
        <a:defRPr sz="2386" b="0" i="0" u="none" strike="noStrike" cap="none" spc="0" baseline="0">
          <a:ln>
            <a:noFill/>
          </a:ln>
          <a:solidFill>
            <a:srgbClr val="000000"/>
          </a:solidFill>
          <a:uFillTx/>
          <a:latin typeface="Palatino"/>
          <a:ea typeface="Palatino"/>
          <a:cs typeface="Palatino"/>
          <a:sym typeface="Palatino"/>
        </a:defRPr>
      </a:lvl7pPr>
      <a:lvl8pPr marL="2551176" marR="0" indent="-318897" algn="l" defTabSz="366731" latinLnBrk="0">
        <a:lnSpc>
          <a:spcPct val="100000"/>
        </a:lnSpc>
        <a:spcBef>
          <a:spcPts val="2386"/>
        </a:spcBef>
        <a:spcAft>
          <a:spcPts val="0"/>
        </a:spcAft>
        <a:buClr>
          <a:srgbClr val="5C86B9"/>
        </a:buClr>
        <a:buSzPct val="70000"/>
        <a:buFont typeface="Zapf Dingbats"/>
        <a:buChar char="✤"/>
        <a:tabLst/>
        <a:defRPr sz="2386" b="0" i="0" u="none" strike="noStrike" cap="none" spc="0" baseline="0">
          <a:ln>
            <a:noFill/>
          </a:ln>
          <a:solidFill>
            <a:srgbClr val="000000"/>
          </a:solidFill>
          <a:uFillTx/>
          <a:latin typeface="Palatino"/>
          <a:ea typeface="Palatino"/>
          <a:cs typeface="Palatino"/>
          <a:sym typeface="Palatino"/>
        </a:defRPr>
      </a:lvl8pPr>
      <a:lvl9pPr marL="2870073" marR="0" indent="-318897" algn="l" defTabSz="366731" latinLnBrk="0">
        <a:lnSpc>
          <a:spcPct val="100000"/>
        </a:lnSpc>
        <a:spcBef>
          <a:spcPts val="2386"/>
        </a:spcBef>
        <a:spcAft>
          <a:spcPts val="0"/>
        </a:spcAft>
        <a:buClr>
          <a:srgbClr val="5C86B9"/>
        </a:buClr>
        <a:buSzPct val="70000"/>
        <a:buFont typeface="Zapf Dingbats"/>
        <a:buChar char="✤"/>
        <a:tabLst/>
        <a:defRPr sz="2386" b="0" i="0" u="none" strike="noStrike" cap="none" spc="0" baseline="0">
          <a:ln>
            <a:noFill/>
          </a:ln>
          <a:solidFill>
            <a:srgbClr val="000000"/>
          </a:solidFill>
          <a:uFillTx/>
          <a:latin typeface="Palatino"/>
          <a:ea typeface="Palatino"/>
          <a:cs typeface="Palatino"/>
          <a:sym typeface="Palatino"/>
        </a:defRPr>
      </a:lvl9pPr>
    </p:bodyStyle>
    <p:otherStyle>
      <a:lvl1pPr marL="0" marR="0" indent="0" algn="ctr" defTabSz="366731" latinLnBrk="0">
        <a:lnSpc>
          <a:spcPct val="100000"/>
        </a:lnSpc>
        <a:spcBef>
          <a:spcPts val="0"/>
        </a:spcBef>
        <a:spcAft>
          <a:spcPts val="0"/>
        </a:spcAft>
        <a:buClrTx/>
        <a:buSzTx/>
        <a:buFontTx/>
        <a:buNone/>
        <a:tabLst/>
        <a:defRPr sz="1004" b="0" i="0" u="none" strike="noStrike" cap="none" spc="0" baseline="0">
          <a:ln>
            <a:noFill/>
          </a:ln>
          <a:solidFill>
            <a:schemeClr val="tx1"/>
          </a:solidFill>
          <a:uFillTx/>
          <a:latin typeface="+mn-lt"/>
          <a:ea typeface="+mn-ea"/>
          <a:cs typeface="+mn-cs"/>
          <a:sym typeface="Palatino"/>
        </a:defRPr>
      </a:lvl1pPr>
      <a:lvl2pPr marL="0" marR="0" indent="143504" algn="ctr" defTabSz="366731" latinLnBrk="0">
        <a:lnSpc>
          <a:spcPct val="100000"/>
        </a:lnSpc>
        <a:spcBef>
          <a:spcPts val="0"/>
        </a:spcBef>
        <a:spcAft>
          <a:spcPts val="0"/>
        </a:spcAft>
        <a:buClrTx/>
        <a:buSzTx/>
        <a:buFontTx/>
        <a:buNone/>
        <a:tabLst/>
        <a:defRPr sz="1004" b="0" i="0" u="none" strike="noStrike" cap="none" spc="0" baseline="0">
          <a:ln>
            <a:noFill/>
          </a:ln>
          <a:solidFill>
            <a:schemeClr val="tx1"/>
          </a:solidFill>
          <a:uFillTx/>
          <a:latin typeface="+mn-lt"/>
          <a:ea typeface="+mn-ea"/>
          <a:cs typeface="+mn-cs"/>
          <a:sym typeface="Palatino"/>
        </a:defRPr>
      </a:lvl2pPr>
      <a:lvl3pPr marL="0" marR="0" indent="287007" algn="ctr" defTabSz="366731" latinLnBrk="0">
        <a:lnSpc>
          <a:spcPct val="100000"/>
        </a:lnSpc>
        <a:spcBef>
          <a:spcPts val="0"/>
        </a:spcBef>
        <a:spcAft>
          <a:spcPts val="0"/>
        </a:spcAft>
        <a:buClrTx/>
        <a:buSzTx/>
        <a:buFontTx/>
        <a:buNone/>
        <a:tabLst/>
        <a:defRPr sz="1004" b="0" i="0" u="none" strike="noStrike" cap="none" spc="0" baseline="0">
          <a:ln>
            <a:noFill/>
          </a:ln>
          <a:solidFill>
            <a:schemeClr val="tx1"/>
          </a:solidFill>
          <a:uFillTx/>
          <a:latin typeface="+mn-lt"/>
          <a:ea typeface="+mn-ea"/>
          <a:cs typeface="+mn-cs"/>
          <a:sym typeface="Palatino"/>
        </a:defRPr>
      </a:lvl3pPr>
      <a:lvl4pPr marL="0" marR="0" indent="430511" algn="ctr" defTabSz="366731" latinLnBrk="0">
        <a:lnSpc>
          <a:spcPct val="100000"/>
        </a:lnSpc>
        <a:spcBef>
          <a:spcPts val="0"/>
        </a:spcBef>
        <a:spcAft>
          <a:spcPts val="0"/>
        </a:spcAft>
        <a:buClrTx/>
        <a:buSzTx/>
        <a:buFontTx/>
        <a:buNone/>
        <a:tabLst/>
        <a:defRPr sz="1004" b="0" i="0" u="none" strike="noStrike" cap="none" spc="0" baseline="0">
          <a:ln>
            <a:noFill/>
          </a:ln>
          <a:solidFill>
            <a:schemeClr val="tx1"/>
          </a:solidFill>
          <a:uFillTx/>
          <a:latin typeface="+mn-lt"/>
          <a:ea typeface="+mn-ea"/>
          <a:cs typeface="+mn-cs"/>
          <a:sym typeface="Palatino"/>
        </a:defRPr>
      </a:lvl4pPr>
      <a:lvl5pPr marL="0" marR="0" indent="574015" algn="ctr" defTabSz="366731" latinLnBrk="0">
        <a:lnSpc>
          <a:spcPct val="100000"/>
        </a:lnSpc>
        <a:spcBef>
          <a:spcPts val="0"/>
        </a:spcBef>
        <a:spcAft>
          <a:spcPts val="0"/>
        </a:spcAft>
        <a:buClrTx/>
        <a:buSzTx/>
        <a:buFontTx/>
        <a:buNone/>
        <a:tabLst/>
        <a:defRPr sz="1004" b="0" i="0" u="none" strike="noStrike" cap="none" spc="0" baseline="0">
          <a:ln>
            <a:noFill/>
          </a:ln>
          <a:solidFill>
            <a:schemeClr val="tx1"/>
          </a:solidFill>
          <a:uFillTx/>
          <a:latin typeface="+mn-lt"/>
          <a:ea typeface="+mn-ea"/>
          <a:cs typeface="+mn-cs"/>
          <a:sym typeface="Palatino"/>
        </a:defRPr>
      </a:lvl5pPr>
      <a:lvl6pPr marL="0" marR="0" indent="717518" algn="ctr" defTabSz="366731" latinLnBrk="0">
        <a:lnSpc>
          <a:spcPct val="100000"/>
        </a:lnSpc>
        <a:spcBef>
          <a:spcPts val="0"/>
        </a:spcBef>
        <a:spcAft>
          <a:spcPts val="0"/>
        </a:spcAft>
        <a:buClrTx/>
        <a:buSzTx/>
        <a:buFontTx/>
        <a:buNone/>
        <a:tabLst/>
        <a:defRPr sz="1004" b="0" i="0" u="none" strike="noStrike" cap="none" spc="0" baseline="0">
          <a:ln>
            <a:noFill/>
          </a:ln>
          <a:solidFill>
            <a:schemeClr val="tx1"/>
          </a:solidFill>
          <a:uFillTx/>
          <a:latin typeface="+mn-lt"/>
          <a:ea typeface="+mn-ea"/>
          <a:cs typeface="+mn-cs"/>
          <a:sym typeface="Palatino"/>
        </a:defRPr>
      </a:lvl6pPr>
      <a:lvl7pPr marL="0" marR="0" indent="861022" algn="ctr" defTabSz="366731" latinLnBrk="0">
        <a:lnSpc>
          <a:spcPct val="100000"/>
        </a:lnSpc>
        <a:spcBef>
          <a:spcPts val="0"/>
        </a:spcBef>
        <a:spcAft>
          <a:spcPts val="0"/>
        </a:spcAft>
        <a:buClrTx/>
        <a:buSzTx/>
        <a:buFontTx/>
        <a:buNone/>
        <a:tabLst/>
        <a:defRPr sz="1004" b="0" i="0" u="none" strike="noStrike" cap="none" spc="0" baseline="0">
          <a:ln>
            <a:noFill/>
          </a:ln>
          <a:solidFill>
            <a:schemeClr val="tx1"/>
          </a:solidFill>
          <a:uFillTx/>
          <a:latin typeface="+mn-lt"/>
          <a:ea typeface="+mn-ea"/>
          <a:cs typeface="+mn-cs"/>
          <a:sym typeface="Palatino"/>
        </a:defRPr>
      </a:lvl7pPr>
      <a:lvl8pPr marL="0" marR="0" indent="1004525" algn="ctr" defTabSz="366731" latinLnBrk="0">
        <a:lnSpc>
          <a:spcPct val="100000"/>
        </a:lnSpc>
        <a:spcBef>
          <a:spcPts val="0"/>
        </a:spcBef>
        <a:spcAft>
          <a:spcPts val="0"/>
        </a:spcAft>
        <a:buClrTx/>
        <a:buSzTx/>
        <a:buFontTx/>
        <a:buNone/>
        <a:tabLst/>
        <a:defRPr sz="1004" b="0" i="0" u="none" strike="noStrike" cap="none" spc="0" baseline="0">
          <a:ln>
            <a:noFill/>
          </a:ln>
          <a:solidFill>
            <a:schemeClr val="tx1"/>
          </a:solidFill>
          <a:uFillTx/>
          <a:latin typeface="+mn-lt"/>
          <a:ea typeface="+mn-ea"/>
          <a:cs typeface="+mn-cs"/>
          <a:sym typeface="Palatino"/>
        </a:defRPr>
      </a:lvl8pPr>
      <a:lvl9pPr marL="0" marR="0" indent="1148030" algn="ctr" defTabSz="366731" latinLnBrk="0">
        <a:lnSpc>
          <a:spcPct val="100000"/>
        </a:lnSpc>
        <a:spcBef>
          <a:spcPts val="0"/>
        </a:spcBef>
        <a:spcAft>
          <a:spcPts val="0"/>
        </a:spcAft>
        <a:buClrTx/>
        <a:buSzTx/>
        <a:buFontTx/>
        <a:buNone/>
        <a:tabLst/>
        <a:defRPr sz="1004" b="0" i="0" u="none" strike="noStrike" cap="none" spc="0" baseline="0">
          <a:ln>
            <a:noFill/>
          </a:ln>
          <a:solidFill>
            <a:schemeClr val="tx1"/>
          </a:solidFill>
          <a:uFillTx/>
          <a:latin typeface="+mn-lt"/>
          <a:ea typeface="+mn-ea"/>
          <a:cs typeface="+mn-cs"/>
          <a:sym typeface="Palatino"/>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285750" y="1803798"/>
            <a:ext cx="8572501" cy="89"/>
          </a:xfrm>
          <a:prstGeom prst="line">
            <a:avLst/>
          </a:prstGeom>
          <a:ln w="12700">
            <a:solidFill>
              <a:schemeClr val="accent1">
                <a:hueOff val="109193"/>
                <a:satOff val="-4874"/>
                <a:lumOff val="12971"/>
              </a:schemeClr>
            </a:solidFill>
            <a:miter lim="400000"/>
          </a:ln>
        </p:spPr>
        <p:txBody>
          <a:bodyPr lIns="38100" tIns="38100" rIns="38100" bIns="38100" anchor="ctr"/>
          <a:lstStyle/>
          <a:p>
            <a:pPr defTabSz="287007" hangingPunct="0">
              <a:defRPr sz="1200">
                <a:solidFill>
                  <a:srgbClr val="000000"/>
                </a:solidFill>
                <a:latin typeface="ヒラギノ角ゴ ProN W3"/>
                <a:ea typeface="ヒラギノ角ゴ ProN W3"/>
                <a:cs typeface="ヒラギノ角ゴ ProN W3"/>
                <a:sym typeface="ヒラギノ角ゴ ProN W3"/>
              </a:defRPr>
            </a:pPr>
            <a:endParaRPr kumimoji="0" sz="753" kern="0">
              <a:solidFill>
                <a:srgbClr val="000000"/>
              </a:solidFill>
              <a:latin typeface="ヒラギノ角ゴ ProN W3"/>
              <a:ea typeface="ヒラギノ角ゴ ProN W3"/>
              <a:cs typeface="ヒラギノ角ゴ ProN W3"/>
              <a:sym typeface="ヒラギノ角ゴ ProN W3"/>
            </a:endParaRPr>
          </a:p>
        </p:txBody>
      </p:sp>
      <p:sp>
        <p:nvSpPr>
          <p:cNvPr id="3" name="Shape 3"/>
          <p:cNvSpPr/>
          <p:nvPr/>
        </p:nvSpPr>
        <p:spPr>
          <a:xfrm>
            <a:off x="285750" y="1839516"/>
            <a:ext cx="8572501" cy="89"/>
          </a:xfrm>
          <a:prstGeom prst="line">
            <a:avLst/>
          </a:prstGeom>
          <a:ln w="12700">
            <a:solidFill>
              <a:schemeClr val="accent1">
                <a:hueOff val="109193"/>
                <a:satOff val="-4874"/>
                <a:lumOff val="12971"/>
              </a:schemeClr>
            </a:solidFill>
            <a:miter lim="400000"/>
          </a:ln>
        </p:spPr>
        <p:txBody>
          <a:bodyPr lIns="38100" tIns="38100" rIns="38100" bIns="38100" anchor="ctr"/>
          <a:lstStyle/>
          <a:p>
            <a:pPr defTabSz="287007" hangingPunct="0">
              <a:defRPr sz="1200">
                <a:solidFill>
                  <a:srgbClr val="000000"/>
                </a:solidFill>
                <a:latin typeface="ヒラギノ角ゴ ProN W3"/>
                <a:ea typeface="ヒラギノ角ゴ ProN W3"/>
                <a:cs typeface="ヒラギノ角ゴ ProN W3"/>
                <a:sym typeface="ヒラギノ角ゴ ProN W3"/>
              </a:defRPr>
            </a:pPr>
            <a:endParaRPr kumimoji="0" sz="753" kern="0">
              <a:solidFill>
                <a:srgbClr val="000000"/>
              </a:solidFill>
              <a:latin typeface="ヒラギノ角ゴ ProN W3"/>
              <a:ea typeface="ヒラギノ角ゴ ProN W3"/>
              <a:cs typeface="ヒラギノ角ゴ ProN W3"/>
              <a:sym typeface="ヒラギノ角ゴ ProN W3"/>
            </a:endParaRPr>
          </a:p>
        </p:txBody>
      </p:sp>
      <p:sp>
        <p:nvSpPr>
          <p:cNvPr id="4" name="Shape 4"/>
          <p:cNvSpPr>
            <a:spLocks noGrp="1"/>
          </p:cNvSpPr>
          <p:nvPr>
            <p:ph type="title"/>
          </p:nvPr>
        </p:nvSpPr>
        <p:spPr>
          <a:xfrm>
            <a:off x="250031" y="312539"/>
            <a:ext cx="8643938" cy="143768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タイトルテキスト</a:t>
            </a:r>
          </a:p>
        </p:txBody>
      </p:sp>
      <p:sp>
        <p:nvSpPr>
          <p:cNvPr id="5" name="Shape 5"/>
          <p:cNvSpPr>
            <a:spLocks noGrp="1"/>
          </p:cNvSpPr>
          <p:nvPr>
            <p:ph type="body" idx="1"/>
          </p:nvPr>
        </p:nvSpPr>
        <p:spPr>
          <a:xfrm>
            <a:off x="250031" y="2098477"/>
            <a:ext cx="8643938" cy="4446984"/>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本文レベル1</a:t>
            </a:r>
          </a:p>
          <a:p>
            <a:pPr lvl="1"/>
            <a:r>
              <a:t>本文レベル2</a:t>
            </a:r>
          </a:p>
          <a:p>
            <a:pPr lvl="2"/>
            <a:r>
              <a:t>本文レベル3</a:t>
            </a:r>
          </a:p>
          <a:p>
            <a:pPr lvl="3"/>
            <a:r>
              <a:t>本文レベル4</a:t>
            </a:r>
          </a:p>
          <a:p>
            <a:pPr lvl="4"/>
            <a:r>
              <a:t>本文レベル5</a:t>
            </a:r>
          </a:p>
        </p:txBody>
      </p:sp>
      <p:sp>
        <p:nvSpPr>
          <p:cNvPr id="6" name="Shape 6"/>
          <p:cNvSpPr>
            <a:spLocks noGrp="1"/>
          </p:cNvSpPr>
          <p:nvPr>
            <p:ph type="sldNum" sz="quarter" idx="2"/>
          </p:nvPr>
        </p:nvSpPr>
        <p:spPr>
          <a:xfrm>
            <a:off x="8634871" y="6482953"/>
            <a:ext cx="294954" cy="257122"/>
          </a:xfrm>
          <a:prstGeom prst="rect">
            <a:avLst/>
          </a:prstGeom>
          <a:ln w="12700">
            <a:miter lim="400000"/>
          </a:ln>
        </p:spPr>
        <p:txBody>
          <a:bodyPr wrap="none" lIns="50800" tIns="50800" rIns="50800" bIns="50800">
            <a:spAutoFit/>
          </a:bodyPr>
          <a:lstStyle>
            <a:lvl1pPr>
              <a:defRPr sz="1004">
                <a:solidFill>
                  <a:schemeClr val="accent1">
                    <a:hueOff val="54750"/>
                    <a:satOff val="-1697"/>
                    <a:lumOff val="-18038"/>
                  </a:schemeClr>
                </a:solidFill>
              </a:defRPr>
            </a:lvl1pPr>
          </a:lstStyle>
          <a:p>
            <a:pPr algn="ctr" defTabSz="488975" hangingPunct="0"/>
            <a:fld id="{86CB4B4D-7CA3-9044-876B-883B54F8677D}" type="slidenum">
              <a:rPr kumimoji="0" kern="0">
                <a:solidFill>
                  <a:srgbClr val="4D76A4">
                    <a:hueOff val="54750"/>
                    <a:satOff val="-1697"/>
                    <a:lumOff val="-18038"/>
                  </a:srgbClr>
                </a:solidFill>
                <a:latin typeface="Palatino"/>
                <a:sym typeface="Palatino"/>
              </a:rPr>
              <a:pPr algn="ctr" defTabSz="488975" hangingPunct="0"/>
              <a:t>‹#›</a:t>
            </a:fld>
            <a:endParaRPr kumimoji="0" kern="0">
              <a:solidFill>
                <a:srgbClr val="4D76A4">
                  <a:hueOff val="54750"/>
                  <a:satOff val="-1697"/>
                  <a:lumOff val="-18038"/>
                </a:srgbClr>
              </a:solidFill>
              <a:latin typeface="Palatino"/>
              <a:sym typeface="Palatino"/>
            </a:endParaRPr>
          </a:p>
        </p:txBody>
      </p:sp>
    </p:spTree>
    <p:extLst>
      <p:ext uri="{BB962C8B-B14F-4D97-AF65-F5344CB8AC3E}">
        <p14:creationId xmlns:p14="http://schemas.microsoft.com/office/powerpoint/2010/main" val="3551001798"/>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 id="2147483831" r:id="rId13"/>
  </p:sldLayoutIdLst>
  <p:transition spd="med"/>
  <p:hf hdr="0" ftr="0" dt="0"/>
  <p:txStyles>
    <p:titleStyle>
      <a:lvl1pPr marL="0" marR="0" indent="0"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1pPr>
      <a:lvl2pPr marL="0" marR="0" indent="143504"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2pPr>
      <a:lvl3pPr marL="0" marR="0" indent="287007"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3pPr>
      <a:lvl4pPr marL="0" marR="0" indent="430511"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4pPr>
      <a:lvl5pPr marL="0" marR="0" indent="574015"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5pPr>
      <a:lvl6pPr marL="0" marR="0" indent="717518"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6pPr>
      <a:lvl7pPr marL="0" marR="0" indent="861022"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7pPr>
      <a:lvl8pPr marL="0" marR="0" indent="1004525"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8pPr>
      <a:lvl9pPr marL="0" marR="0" indent="1148030"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9pPr>
    </p:titleStyle>
    <p:bodyStyle>
      <a:lvl1pPr marL="318897" marR="0" indent="-318897" algn="l" defTabSz="366731" latinLnBrk="0">
        <a:lnSpc>
          <a:spcPct val="100000"/>
        </a:lnSpc>
        <a:spcBef>
          <a:spcPts val="2386"/>
        </a:spcBef>
        <a:spcAft>
          <a:spcPts val="0"/>
        </a:spcAft>
        <a:buClr>
          <a:srgbClr val="5C86B9"/>
        </a:buClr>
        <a:buSzPct val="70000"/>
        <a:buFont typeface="Zapf Dingbats"/>
        <a:buChar char="✤"/>
        <a:tabLst/>
        <a:defRPr sz="2386" b="0" i="0" u="none" strike="noStrike" cap="none" spc="0" baseline="0">
          <a:ln>
            <a:noFill/>
          </a:ln>
          <a:solidFill>
            <a:srgbClr val="000000"/>
          </a:solidFill>
          <a:uFillTx/>
          <a:latin typeface="Palatino"/>
          <a:ea typeface="Palatino"/>
          <a:cs typeface="Palatino"/>
          <a:sym typeface="Palatino"/>
        </a:defRPr>
      </a:lvl1pPr>
      <a:lvl2pPr marL="637794" marR="0" indent="-318897" algn="l" defTabSz="366731" latinLnBrk="0">
        <a:lnSpc>
          <a:spcPct val="100000"/>
        </a:lnSpc>
        <a:spcBef>
          <a:spcPts val="2386"/>
        </a:spcBef>
        <a:spcAft>
          <a:spcPts val="0"/>
        </a:spcAft>
        <a:buClr>
          <a:srgbClr val="5C86B9"/>
        </a:buClr>
        <a:buSzPct val="70000"/>
        <a:buFont typeface="Zapf Dingbats"/>
        <a:buChar char="✤"/>
        <a:tabLst/>
        <a:defRPr sz="2386" b="0" i="0" u="none" strike="noStrike" cap="none" spc="0" baseline="0">
          <a:ln>
            <a:noFill/>
          </a:ln>
          <a:solidFill>
            <a:srgbClr val="000000"/>
          </a:solidFill>
          <a:uFillTx/>
          <a:latin typeface="Palatino"/>
          <a:ea typeface="Palatino"/>
          <a:cs typeface="Palatino"/>
          <a:sym typeface="Palatino"/>
        </a:defRPr>
      </a:lvl2pPr>
      <a:lvl3pPr marL="956691" marR="0" indent="-318897" algn="l" defTabSz="366731" latinLnBrk="0">
        <a:lnSpc>
          <a:spcPct val="100000"/>
        </a:lnSpc>
        <a:spcBef>
          <a:spcPts val="2386"/>
        </a:spcBef>
        <a:spcAft>
          <a:spcPts val="0"/>
        </a:spcAft>
        <a:buClr>
          <a:srgbClr val="5C86B9"/>
        </a:buClr>
        <a:buSzPct val="70000"/>
        <a:buFont typeface="Zapf Dingbats"/>
        <a:buChar char="✤"/>
        <a:tabLst/>
        <a:defRPr sz="2386" b="0" i="0" u="none" strike="noStrike" cap="none" spc="0" baseline="0">
          <a:ln>
            <a:noFill/>
          </a:ln>
          <a:solidFill>
            <a:srgbClr val="000000"/>
          </a:solidFill>
          <a:uFillTx/>
          <a:latin typeface="Palatino"/>
          <a:ea typeface="Palatino"/>
          <a:cs typeface="Palatino"/>
          <a:sym typeface="Palatino"/>
        </a:defRPr>
      </a:lvl3pPr>
      <a:lvl4pPr marL="1275588" marR="0" indent="-318897" algn="l" defTabSz="366731" latinLnBrk="0">
        <a:lnSpc>
          <a:spcPct val="100000"/>
        </a:lnSpc>
        <a:spcBef>
          <a:spcPts val="2386"/>
        </a:spcBef>
        <a:spcAft>
          <a:spcPts val="0"/>
        </a:spcAft>
        <a:buClr>
          <a:srgbClr val="5C86B9"/>
        </a:buClr>
        <a:buSzPct val="70000"/>
        <a:buFont typeface="Zapf Dingbats"/>
        <a:buChar char="✤"/>
        <a:tabLst/>
        <a:defRPr sz="2386" b="0" i="0" u="none" strike="noStrike" cap="none" spc="0" baseline="0">
          <a:ln>
            <a:noFill/>
          </a:ln>
          <a:solidFill>
            <a:srgbClr val="000000"/>
          </a:solidFill>
          <a:uFillTx/>
          <a:latin typeface="Palatino"/>
          <a:ea typeface="Palatino"/>
          <a:cs typeface="Palatino"/>
          <a:sym typeface="Palatino"/>
        </a:defRPr>
      </a:lvl4pPr>
      <a:lvl5pPr marL="1594485" marR="0" indent="-318897" algn="l" defTabSz="366731" latinLnBrk="0">
        <a:lnSpc>
          <a:spcPct val="100000"/>
        </a:lnSpc>
        <a:spcBef>
          <a:spcPts val="2386"/>
        </a:spcBef>
        <a:spcAft>
          <a:spcPts val="0"/>
        </a:spcAft>
        <a:buClr>
          <a:srgbClr val="5C86B9"/>
        </a:buClr>
        <a:buSzPct val="70000"/>
        <a:buFont typeface="Zapf Dingbats"/>
        <a:buChar char="✤"/>
        <a:tabLst/>
        <a:defRPr sz="2386" b="0" i="0" u="none" strike="noStrike" cap="none" spc="0" baseline="0">
          <a:ln>
            <a:noFill/>
          </a:ln>
          <a:solidFill>
            <a:srgbClr val="000000"/>
          </a:solidFill>
          <a:uFillTx/>
          <a:latin typeface="Palatino"/>
          <a:ea typeface="Palatino"/>
          <a:cs typeface="Palatino"/>
          <a:sym typeface="Palatino"/>
        </a:defRPr>
      </a:lvl5pPr>
      <a:lvl6pPr marL="1913382" marR="0" indent="-318897" algn="l" defTabSz="366731" latinLnBrk="0">
        <a:lnSpc>
          <a:spcPct val="100000"/>
        </a:lnSpc>
        <a:spcBef>
          <a:spcPts val="2386"/>
        </a:spcBef>
        <a:spcAft>
          <a:spcPts val="0"/>
        </a:spcAft>
        <a:buClr>
          <a:srgbClr val="5C86B9"/>
        </a:buClr>
        <a:buSzPct val="70000"/>
        <a:buFont typeface="Zapf Dingbats"/>
        <a:buChar char="✤"/>
        <a:tabLst/>
        <a:defRPr sz="2386" b="0" i="0" u="none" strike="noStrike" cap="none" spc="0" baseline="0">
          <a:ln>
            <a:noFill/>
          </a:ln>
          <a:solidFill>
            <a:srgbClr val="000000"/>
          </a:solidFill>
          <a:uFillTx/>
          <a:latin typeface="Palatino"/>
          <a:ea typeface="Palatino"/>
          <a:cs typeface="Palatino"/>
          <a:sym typeface="Palatino"/>
        </a:defRPr>
      </a:lvl6pPr>
      <a:lvl7pPr marL="2232279" marR="0" indent="-318897" algn="l" defTabSz="366731" latinLnBrk="0">
        <a:lnSpc>
          <a:spcPct val="100000"/>
        </a:lnSpc>
        <a:spcBef>
          <a:spcPts val="2386"/>
        </a:spcBef>
        <a:spcAft>
          <a:spcPts val="0"/>
        </a:spcAft>
        <a:buClr>
          <a:srgbClr val="5C86B9"/>
        </a:buClr>
        <a:buSzPct val="70000"/>
        <a:buFont typeface="Zapf Dingbats"/>
        <a:buChar char="✤"/>
        <a:tabLst/>
        <a:defRPr sz="2386" b="0" i="0" u="none" strike="noStrike" cap="none" spc="0" baseline="0">
          <a:ln>
            <a:noFill/>
          </a:ln>
          <a:solidFill>
            <a:srgbClr val="000000"/>
          </a:solidFill>
          <a:uFillTx/>
          <a:latin typeface="Palatino"/>
          <a:ea typeface="Palatino"/>
          <a:cs typeface="Palatino"/>
          <a:sym typeface="Palatino"/>
        </a:defRPr>
      </a:lvl7pPr>
      <a:lvl8pPr marL="2551176" marR="0" indent="-318897" algn="l" defTabSz="366731" latinLnBrk="0">
        <a:lnSpc>
          <a:spcPct val="100000"/>
        </a:lnSpc>
        <a:spcBef>
          <a:spcPts val="2386"/>
        </a:spcBef>
        <a:spcAft>
          <a:spcPts val="0"/>
        </a:spcAft>
        <a:buClr>
          <a:srgbClr val="5C86B9"/>
        </a:buClr>
        <a:buSzPct val="70000"/>
        <a:buFont typeface="Zapf Dingbats"/>
        <a:buChar char="✤"/>
        <a:tabLst/>
        <a:defRPr sz="2386" b="0" i="0" u="none" strike="noStrike" cap="none" spc="0" baseline="0">
          <a:ln>
            <a:noFill/>
          </a:ln>
          <a:solidFill>
            <a:srgbClr val="000000"/>
          </a:solidFill>
          <a:uFillTx/>
          <a:latin typeface="Palatino"/>
          <a:ea typeface="Palatino"/>
          <a:cs typeface="Palatino"/>
          <a:sym typeface="Palatino"/>
        </a:defRPr>
      </a:lvl8pPr>
      <a:lvl9pPr marL="2870073" marR="0" indent="-318897" algn="l" defTabSz="366731" latinLnBrk="0">
        <a:lnSpc>
          <a:spcPct val="100000"/>
        </a:lnSpc>
        <a:spcBef>
          <a:spcPts val="2386"/>
        </a:spcBef>
        <a:spcAft>
          <a:spcPts val="0"/>
        </a:spcAft>
        <a:buClr>
          <a:srgbClr val="5C86B9"/>
        </a:buClr>
        <a:buSzPct val="70000"/>
        <a:buFont typeface="Zapf Dingbats"/>
        <a:buChar char="✤"/>
        <a:tabLst/>
        <a:defRPr sz="2386" b="0" i="0" u="none" strike="noStrike" cap="none" spc="0" baseline="0">
          <a:ln>
            <a:noFill/>
          </a:ln>
          <a:solidFill>
            <a:srgbClr val="000000"/>
          </a:solidFill>
          <a:uFillTx/>
          <a:latin typeface="Palatino"/>
          <a:ea typeface="Palatino"/>
          <a:cs typeface="Palatino"/>
          <a:sym typeface="Palatino"/>
        </a:defRPr>
      </a:lvl9pPr>
    </p:bodyStyle>
    <p:otherStyle>
      <a:lvl1pPr marL="0" marR="0" indent="0" algn="ctr" defTabSz="366731" latinLnBrk="0">
        <a:lnSpc>
          <a:spcPct val="100000"/>
        </a:lnSpc>
        <a:spcBef>
          <a:spcPts val="0"/>
        </a:spcBef>
        <a:spcAft>
          <a:spcPts val="0"/>
        </a:spcAft>
        <a:buClrTx/>
        <a:buSzTx/>
        <a:buFontTx/>
        <a:buNone/>
        <a:tabLst/>
        <a:defRPr sz="1004" b="0" i="0" u="none" strike="noStrike" cap="none" spc="0" baseline="0">
          <a:ln>
            <a:noFill/>
          </a:ln>
          <a:solidFill>
            <a:schemeClr val="tx1"/>
          </a:solidFill>
          <a:uFillTx/>
          <a:latin typeface="+mn-lt"/>
          <a:ea typeface="+mn-ea"/>
          <a:cs typeface="+mn-cs"/>
          <a:sym typeface="Palatino"/>
        </a:defRPr>
      </a:lvl1pPr>
      <a:lvl2pPr marL="0" marR="0" indent="143504" algn="ctr" defTabSz="366731" latinLnBrk="0">
        <a:lnSpc>
          <a:spcPct val="100000"/>
        </a:lnSpc>
        <a:spcBef>
          <a:spcPts val="0"/>
        </a:spcBef>
        <a:spcAft>
          <a:spcPts val="0"/>
        </a:spcAft>
        <a:buClrTx/>
        <a:buSzTx/>
        <a:buFontTx/>
        <a:buNone/>
        <a:tabLst/>
        <a:defRPr sz="1004" b="0" i="0" u="none" strike="noStrike" cap="none" spc="0" baseline="0">
          <a:ln>
            <a:noFill/>
          </a:ln>
          <a:solidFill>
            <a:schemeClr val="tx1"/>
          </a:solidFill>
          <a:uFillTx/>
          <a:latin typeface="+mn-lt"/>
          <a:ea typeface="+mn-ea"/>
          <a:cs typeface="+mn-cs"/>
          <a:sym typeface="Palatino"/>
        </a:defRPr>
      </a:lvl2pPr>
      <a:lvl3pPr marL="0" marR="0" indent="287007" algn="ctr" defTabSz="366731" latinLnBrk="0">
        <a:lnSpc>
          <a:spcPct val="100000"/>
        </a:lnSpc>
        <a:spcBef>
          <a:spcPts val="0"/>
        </a:spcBef>
        <a:spcAft>
          <a:spcPts val="0"/>
        </a:spcAft>
        <a:buClrTx/>
        <a:buSzTx/>
        <a:buFontTx/>
        <a:buNone/>
        <a:tabLst/>
        <a:defRPr sz="1004" b="0" i="0" u="none" strike="noStrike" cap="none" spc="0" baseline="0">
          <a:ln>
            <a:noFill/>
          </a:ln>
          <a:solidFill>
            <a:schemeClr val="tx1"/>
          </a:solidFill>
          <a:uFillTx/>
          <a:latin typeface="+mn-lt"/>
          <a:ea typeface="+mn-ea"/>
          <a:cs typeface="+mn-cs"/>
          <a:sym typeface="Palatino"/>
        </a:defRPr>
      </a:lvl3pPr>
      <a:lvl4pPr marL="0" marR="0" indent="430511" algn="ctr" defTabSz="366731" latinLnBrk="0">
        <a:lnSpc>
          <a:spcPct val="100000"/>
        </a:lnSpc>
        <a:spcBef>
          <a:spcPts val="0"/>
        </a:spcBef>
        <a:spcAft>
          <a:spcPts val="0"/>
        </a:spcAft>
        <a:buClrTx/>
        <a:buSzTx/>
        <a:buFontTx/>
        <a:buNone/>
        <a:tabLst/>
        <a:defRPr sz="1004" b="0" i="0" u="none" strike="noStrike" cap="none" spc="0" baseline="0">
          <a:ln>
            <a:noFill/>
          </a:ln>
          <a:solidFill>
            <a:schemeClr val="tx1"/>
          </a:solidFill>
          <a:uFillTx/>
          <a:latin typeface="+mn-lt"/>
          <a:ea typeface="+mn-ea"/>
          <a:cs typeface="+mn-cs"/>
          <a:sym typeface="Palatino"/>
        </a:defRPr>
      </a:lvl4pPr>
      <a:lvl5pPr marL="0" marR="0" indent="574015" algn="ctr" defTabSz="366731" latinLnBrk="0">
        <a:lnSpc>
          <a:spcPct val="100000"/>
        </a:lnSpc>
        <a:spcBef>
          <a:spcPts val="0"/>
        </a:spcBef>
        <a:spcAft>
          <a:spcPts val="0"/>
        </a:spcAft>
        <a:buClrTx/>
        <a:buSzTx/>
        <a:buFontTx/>
        <a:buNone/>
        <a:tabLst/>
        <a:defRPr sz="1004" b="0" i="0" u="none" strike="noStrike" cap="none" spc="0" baseline="0">
          <a:ln>
            <a:noFill/>
          </a:ln>
          <a:solidFill>
            <a:schemeClr val="tx1"/>
          </a:solidFill>
          <a:uFillTx/>
          <a:latin typeface="+mn-lt"/>
          <a:ea typeface="+mn-ea"/>
          <a:cs typeface="+mn-cs"/>
          <a:sym typeface="Palatino"/>
        </a:defRPr>
      </a:lvl5pPr>
      <a:lvl6pPr marL="0" marR="0" indent="717518" algn="ctr" defTabSz="366731" latinLnBrk="0">
        <a:lnSpc>
          <a:spcPct val="100000"/>
        </a:lnSpc>
        <a:spcBef>
          <a:spcPts val="0"/>
        </a:spcBef>
        <a:spcAft>
          <a:spcPts val="0"/>
        </a:spcAft>
        <a:buClrTx/>
        <a:buSzTx/>
        <a:buFontTx/>
        <a:buNone/>
        <a:tabLst/>
        <a:defRPr sz="1004" b="0" i="0" u="none" strike="noStrike" cap="none" spc="0" baseline="0">
          <a:ln>
            <a:noFill/>
          </a:ln>
          <a:solidFill>
            <a:schemeClr val="tx1"/>
          </a:solidFill>
          <a:uFillTx/>
          <a:latin typeface="+mn-lt"/>
          <a:ea typeface="+mn-ea"/>
          <a:cs typeface="+mn-cs"/>
          <a:sym typeface="Palatino"/>
        </a:defRPr>
      </a:lvl6pPr>
      <a:lvl7pPr marL="0" marR="0" indent="861022" algn="ctr" defTabSz="366731" latinLnBrk="0">
        <a:lnSpc>
          <a:spcPct val="100000"/>
        </a:lnSpc>
        <a:spcBef>
          <a:spcPts val="0"/>
        </a:spcBef>
        <a:spcAft>
          <a:spcPts val="0"/>
        </a:spcAft>
        <a:buClrTx/>
        <a:buSzTx/>
        <a:buFontTx/>
        <a:buNone/>
        <a:tabLst/>
        <a:defRPr sz="1004" b="0" i="0" u="none" strike="noStrike" cap="none" spc="0" baseline="0">
          <a:ln>
            <a:noFill/>
          </a:ln>
          <a:solidFill>
            <a:schemeClr val="tx1"/>
          </a:solidFill>
          <a:uFillTx/>
          <a:latin typeface="+mn-lt"/>
          <a:ea typeface="+mn-ea"/>
          <a:cs typeface="+mn-cs"/>
          <a:sym typeface="Palatino"/>
        </a:defRPr>
      </a:lvl7pPr>
      <a:lvl8pPr marL="0" marR="0" indent="1004525" algn="ctr" defTabSz="366731" latinLnBrk="0">
        <a:lnSpc>
          <a:spcPct val="100000"/>
        </a:lnSpc>
        <a:spcBef>
          <a:spcPts val="0"/>
        </a:spcBef>
        <a:spcAft>
          <a:spcPts val="0"/>
        </a:spcAft>
        <a:buClrTx/>
        <a:buSzTx/>
        <a:buFontTx/>
        <a:buNone/>
        <a:tabLst/>
        <a:defRPr sz="1004" b="0" i="0" u="none" strike="noStrike" cap="none" spc="0" baseline="0">
          <a:ln>
            <a:noFill/>
          </a:ln>
          <a:solidFill>
            <a:schemeClr val="tx1"/>
          </a:solidFill>
          <a:uFillTx/>
          <a:latin typeface="+mn-lt"/>
          <a:ea typeface="+mn-ea"/>
          <a:cs typeface="+mn-cs"/>
          <a:sym typeface="Palatino"/>
        </a:defRPr>
      </a:lvl8pPr>
      <a:lvl9pPr marL="0" marR="0" indent="1148030" algn="ctr" defTabSz="366731" latinLnBrk="0">
        <a:lnSpc>
          <a:spcPct val="100000"/>
        </a:lnSpc>
        <a:spcBef>
          <a:spcPts val="0"/>
        </a:spcBef>
        <a:spcAft>
          <a:spcPts val="0"/>
        </a:spcAft>
        <a:buClrTx/>
        <a:buSzTx/>
        <a:buFontTx/>
        <a:buNone/>
        <a:tabLst/>
        <a:defRPr sz="1004" b="0" i="0" u="none" strike="noStrike" cap="none" spc="0" baseline="0">
          <a:ln>
            <a:noFill/>
          </a:ln>
          <a:solidFill>
            <a:schemeClr val="tx1"/>
          </a:solidFill>
          <a:uFillTx/>
          <a:latin typeface="+mn-lt"/>
          <a:ea typeface="+mn-ea"/>
          <a:cs typeface="+mn-cs"/>
          <a:sym typeface="Palatino"/>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6.xml"/></Relationships>
</file>

<file path=ppt/slides/_rels/slide6.xml.rels><?xml version="1.0" encoding="UTF-8" standalone="yes"?>
<Relationships xmlns="http://schemas.openxmlformats.org/package/2006/relationships"><Relationship Id="rId3" Type="http://schemas.openxmlformats.org/officeDocument/2006/relationships/hyperlink" Target="http://www.mext.go.jp/b_menu/shingi/chousa/shotou/122/attach/1372525.ht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679055"/>
            <a:ext cx="7772400" cy="1902073"/>
          </a:xfrm>
        </p:spPr>
        <p:txBody>
          <a:bodyPr>
            <a:normAutofit fontScale="90000"/>
          </a:bodyPr>
          <a:lstStyle/>
          <a:p>
            <a:pPr>
              <a:lnSpc>
                <a:spcPct val="150000"/>
              </a:lnSpc>
            </a:pPr>
            <a:r>
              <a:rPr kumimoji="1" lang="ja-JP" altLang="en-US" sz="4000" dirty="0" smtClean="0">
                <a:latin typeface="メイリオ" panose="020B0604030504040204" pitchFamily="50" charset="-128"/>
                <a:ea typeface="メイリオ" panose="020B0604030504040204" pitchFamily="50" charset="-128"/>
                <a:cs typeface="メイリオ" panose="020B0604030504040204" pitchFamily="50" charset="-128"/>
              </a:rPr>
              <a:t>ＩＣＴを活用した授業づくり</a:t>
            </a:r>
            <a:r>
              <a:rPr kumimoji="1" lang="en-US" altLang="ja-JP" sz="4000" dirty="0" smtClean="0">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4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4000" dirty="0" smtClean="0">
                <a:latin typeface="メイリオ" panose="020B0604030504040204" pitchFamily="50" charset="-128"/>
                <a:ea typeface="メイリオ" panose="020B0604030504040204" pitchFamily="50" charset="-128"/>
                <a:cs typeface="メイリオ" panose="020B0604030504040204" pitchFamily="50" charset="-128"/>
              </a:rPr>
              <a:t>③プログラミング教育</a:t>
            </a:r>
            <a:endParaRPr kumimoji="1" lang="ja-JP" altLang="en-US" sz="4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タイトル 1"/>
          <p:cNvSpPr txBox="1">
            <a:spLocks/>
          </p:cNvSpPr>
          <p:nvPr/>
        </p:nvSpPr>
        <p:spPr>
          <a:xfrm>
            <a:off x="5436096" y="6122988"/>
            <a:ext cx="3679304" cy="7350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兵庫県版研修プログラム</a:t>
            </a:r>
            <a:endParaRPr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1304123" y="1126097"/>
            <a:ext cx="6624736" cy="769441"/>
          </a:xfrm>
          <a:prstGeom prst="rect">
            <a:avLst/>
          </a:prstGeom>
          <a:noFill/>
        </p:spPr>
        <p:txBody>
          <a:bodyPr wrap="square" rtlCol="0">
            <a:spAutoFit/>
          </a:bodyPr>
          <a:lstStyle/>
          <a:p>
            <a:pPr algn="ctr"/>
            <a:r>
              <a:rPr kumimoji="1" lang="ja-JP" altLang="en-US" sz="4400" dirty="0" smtClean="0">
                <a:latin typeface="メイリオ" panose="020B0604030504040204" pitchFamily="50" charset="-128"/>
                <a:ea typeface="メイリオ" panose="020B0604030504040204" pitchFamily="50" charset="-128"/>
                <a:cs typeface="メイリオ" panose="020B0604030504040204" pitchFamily="50" charset="-128"/>
              </a:rPr>
              <a:t>スライド資料　</a:t>
            </a:r>
            <a:r>
              <a:rPr kumimoji="1" lang="en-US" altLang="ja-JP" sz="4400" dirty="0" smtClean="0">
                <a:latin typeface="メイリオ" panose="020B0604030504040204" pitchFamily="50" charset="-128"/>
                <a:ea typeface="メイリオ" panose="020B0604030504040204" pitchFamily="50" charset="-128"/>
                <a:cs typeface="メイリオ" panose="020B0604030504040204" pitchFamily="50" charset="-128"/>
              </a:rPr>
              <a:t>C3</a:t>
            </a:r>
            <a:endParaRPr kumimoji="1" lang="ja-JP" altLang="en-US" sz="44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 name="図 4"/>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433146" y="4531366"/>
            <a:ext cx="3086653" cy="2089830"/>
          </a:xfrm>
          <a:prstGeom prst="rect">
            <a:avLst/>
          </a:prstGeom>
        </p:spPr>
      </p:pic>
      <p:pic>
        <p:nvPicPr>
          <p:cNvPr id="6" name="図 5"/>
          <p:cNvPicPr>
            <a:picLocks noChangeAspect="1"/>
          </p:cNvPicPr>
          <p:nvPr/>
        </p:nvPicPr>
        <p:blipFill rotWithShape="1">
          <a:blip r:embed="rId4" cstate="email">
            <a:extLst>
              <a:ext uri="{28A0092B-C50C-407E-A947-70E740481C1C}">
                <a14:useLocalDpi xmlns:a14="http://schemas.microsoft.com/office/drawing/2010/main"/>
              </a:ext>
            </a:extLst>
          </a:blip>
          <a:srcRect l="-258"/>
          <a:stretch/>
        </p:blipFill>
        <p:spPr>
          <a:xfrm>
            <a:off x="7009033" y="4040630"/>
            <a:ext cx="1839652" cy="1262827"/>
          </a:xfrm>
          <a:prstGeom prst="rect">
            <a:avLst/>
          </a:prstGeom>
        </p:spPr>
      </p:pic>
      <p:sp>
        <p:nvSpPr>
          <p:cNvPr id="7" name="スライド番号プレースホルダー 6"/>
          <p:cNvSpPr>
            <a:spLocks noGrp="1"/>
          </p:cNvSpPr>
          <p:nvPr>
            <p:ph type="sldNum" sz="quarter" idx="12"/>
          </p:nvPr>
        </p:nvSpPr>
        <p:spPr/>
        <p:txBody>
          <a:bodyPr/>
          <a:lstStyle/>
          <a:p>
            <a:fld id="{1D0596D5-60FE-436F-BF59-10B8E815EF71}" type="slidenum">
              <a:rPr kumimoji="1" lang="ja-JP" altLang="en-US" smtClean="0"/>
              <a:t>1</a:t>
            </a:fld>
            <a:endParaRPr kumimoji="1" lang="ja-JP" altLang="en-US"/>
          </a:p>
        </p:txBody>
      </p:sp>
    </p:spTree>
    <p:extLst>
      <p:ext uri="{BB962C8B-B14F-4D97-AF65-F5344CB8AC3E}">
        <p14:creationId xmlns:p14="http://schemas.microsoft.com/office/powerpoint/2010/main" val="15909365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01231"/>
            <a:ext cx="9144000" cy="1325562"/>
          </a:xfrm>
        </p:spPr>
        <p:txBody>
          <a:bodyPr>
            <a:normAutofit/>
          </a:bodyPr>
          <a:lstStyle/>
          <a:p>
            <a:pPr algn="ctr"/>
            <a:r>
              <a:rPr kumimoji="1" lang="ja-JP" altLang="en-US" sz="4000" dirty="0" smtClean="0">
                <a:latin typeface="メイリオ" panose="020B0604030504040204" pitchFamily="50" charset="-128"/>
                <a:ea typeface="メイリオ" panose="020B0604030504040204" pitchFamily="50" charset="-128"/>
              </a:rPr>
              <a:t>プログラミング的思考とは</a:t>
            </a:r>
            <a:endParaRPr kumimoji="1" lang="ja-JP" altLang="en-US" sz="4000" dirty="0">
              <a:latin typeface="メイリオ" panose="020B0604030504040204" pitchFamily="50" charset="-128"/>
              <a:ea typeface="メイリオ" panose="020B0604030504040204" pitchFamily="50" charset="-128"/>
            </a:endParaRPr>
          </a:p>
        </p:txBody>
      </p:sp>
      <p:sp>
        <p:nvSpPr>
          <p:cNvPr id="3" name="コンテンツ プレースホルダー 2"/>
          <p:cNvSpPr>
            <a:spLocks noGrp="1"/>
          </p:cNvSpPr>
          <p:nvPr>
            <p:ph idx="1"/>
          </p:nvPr>
        </p:nvSpPr>
        <p:spPr>
          <a:xfrm>
            <a:off x="633845" y="1828802"/>
            <a:ext cx="7886700" cy="1838324"/>
          </a:xfrm>
        </p:spPr>
        <p:txBody>
          <a:bodyPr>
            <a:normAutofit/>
          </a:bodyPr>
          <a:lstStyle/>
          <a:p>
            <a:pPr marL="0" indent="0">
              <a:buNone/>
            </a:pPr>
            <a:r>
              <a:rPr lang="ja-JP" altLang="en-US" sz="2400" dirty="0">
                <a:latin typeface="メイリオ" panose="020B0604030504040204" pitchFamily="50" charset="-128"/>
                <a:ea typeface="メイリオ" panose="020B0604030504040204" pitchFamily="50" charset="-128"/>
              </a:rPr>
              <a:t>自分が意図する一連の活動を実現するために，どのような動きの組合せが必要であり，一つ一つの動きに対応した記号を、どのように組み合わせたらいいのか，記号の組合せをどのように改善していけば，より意図した活動に近づくのか，といったことを論理的に考えていく力。</a:t>
            </a:r>
            <a:endParaRPr kumimoji="1" lang="ja-JP" altLang="en-US" sz="2400" dirty="0">
              <a:latin typeface="メイリオ" panose="020B0604030504040204" pitchFamily="50" charset="-128"/>
              <a:ea typeface="メイリオ" panose="020B0604030504040204" pitchFamily="50" charset="-128"/>
            </a:endParaRPr>
          </a:p>
        </p:txBody>
      </p:sp>
      <p:grpSp>
        <p:nvGrpSpPr>
          <p:cNvPr id="7" name="グループ化 6"/>
          <p:cNvGrpSpPr/>
          <p:nvPr/>
        </p:nvGrpSpPr>
        <p:grpSpPr>
          <a:xfrm>
            <a:off x="476250" y="3629423"/>
            <a:ext cx="8115300" cy="2838051"/>
            <a:chOff x="476250" y="3629423"/>
            <a:chExt cx="8115300" cy="2838051"/>
          </a:xfrm>
        </p:grpSpPr>
        <p:sp>
          <p:nvSpPr>
            <p:cNvPr id="4" name="下矢印 3"/>
            <p:cNvSpPr/>
            <p:nvPr/>
          </p:nvSpPr>
          <p:spPr>
            <a:xfrm>
              <a:off x="4345781" y="3629423"/>
              <a:ext cx="452438" cy="912017"/>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476250" y="4743449"/>
              <a:ext cx="8115300" cy="172402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 name="コンテンツ プレースホルダー 2"/>
          <p:cNvSpPr txBox="1">
            <a:spLocks/>
          </p:cNvSpPr>
          <p:nvPr/>
        </p:nvSpPr>
        <p:spPr>
          <a:xfrm>
            <a:off x="628650" y="4995863"/>
            <a:ext cx="7886700" cy="1346198"/>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a:lstStyle>
          <a:p>
            <a:pPr marL="0" indent="0">
              <a:buNone/>
            </a:pPr>
            <a:r>
              <a:rPr lang="ja-JP" altLang="en-US" sz="2400" dirty="0" smtClean="0">
                <a:latin typeface="メイリオ" panose="020B0604030504040204" pitchFamily="50" charset="-128"/>
                <a:ea typeface="メイリオ" panose="020B0604030504040204" pitchFamily="50" charset="-128"/>
              </a:rPr>
              <a:t>・問題を</a:t>
            </a:r>
            <a:r>
              <a:rPr lang="ja-JP" altLang="en-US" sz="2400" dirty="0">
                <a:latin typeface="メイリオ" panose="020B0604030504040204" pitchFamily="50" charset="-128"/>
                <a:ea typeface="メイリオ" panose="020B0604030504040204" pitchFamily="50" charset="-128"/>
              </a:rPr>
              <a:t>正しく</a:t>
            </a:r>
            <a:r>
              <a:rPr lang="ja-JP" altLang="en-US" sz="2400" dirty="0" smtClean="0">
                <a:latin typeface="メイリオ" panose="020B0604030504040204" pitchFamily="50" charset="-128"/>
                <a:ea typeface="メイリオ" panose="020B0604030504040204" pitchFamily="50" charset="-128"/>
              </a:rPr>
              <a:t>理解し，解決するための指示を考える力</a:t>
            </a:r>
            <a:endParaRPr lang="en-US" altLang="ja-JP" sz="2400" dirty="0" smtClean="0">
              <a:latin typeface="メイリオ" panose="020B0604030504040204" pitchFamily="50" charset="-128"/>
              <a:ea typeface="メイリオ" panose="020B0604030504040204" pitchFamily="50" charset="-128"/>
            </a:endParaRPr>
          </a:p>
          <a:p>
            <a:pPr marL="0" indent="0">
              <a:buNone/>
            </a:pPr>
            <a:r>
              <a:rPr lang="ja-JP" altLang="en-US" sz="2400" dirty="0" smtClean="0">
                <a:latin typeface="メイリオ" panose="020B0604030504040204" pitchFamily="50" charset="-128"/>
                <a:ea typeface="メイリオ" panose="020B0604030504040204" pitchFamily="50" charset="-128"/>
              </a:rPr>
              <a:t>・コンピュータでも理解できる簡単な指示に分解する力</a:t>
            </a:r>
            <a:endParaRPr lang="en-US" altLang="ja-JP" sz="2400" dirty="0" smtClean="0">
              <a:latin typeface="メイリオ" panose="020B0604030504040204" pitchFamily="50" charset="-128"/>
              <a:ea typeface="メイリオ" panose="020B0604030504040204" pitchFamily="50" charset="-128"/>
            </a:endParaRPr>
          </a:p>
          <a:p>
            <a:pPr marL="0" indent="0">
              <a:buNone/>
            </a:pPr>
            <a:r>
              <a:rPr lang="ja-JP" altLang="en-US" sz="2400" dirty="0" smtClean="0">
                <a:latin typeface="メイリオ" panose="020B0604030504040204" pitchFamily="50" charset="-128"/>
                <a:ea typeface="メイリオ" panose="020B0604030504040204" pitchFamily="50" charset="-128"/>
              </a:rPr>
              <a:t>・正しい順序，組合せの指示を考える力</a:t>
            </a:r>
            <a:endParaRPr lang="en-US" altLang="ja-JP" sz="2400" dirty="0" smtClean="0">
              <a:latin typeface="メイリオ" panose="020B0604030504040204" pitchFamily="50" charset="-128"/>
              <a:ea typeface="メイリオ" panose="020B0604030504040204" pitchFamily="50" charset="-128"/>
            </a:endParaRPr>
          </a:p>
          <a:p>
            <a:pPr marL="0" indent="0">
              <a:buNone/>
            </a:pPr>
            <a:endParaRPr lang="ja-JP" altLang="en-US" sz="2400" dirty="0">
              <a:latin typeface="メイリオ" panose="020B0604030504040204" pitchFamily="50" charset="-128"/>
              <a:ea typeface="メイリオ" panose="020B0604030504040204" pitchFamily="50" charset="-128"/>
            </a:endParaRPr>
          </a:p>
        </p:txBody>
      </p:sp>
      <p:sp>
        <p:nvSpPr>
          <p:cNvPr id="8" name="スライド番号プレースホルダー 7"/>
          <p:cNvSpPr>
            <a:spLocks noGrp="1"/>
          </p:cNvSpPr>
          <p:nvPr>
            <p:ph type="sldNum" sz="quarter" idx="12"/>
          </p:nvPr>
        </p:nvSpPr>
        <p:spPr/>
        <p:txBody>
          <a:bodyPr/>
          <a:lstStyle/>
          <a:p>
            <a:fld id="{1D0596D5-60FE-436F-BF59-10B8E815EF71}" type="slidenum">
              <a:rPr kumimoji="1" lang="ja-JP" altLang="en-US" smtClean="0"/>
              <a:t>10</a:t>
            </a:fld>
            <a:endParaRPr kumimoji="1" lang="ja-JP" altLang="en-US"/>
          </a:p>
        </p:txBody>
      </p:sp>
    </p:spTree>
    <p:extLst>
      <p:ext uri="{BB962C8B-B14F-4D97-AF65-F5344CB8AC3E}">
        <p14:creationId xmlns:p14="http://schemas.microsoft.com/office/powerpoint/2010/main" val="1431093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96278"/>
            <a:ext cx="9144000" cy="1325563"/>
          </a:xfrm>
        </p:spPr>
        <p:txBody>
          <a:bodyPr>
            <a:normAutofit/>
          </a:bodyPr>
          <a:lstStyle/>
          <a:p>
            <a:pPr algn="ctr"/>
            <a:r>
              <a:rPr lang="ja-JP" altLang="en-US" sz="4000" dirty="0" smtClean="0">
                <a:latin typeface="メイリオ" panose="020B0604030504040204" pitchFamily="50" charset="-128"/>
                <a:ea typeface="メイリオ" panose="020B0604030504040204" pitchFamily="50" charset="-128"/>
              </a:rPr>
              <a:t>小学校教育におけるプログラミング</a:t>
            </a:r>
            <a:r>
              <a:rPr lang="en-US" altLang="ja-JP" sz="4000" dirty="0" smtClean="0">
                <a:latin typeface="メイリオ" panose="020B0604030504040204" pitchFamily="50" charset="-128"/>
                <a:ea typeface="メイリオ" panose="020B0604030504040204" pitchFamily="50" charset="-128"/>
              </a:rPr>
              <a:t/>
            </a:r>
            <a:br>
              <a:rPr lang="en-US" altLang="ja-JP" sz="4000" dirty="0" smtClean="0">
                <a:latin typeface="メイリオ" panose="020B0604030504040204" pitchFamily="50" charset="-128"/>
                <a:ea typeface="メイリオ" panose="020B0604030504040204" pitchFamily="50" charset="-128"/>
              </a:rPr>
            </a:br>
            <a:r>
              <a:rPr lang="ja-JP" altLang="en-US" sz="4000" dirty="0" smtClean="0">
                <a:latin typeface="メイリオ" panose="020B0604030504040204" pitchFamily="50" charset="-128"/>
                <a:ea typeface="メイリオ" panose="020B0604030504040204" pitchFamily="50" charset="-128"/>
              </a:rPr>
              <a:t>教育で</a:t>
            </a:r>
            <a:r>
              <a:rPr lang="ja-JP" altLang="en-US" sz="4000" dirty="0">
                <a:latin typeface="メイリオ" panose="020B0604030504040204" pitchFamily="50" charset="-128"/>
                <a:ea typeface="メイリオ" panose="020B0604030504040204" pitchFamily="50" charset="-128"/>
              </a:rPr>
              <a:t>育成を</a:t>
            </a:r>
            <a:r>
              <a:rPr lang="ja-JP" altLang="en-US" sz="4000" dirty="0" smtClean="0">
                <a:latin typeface="メイリオ" panose="020B0604030504040204" pitchFamily="50" charset="-128"/>
                <a:ea typeface="メイリオ" panose="020B0604030504040204" pitchFamily="50" charset="-128"/>
              </a:rPr>
              <a:t>目指す資質</a:t>
            </a:r>
            <a:r>
              <a:rPr lang="ja-JP" altLang="en-US" sz="4000" dirty="0">
                <a:latin typeface="メイリオ" panose="020B0604030504040204" pitchFamily="50" charset="-128"/>
                <a:ea typeface="メイリオ" panose="020B0604030504040204" pitchFamily="50" charset="-128"/>
              </a:rPr>
              <a:t>・能力</a:t>
            </a:r>
            <a:endParaRPr kumimoji="1" lang="ja-JP" altLang="en-US" sz="4000" dirty="0">
              <a:latin typeface="メイリオ" panose="020B0604030504040204" pitchFamily="50" charset="-128"/>
              <a:ea typeface="メイリオ" panose="020B0604030504040204" pitchFamily="50" charset="-128"/>
            </a:endParaRPr>
          </a:p>
        </p:txBody>
      </p:sp>
      <p:sp>
        <p:nvSpPr>
          <p:cNvPr id="3" name="コンテンツ プレースホルダー 2"/>
          <p:cNvSpPr>
            <a:spLocks noGrp="1"/>
          </p:cNvSpPr>
          <p:nvPr>
            <p:ph idx="1"/>
          </p:nvPr>
        </p:nvSpPr>
        <p:spPr>
          <a:xfrm>
            <a:off x="494392" y="1865539"/>
            <a:ext cx="8287658" cy="4803775"/>
          </a:xfrm>
        </p:spPr>
        <p:txBody>
          <a:bodyPr>
            <a:normAutofit/>
          </a:bodyPr>
          <a:lstStyle/>
          <a:p>
            <a:pPr marL="0" indent="0">
              <a:buNone/>
            </a:pPr>
            <a:r>
              <a:rPr lang="en-US" altLang="ja-JP" sz="2400" dirty="0" smtClean="0">
                <a:latin typeface="メイリオ" panose="020B0604030504040204" pitchFamily="50" charset="-128"/>
                <a:ea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rPr>
              <a:t>知識・技能</a:t>
            </a:r>
            <a:r>
              <a:rPr lang="en-US" altLang="ja-JP" sz="2400" dirty="0">
                <a:latin typeface="メイリオ" panose="020B0604030504040204" pitchFamily="50" charset="-128"/>
                <a:ea typeface="メイリオ" panose="020B0604030504040204" pitchFamily="50" charset="-128"/>
              </a:rPr>
              <a:t>】</a:t>
            </a:r>
          </a:p>
          <a:p>
            <a:pPr marL="342900" indent="-342900"/>
            <a:r>
              <a:rPr lang="ja-JP" altLang="en-US" sz="2400" u="sng" dirty="0">
                <a:latin typeface="メイリオ" panose="020B0604030504040204" pitchFamily="50" charset="-128"/>
                <a:ea typeface="メイリオ" panose="020B0604030504040204" pitchFamily="50" charset="-128"/>
              </a:rPr>
              <a:t>身近な生活でコンピュータが活用されていること</a:t>
            </a:r>
            <a:r>
              <a:rPr lang="ja-JP" altLang="en-US" sz="2400" dirty="0">
                <a:latin typeface="メイリオ" panose="020B0604030504040204" pitchFamily="50" charset="-128"/>
                <a:ea typeface="メイリオ" panose="020B0604030504040204" pitchFamily="50" charset="-128"/>
              </a:rPr>
              <a:t>や、</a:t>
            </a:r>
            <a:r>
              <a:rPr lang="ja-JP" altLang="en-US" sz="2400" u="sng" dirty="0">
                <a:latin typeface="メイリオ" panose="020B0604030504040204" pitchFamily="50" charset="-128"/>
                <a:ea typeface="メイリオ" panose="020B0604030504040204" pitchFamily="50" charset="-128"/>
              </a:rPr>
              <a:t>問題の解決には必要な手順がある</a:t>
            </a:r>
            <a:r>
              <a:rPr lang="ja-JP" altLang="en-US" sz="2400" dirty="0">
                <a:latin typeface="メイリオ" panose="020B0604030504040204" pitchFamily="50" charset="-128"/>
                <a:ea typeface="メイリオ" panose="020B0604030504040204" pitchFamily="50" charset="-128"/>
              </a:rPr>
              <a:t>ことに気付くこと</a:t>
            </a:r>
            <a:r>
              <a:rPr lang="ja-JP" altLang="en-US" sz="2400" dirty="0" smtClean="0">
                <a:latin typeface="メイリオ" panose="020B0604030504040204" pitchFamily="50" charset="-128"/>
                <a:ea typeface="メイリオ" panose="020B0604030504040204" pitchFamily="50" charset="-128"/>
              </a:rPr>
              <a:t>。</a:t>
            </a:r>
            <a:endParaRPr lang="en-US" altLang="ja-JP" sz="2400" dirty="0" smtClean="0">
              <a:latin typeface="メイリオ" panose="020B0604030504040204" pitchFamily="50" charset="-128"/>
              <a:ea typeface="メイリオ" panose="020B0604030504040204" pitchFamily="50" charset="-128"/>
            </a:endParaRPr>
          </a:p>
          <a:p>
            <a:pPr marL="0" indent="0">
              <a:buNone/>
            </a:pPr>
            <a:endParaRPr lang="ja-JP" altLang="en-US" sz="2400" dirty="0">
              <a:latin typeface="メイリオ" panose="020B0604030504040204" pitchFamily="50" charset="-128"/>
              <a:ea typeface="メイリオ" panose="020B0604030504040204" pitchFamily="50" charset="-128"/>
            </a:endParaRPr>
          </a:p>
          <a:p>
            <a:pPr marL="0" indent="0">
              <a:buNone/>
            </a:pPr>
            <a:r>
              <a:rPr lang="en-US" altLang="ja-JP" sz="2400" dirty="0">
                <a:latin typeface="メイリオ" panose="020B0604030504040204" pitchFamily="50" charset="-128"/>
                <a:ea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rPr>
              <a:t>思考力・判断力・表現力等</a:t>
            </a:r>
            <a:r>
              <a:rPr lang="en-US" altLang="ja-JP" sz="2400" dirty="0">
                <a:latin typeface="メイリオ" panose="020B0604030504040204" pitchFamily="50" charset="-128"/>
                <a:ea typeface="メイリオ" panose="020B0604030504040204" pitchFamily="50" charset="-128"/>
              </a:rPr>
              <a:t>】</a:t>
            </a:r>
          </a:p>
          <a:p>
            <a:pPr marL="342900" indent="-342900"/>
            <a:r>
              <a:rPr lang="ja-JP" altLang="en-US" sz="2400" dirty="0">
                <a:latin typeface="メイリオ" panose="020B0604030504040204" pitchFamily="50" charset="-128"/>
                <a:ea typeface="メイリオ" panose="020B0604030504040204" pitchFamily="50" charset="-128"/>
              </a:rPr>
              <a:t>発達の段階に即して、「</a:t>
            </a:r>
            <a:r>
              <a:rPr lang="ja-JP" altLang="en-US" sz="2400" u="sng" dirty="0">
                <a:latin typeface="メイリオ" panose="020B0604030504040204" pitchFamily="50" charset="-128"/>
                <a:ea typeface="メイリオ" panose="020B0604030504040204" pitchFamily="50" charset="-128"/>
              </a:rPr>
              <a:t>プログラミング的思考</a:t>
            </a:r>
            <a:r>
              <a:rPr lang="ja-JP" altLang="en-US" sz="2400" dirty="0">
                <a:latin typeface="メイリオ" panose="020B0604030504040204" pitchFamily="50" charset="-128"/>
                <a:ea typeface="メイリオ" panose="020B0604030504040204" pitchFamily="50" charset="-128"/>
              </a:rPr>
              <a:t>」を育成すること</a:t>
            </a:r>
            <a:r>
              <a:rPr lang="ja-JP" altLang="en-US" sz="2400" dirty="0" smtClean="0">
                <a:latin typeface="メイリオ" panose="020B0604030504040204" pitchFamily="50" charset="-128"/>
                <a:ea typeface="メイリオ" panose="020B0604030504040204" pitchFamily="50" charset="-128"/>
              </a:rPr>
              <a:t>。</a:t>
            </a:r>
            <a:endParaRPr lang="en-US" altLang="ja-JP" sz="2400" dirty="0" smtClean="0">
              <a:latin typeface="メイリオ" panose="020B0604030504040204" pitchFamily="50" charset="-128"/>
              <a:ea typeface="メイリオ" panose="020B0604030504040204" pitchFamily="50" charset="-128"/>
            </a:endParaRPr>
          </a:p>
          <a:p>
            <a:pPr marL="0" indent="0">
              <a:buNone/>
            </a:pPr>
            <a:endParaRPr lang="ja-JP" altLang="en-US" sz="2400" dirty="0">
              <a:latin typeface="メイリオ" panose="020B0604030504040204" pitchFamily="50" charset="-128"/>
              <a:ea typeface="メイリオ" panose="020B0604030504040204" pitchFamily="50" charset="-128"/>
            </a:endParaRPr>
          </a:p>
          <a:p>
            <a:pPr marL="0" indent="0">
              <a:buNone/>
            </a:pPr>
            <a:r>
              <a:rPr lang="en-US" altLang="ja-JP" sz="2400" dirty="0">
                <a:latin typeface="メイリオ" panose="020B0604030504040204" pitchFamily="50" charset="-128"/>
                <a:ea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rPr>
              <a:t>学びに向かう力・人間性等</a:t>
            </a:r>
            <a:r>
              <a:rPr lang="en-US" altLang="ja-JP" sz="2400" dirty="0">
                <a:latin typeface="メイリオ" panose="020B0604030504040204" pitchFamily="50" charset="-128"/>
                <a:ea typeface="メイリオ" panose="020B0604030504040204" pitchFamily="50" charset="-128"/>
              </a:rPr>
              <a:t>】</a:t>
            </a:r>
          </a:p>
          <a:p>
            <a:pPr marL="342900" indent="-342900"/>
            <a:r>
              <a:rPr lang="ja-JP" altLang="en-US" sz="2400" dirty="0">
                <a:latin typeface="メイリオ" panose="020B0604030504040204" pitchFamily="50" charset="-128"/>
                <a:ea typeface="メイリオ" panose="020B0604030504040204" pitchFamily="50" charset="-128"/>
              </a:rPr>
              <a:t>発達の段階に即して、</a:t>
            </a:r>
            <a:r>
              <a:rPr lang="ja-JP" altLang="en-US" sz="2400" u="sng" dirty="0">
                <a:latin typeface="メイリオ" panose="020B0604030504040204" pitchFamily="50" charset="-128"/>
                <a:ea typeface="メイリオ" panose="020B0604030504040204" pitchFamily="50" charset="-128"/>
              </a:rPr>
              <a:t>コンピュータの働きを、よりよい人生や社会づくりに生かそうとする態度</a:t>
            </a:r>
            <a:r>
              <a:rPr lang="ja-JP" altLang="en-US" sz="2400" dirty="0">
                <a:latin typeface="メイリオ" panose="020B0604030504040204" pitchFamily="50" charset="-128"/>
                <a:ea typeface="メイリオ" panose="020B0604030504040204" pitchFamily="50" charset="-128"/>
              </a:rPr>
              <a:t>を涵養すること。</a:t>
            </a:r>
            <a:endParaRPr lang="en-US" altLang="ja-JP" sz="2400" dirty="0">
              <a:latin typeface="メイリオ" panose="020B0604030504040204" pitchFamily="50" charset="-128"/>
              <a:ea typeface="メイリオ" panose="020B0604030504040204" pitchFamily="50" charset="-128"/>
            </a:endParaRPr>
          </a:p>
          <a:p>
            <a:endParaRPr kumimoji="1" lang="ja-JP" altLang="en-US" sz="2400"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1D0596D5-60FE-436F-BF59-10B8E815EF71}" type="slidenum">
              <a:rPr kumimoji="1" lang="ja-JP" altLang="en-US" smtClean="0"/>
              <a:t>11</a:t>
            </a:fld>
            <a:endParaRPr kumimoji="1" lang="ja-JP" altLang="en-US"/>
          </a:p>
        </p:txBody>
      </p:sp>
    </p:spTree>
    <p:extLst>
      <p:ext uri="{BB962C8B-B14F-4D97-AF65-F5344CB8AC3E}">
        <p14:creationId xmlns:p14="http://schemas.microsoft.com/office/powerpoint/2010/main" val="23192652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96278"/>
            <a:ext cx="9144000" cy="1325563"/>
          </a:xfrm>
        </p:spPr>
        <p:txBody>
          <a:bodyPr>
            <a:normAutofit/>
          </a:bodyPr>
          <a:lstStyle/>
          <a:p>
            <a:pPr algn="ctr"/>
            <a:r>
              <a:rPr lang="ja-JP" altLang="en-US" sz="4000" dirty="0">
                <a:latin typeface="メイリオ" panose="020B0604030504040204" pitchFamily="50" charset="-128"/>
                <a:ea typeface="メイリオ" panose="020B0604030504040204" pitchFamily="50" charset="-128"/>
              </a:rPr>
              <a:t>プログラミング教育に</a:t>
            </a:r>
            <a:r>
              <a:rPr lang="ja-JP" altLang="en-US" sz="4000" dirty="0" smtClean="0">
                <a:latin typeface="メイリオ" panose="020B0604030504040204" pitchFamily="50" charset="-128"/>
                <a:ea typeface="メイリオ" panose="020B0604030504040204" pitchFamily="50" charset="-128"/>
              </a:rPr>
              <a:t>おいて</a:t>
            </a:r>
            <a:r>
              <a:rPr lang="en-US" altLang="ja-JP" sz="4000" dirty="0" smtClean="0">
                <a:latin typeface="メイリオ" panose="020B0604030504040204" pitchFamily="50" charset="-128"/>
                <a:ea typeface="メイリオ" panose="020B0604030504040204" pitchFamily="50" charset="-128"/>
              </a:rPr>
              <a:t/>
            </a:r>
            <a:br>
              <a:rPr lang="en-US" altLang="ja-JP" sz="4000" dirty="0" smtClean="0">
                <a:latin typeface="メイリオ" panose="020B0604030504040204" pitchFamily="50" charset="-128"/>
                <a:ea typeface="メイリオ" panose="020B0604030504040204" pitchFamily="50" charset="-128"/>
              </a:rPr>
            </a:br>
            <a:r>
              <a:rPr lang="ja-JP" altLang="en-US" sz="4000" dirty="0" smtClean="0">
                <a:latin typeface="メイリオ" panose="020B0604030504040204" pitchFamily="50" charset="-128"/>
                <a:ea typeface="メイリオ" panose="020B0604030504040204" pitchFamily="50" charset="-128"/>
              </a:rPr>
              <a:t>留意</a:t>
            </a:r>
            <a:r>
              <a:rPr lang="ja-JP" altLang="en-US" sz="4000" dirty="0">
                <a:latin typeface="メイリオ" panose="020B0604030504040204" pitchFamily="50" charset="-128"/>
                <a:ea typeface="メイリオ" panose="020B0604030504040204" pitchFamily="50" charset="-128"/>
              </a:rPr>
              <a:t>すべき点</a:t>
            </a:r>
            <a:endParaRPr kumimoji="1" lang="ja-JP" altLang="en-US" sz="4000" dirty="0">
              <a:latin typeface="メイリオ" panose="020B0604030504040204" pitchFamily="50" charset="-128"/>
              <a:ea typeface="メイリオ" panose="020B0604030504040204" pitchFamily="50" charset="-128"/>
            </a:endParaRPr>
          </a:p>
        </p:txBody>
      </p:sp>
      <p:sp>
        <p:nvSpPr>
          <p:cNvPr id="3" name="コンテンツ プレースホルダー 2"/>
          <p:cNvSpPr>
            <a:spLocks noGrp="1"/>
          </p:cNvSpPr>
          <p:nvPr>
            <p:ph idx="1"/>
          </p:nvPr>
        </p:nvSpPr>
        <p:spPr>
          <a:xfrm>
            <a:off x="493486" y="2054225"/>
            <a:ext cx="7895771" cy="4803775"/>
          </a:xfrm>
        </p:spPr>
        <p:txBody>
          <a:bodyPr>
            <a:normAutofit/>
          </a:bodyPr>
          <a:lstStyle/>
          <a:p>
            <a:pPr marL="241093" indent="-241093">
              <a:buFont typeface="Arial" panose="020B0604020202020204" pitchFamily="34" charset="0"/>
              <a:buChar char="•"/>
            </a:pPr>
            <a:r>
              <a:rPr lang="ja-JP" altLang="en-US" sz="2400" dirty="0">
                <a:latin typeface="メイリオ" panose="020B0604030504040204" pitchFamily="50" charset="-128"/>
                <a:ea typeface="メイリオ" panose="020B0604030504040204" pitchFamily="50" charset="-128"/>
              </a:rPr>
              <a:t>コーディングを覚えることが目的ではない</a:t>
            </a:r>
            <a:r>
              <a:rPr lang="ja-JP" altLang="en-US" sz="2400" dirty="0" smtClean="0">
                <a:latin typeface="メイリオ" panose="020B0604030504040204" pitchFamily="50" charset="-128"/>
                <a:ea typeface="メイリオ" panose="020B0604030504040204" pitchFamily="50" charset="-128"/>
              </a:rPr>
              <a:t>。</a:t>
            </a:r>
            <a:endParaRPr lang="en-US" altLang="ja-JP" sz="2400" dirty="0" smtClean="0">
              <a:latin typeface="メイリオ" panose="020B0604030504040204" pitchFamily="50" charset="-128"/>
              <a:ea typeface="メイリオ" panose="020B0604030504040204" pitchFamily="50" charset="-128"/>
            </a:endParaRPr>
          </a:p>
          <a:p>
            <a:pPr marL="241093" indent="-241093">
              <a:buFont typeface="Arial" panose="020B0604020202020204" pitchFamily="34" charset="0"/>
              <a:buChar char="•"/>
            </a:pPr>
            <a:endParaRPr lang="en-US" altLang="ja-JP" sz="2400" dirty="0">
              <a:latin typeface="メイリオ" panose="020B0604030504040204" pitchFamily="50" charset="-128"/>
              <a:ea typeface="メイリオ" panose="020B0604030504040204" pitchFamily="50" charset="-128"/>
            </a:endParaRPr>
          </a:p>
          <a:p>
            <a:pPr marL="241093" indent="-241093">
              <a:buFont typeface="Arial" panose="020B0604020202020204" pitchFamily="34" charset="0"/>
              <a:buChar char="•"/>
            </a:pPr>
            <a:r>
              <a:rPr lang="ja-JP" altLang="en-US" sz="2400" dirty="0">
                <a:latin typeface="メイリオ" panose="020B0604030504040204" pitchFamily="50" charset="-128"/>
                <a:ea typeface="メイリオ" panose="020B0604030504040204" pitchFamily="50" charset="-128"/>
              </a:rPr>
              <a:t>子供たちが、便利さの裏側でどのような仕組みが機能しているのかについて思いを巡らせ、便利な機械が「魔法の箱」ではなく、プログラミングを通じて人間の意図した処理を行わせることができるものであり、人間の叡智が生み出したものであることを理解できるようにする</a:t>
            </a:r>
            <a:r>
              <a:rPr lang="ja-JP" altLang="en-US" sz="2400" dirty="0" smtClean="0">
                <a:latin typeface="メイリオ" panose="020B0604030504040204" pitchFamily="50" charset="-128"/>
                <a:ea typeface="メイリオ" panose="020B0604030504040204" pitchFamily="50" charset="-128"/>
              </a:rPr>
              <a:t>ことである。</a:t>
            </a:r>
            <a:endParaRPr lang="en-US" altLang="ja-JP" sz="2400" dirty="0" smtClean="0">
              <a:latin typeface="メイリオ" panose="020B0604030504040204" pitchFamily="50" charset="-128"/>
              <a:ea typeface="メイリオ" panose="020B0604030504040204" pitchFamily="50" charset="-128"/>
            </a:endParaRPr>
          </a:p>
          <a:p>
            <a:pPr marL="241093" indent="-241093">
              <a:buFont typeface="Arial" panose="020B0604020202020204" pitchFamily="34" charset="0"/>
              <a:buChar char="•"/>
            </a:pPr>
            <a:endParaRPr lang="en-US" altLang="ja-JP" sz="2400" dirty="0">
              <a:latin typeface="メイリオ" panose="020B0604030504040204" pitchFamily="50" charset="-128"/>
              <a:ea typeface="メイリオ" panose="020B0604030504040204" pitchFamily="50" charset="-128"/>
            </a:endParaRPr>
          </a:p>
          <a:p>
            <a:pPr marL="241093" indent="-241093">
              <a:buFont typeface="Arial" panose="020B0604020202020204" pitchFamily="34" charset="0"/>
              <a:buChar char="•"/>
            </a:pPr>
            <a:r>
              <a:rPr lang="ja-JP" altLang="en-US" sz="2400" dirty="0">
                <a:latin typeface="メイリオ" panose="020B0604030504040204" pitchFamily="50" charset="-128"/>
                <a:ea typeface="メイリオ" panose="020B0604030504040204" pitchFamily="50" charset="-128"/>
              </a:rPr>
              <a:t>小学校においては、身近な生活の中での気付きを促したり、各教科等で身に付いた思考力を「プログラミング的思考」につなげたりする</a:t>
            </a:r>
            <a:r>
              <a:rPr lang="ja-JP" altLang="en-US" sz="2400" dirty="0" smtClean="0">
                <a:latin typeface="メイリオ" panose="020B0604030504040204" pitchFamily="50" charset="-128"/>
                <a:ea typeface="メイリオ" panose="020B0604030504040204" pitchFamily="50" charset="-128"/>
              </a:rPr>
              <a:t>段階である。</a:t>
            </a:r>
            <a:endParaRPr lang="en-US" altLang="ja-JP" sz="2400"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1D0596D5-60FE-436F-BF59-10B8E815EF71}" type="slidenum">
              <a:rPr kumimoji="1" lang="ja-JP" altLang="en-US" smtClean="0"/>
              <a:t>12</a:t>
            </a:fld>
            <a:endParaRPr kumimoji="1" lang="ja-JP" altLang="en-US"/>
          </a:p>
        </p:txBody>
      </p:sp>
    </p:spTree>
    <p:extLst>
      <p:ext uri="{BB962C8B-B14F-4D97-AF65-F5344CB8AC3E}">
        <p14:creationId xmlns:p14="http://schemas.microsoft.com/office/powerpoint/2010/main" val="37544248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96278"/>
            <a:ext cx="9144000" cy="1325563"/>
          </a:xfrm>
        </p:spPr>
        <p:txBody>
          <a:bodyPr>
            <a:normAutofit/>
          </a:bodyPr>
          <a:lstStyle/>
          <a:p>
            <a:pPr algn="ctr"/>
            <a:r>
              <a:rPr lang="ja-JP" altLang="en-US" sz="4000" dirty="0">
                <a:latin typeface="メイリオ" panose="020B0604030504040204" pitchFamily="50" charset="-128"/>
                <a:ea typeface="メイリオ" panose="020B0604030504040204" pitchFamily="50" charset="-128"/>
              </a:rPr>
              <a:t>プログラミング教育に</a:t>
            </a:r>
            <a:r>
              <a:rPr lang="ja-JP" altLang="en-US" sz="4000" dirty="0" smtClean="0">
                <a:latin typeface="メイリオ" panose="020B0604030504040204" pitchFamily="50" charset="-128"/>
                <a:ea typeface="メイリオ" panose="020B0604030504040204" pitchFamily="50" charset="-128"/>
              </a:rPr>
              <a:t>おいて</a:t>
            </a:r>
            <a:r>
              <a:rPr lang="en-US" altLang="ja-JP" sz="4000" dirty="0" smtClean="0">
                <a:latin typeface="メイリオ" panose="020B0604030504040204" pitchFamily="50" charset="-128"/>
                <a:ea typeface="メイリオ" panose="020B0604030504040204" pitchFamily="50" charset="-128"/>
              </a:rPr>
              <a:t/>
            </a:r>
            <a:br>
              <a:rPr lang="en-US" altLang="ja-JP" sz="4000" dirty="0" smtClean="0">
                <a:latin typeface="メイリオ" panose="020B0604030504040204" pitchFamily="50" charset="-128"/>
                <a:ea typeface="メイリオ" panose="020B0604030504040204" pitchFamily="50" charset="-128"/>
              </a:rPr>
            </a:br>
            <a:r>
              <a:rPr lang="ja-JP" altLang="en-US" sz="4000" dirty="0" smtClean="0">
                <a:latin typeface="メイリオ" panose="020B0604030504040204" pitchFamily="50" charset="-128"/>
                <a:ea typeface="メイリオ" panose="020B0604030504040204" pitchFamily="50" charset="-128"/>
              </a:rPr>
              <a:t>留意</a:t>
            </a:r>
            <a:r>
              <a:rPr lang="ja-JP" altLang="en-US" sz="4000" dirty="0">
                <a:latin typeface="メイリオ" panose="020B0604030504040204" pitchFamily="50" charset="-128"/>
                <a:ea typeface="メイリオ" panose="020B0604030504040204" pitchFamily="50" charset="-128"/>
              </a:rPr>
              <a:t>すべき点</a:t>
            </a:r>
            <a:endParaRPr kumimoji="1" lang="ja-JP" altLang="en-US" sz="4000" dirty="0">
              <a:latin typeface="メイリオ" panose="020B0604030504040204" pitchFamily="50" charset="-128"/>
              <a:ea typeface="メイリオ" panose="020B0604030504040204" pitchFamily="50" charset="-128"/>
            </a:endParaRPr>
          </a:p>
        </p:txBody>
      </p:sp>
      <p:sp>
        <p:nvSpPr>
          <p:cNvPr id="3" name="コンテンツ プレースホルダー 2"/>
          <p:cNvSpPr>
            <a:spLocks noGrp="1"/>
          </p:cNvSpPr>
          <p:nvPr>
            <p:ph idx="1"/>
          </p:nvPr>
        </p:nvSpPr>
        <p:spPr>
          <a:xfrm>
            <a:off x="522514" y="2054225"/>
            <a:ext cx="7794172" cy="4803775"/>
          </a:xfrm>
        </p:spPr>
        <p:txBody>
          <a:bodyPr>
            <a:normAutofit/>
          </a:bodyPr>
          <a:lstStyle/>
          <a:p>
            <a:pPr marL="241093" indent="-241093">
              <a:buFont typeface="Arial" panose="020B0604020202020204" pitchFamily="34" charset="0"/>
              <a:buChar char="•"/>
            </a:pPr>
            <a:r>
              <a:rPr lang="ja-JP" altLang="en-US" sz="2400" dirty="0" smtClean="0">
                <a:latin typeface="メイリオ" panose="020B0604030504040204" pitchFamily="50" charset="-128"/>
                <a:ea typeface="メイリオ" panose="020B0604030504040204" pitchFamily="50" charset="-128"/>
              </a:rPr>
              <a:t>教育</a:t>
            </a:r>
            <a:r>
              <a:rPr lang="ja-JP" altLang="en-US" sz="2400" dirty="0">
                <a:latin typeface="メイリオ" panose="020B0604030504040204" pitchFamily="50" charset="-128"/>
                <a:ea typeface="メイリオ" panose="020B0604030504040204" pitchFamily="50" charset="-128"/>
              </a:rPr>
              <a:t>課程全体を見渡した中で、プログラミング教育を行う単元を各学校が適切に位置付け、実施していくことが効果的である</a:t>
            </a:r>
            <a:r>
              <a:rPr lang="ja-JP" altLang="en-US" sz="2400" dirty="0" smtClean="0">
                <a:latin typeface="メイリオ" panose="020B0604030504040204" pitchFamily="50" charset="-128"/>
                <a:ea typeface="メイリオ" panose="020B0604030504040204" pitchFamily="50" charset="-128"/>
              </a:rPr>
              <a:t>。</a:t>
            </a:r>
            <a:endParaRPr lang="en-US" altLang="ja-JP" sz="2400" dirty="0" smtClean="0">
              <a:latin typeface="メイリオ" panose="020B0604030504040204" pitchFamily="50" charset="-128"/>
              <a:ea typeface="メイリオ" panose="020B0604030504040204" pitchFamily="50" charset="-128"/>
            </a:endParaRPr>
          </a:p>
          <a:p>
            <a:pPr marL="241093" indent="-241093">
              <a:buFont typeface="Arial" panose="020B0604020202020204" pitchFamily="34" charset="0"/>
              <a:buChar char="•"/>
            </a:pPr>
            <a:endParaRPr lang="en-US" altLang="ja-JP" sz="2400" dirty="0">
              <a:latin typeface="メイリオ" panose="020B0604030504040204" pitchFamily="50" charset="-128"/>
              <a:ea typeface="メイリオ" panose="020B0604030504040204" pitchFamily="50" charset="-128"/>
            </a:endParaRPr>
          </a:p>
          <a:p>
            <a:pPr marL="241093" indent="-241093">
              <a:buFont typeface="Arial" panose="020B0604020202020204" pitchFamily="34" charset="0"/>
              <a:buChar char="•"/>
            </a:pPr>
            <a:r>
              <a:rPr lang="ja-JP" altLang="en-US" sz="2400" dirty="0">
                <a:latin typeface="メイリオ" panose="020B0604030504040204" pitchFamily="50" charset="-128"/>
                <a:ea typeface="メイリオ" panose="020B0604030504040204" pitchFamily="50" charset="-128"/>
              </a:rPr>
              <a:t>一人で黙々とコンピュータに向かっているだけで授業が終わったり、子供自身の生活や体験と切り離された抽象的な内容に終始したりすることがないようにする</a:t>
            </a:r>
            <a:r>
              <a:rPr lang="ja-JP" altLang="en-US" sz="2400" dirty="0" smtClean="0">
                <a:latin typeface="メイリオ" panose="020B0604030504040204" pitchFamily="50" charset="-128"/>
                <a:ea typeface="メイリオ" panose="020B0604030504040204" pitchFamily="50" charset="-128"/>
              </a:rPr>
              <a:t>。</a:t>
            </a:r>
            <a:endParaRPr lang="en-US" altLang="ja-JP" sz="2400" dirty="0" smtClean="0">
              <a:latin typeface="メイリオ" panose="020B0604030504040204" pitchFamily="50" charset="-128"/>
              <a:ea typeface="メイリオ" panose="020B0604030504040204" pitchFamily="50" charset="-128"/>
            </a:endParaRPr>
          </a:p>
          <a:p>
            <a:pPr marL="241093" indent="-241093">
              <a:buFont typeface="Arial" panose="020B0604020202020204" pitchFamily="34" charset="0"/>
              <a:buChar char="•"/>
            </a:pPr>
            <a:endParaRPr lang="en-US" altLang="ja-JP" sz="2400" dirty="0">
              <a:latin typeface="メイリオ" panose="020B0604030504040204" pitchFamily="50" charset="-128"/>
              <a:ea typeface="メイリオ" panose="020B0604030504040204" pitchFamily="50" charset="-128"/>
            </a:endParaRPr>
          </a:p>
          <a:p>
            <a:pPr marL="241093" indent="-241093">
              <a:buFont typeface="Arial" panose="020B0604020202020204" pitchFamily="34" charset="0"/>
              <a:buChar char="•"/>
            </a:pPr>
            <a:r>
              <a:rPr lang="ja-JP" altLang="en-US" sz="2400" dirty="0">
                <a:latin typeface="メイリオ" panose="020B0604030504040204" pitchFamily="50" charset="-128"/>
                <a:ea typeface="メイリオ" panose="020B0604030504040204" pitchFamily="50" charset="-128"/>
              </a:rPr>
              <a:t>楽しく学んでコンピュータに触れることが好きになることが</a:t>
            </a:r>
            <a:r>
              <a:rPr lang="ja-JP" altLang="en-US" sz="2400" dirty="0" smtClean="0">
                <a:latin typeface="メイリオ" panose="020B0604030504040204" pitchFamily="50" charset="-128"/>
                <a:ea typeface="メイリオ" panose="020B0604030504040204" pitchFamily="50" charset="-128"/>
              </a:rPr>
              <a:t>重要であ</a:t>
            </a:r>
            <a:r>
              <a:rPr lang="ja-JP" altLang="en-US" sz="2400" dirty="0">
                <a:latin typeface="メイリオ" panose="020B0604030504040204" pitchFamily="50" charset="-128"/>
                <a:ea typeface="メイリオ" panose="020B0604030504040204" pitchFamily="50" charset="-128"/>
              </a:rPr>
              <a:t>る</a:t>
            </a:r>
            <a:r>
              <a:rPr lang="ja-JP" altLang="en-US" sz="2400" dirty="0" smtClean="0">
                <a:latin typeface="メイリオ" panose="020B0604030504040204" pitchFamily="50" charset="-128"/>
                <a:ea typeface="メイリオ" panose="020B0604030504040204" pitchFamily="50" charset="-128"/>
              </a:rPr>
              <a:t>。</a:t>
            </a:r>
            <a:endParaRPr lang="en-US" altLang="ja-JP" sz="2400"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1D0596D5-60FE-436F-BF59-10B8E815EF71}" type="slidenum">
              <a:rPr kumimoji="1" lang="ja-JP" altLang="en-US" smtClean="0"/>
              <a:t>13</a:t>
            </a:fld>
            <a:endParaRPr kumimoji="1" lang="ja-JP" altLang="en-US"/>
          </a:p>
        </p:txBody>
      </p:sp>
    </p:spTree>
    <p:extLst>
      <p:ext uri="{BB962C8B-B14F-4D97-AF65-F5344CB8AC3E}">
        <p14:creationId xmlns:p14="http://schemas.microsoft.com/office/powerpoint/2010/main" val="3345116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96278"/>
            <a:ext cx="9144000" cy="1325563"/>
          </a:xfrm>
        </p:spPr>
        <p:txBody>
          <a:bodyPr>
            <a:normAutofit/>
          </a:bodyPr>
          <a:lstStyle/>
          <a:p>
            <a:pPr algn="ctr"/>
            <a:r>
              <a:rPr lang="ja-JP" altLang="en-US" sz="4000" dirty="0">
                <a:latin typeface="メイリオ" panose="020B0604030504040204" pitchFamily="50" charset="-128"/>
                <a:ea typeface="メイリオ" panose="020B0604030504040204" pitchFamily="50" charset="-128"/>
              </a:rPr>
              <a:t>プログラミング教育に</a:t>
            </a:r>
            <a:r>
              <a:rPr lang="ja-JP" altLang="en-US" sz="4000" dirty="0" smtClean="0">
                <a:latin typeface="メイリオ" panose="020B0604030504040204" pitchFamily="50" charset="-128"/>
                <a:ea typeface="メイリオ" panose="020B0604030504040204" pitchFamily="50" charset="-128"/>
              </a:rPr>
              <a:t>おいて</a:t>
            </a:r>
            <a:r>
              <a:rPr lang="en-US" altLang="ja-JP" sz="4000" dirty="0" smtClean="0">
                <a:latin typeface="メイリオ" panose="020B0604030504040204" pitchFamily="50" charset="-128"/>
                <a:ea typeface="メイリオ" panose="020B0604030504040204" pitchFamily="50" charset="-128"/>
              </a:rPr>
              <a:t/>
            </a:r>
            <a:br>
              <a:rPr lang="en-US" altLang="ja-JP" sz="4000" dirty="0" smtClean="0">
                <a:latin typeface="メイリオ" panose="020B0604030504040204" pitchFamily="50" charset="-128"/>
                <a:ea typeface="メイリオ" panose="020B0604030504040204" pitchFamily="50" charset="-128"/>
              </a:rPr>
            </a:br>
            <a:r>
              <a:rPr lang="ja-JP" altLang="en-US" sz="4000" dirty="0" smtClean="0">
                <a:latin typeface="メイリオ" panose="020B0604030504040204" pitchFamily="50" charset="-128"/>
                <a:ea typeface="メイリオ" panose="020B0604030504040204" pitchFamily="50" charset="-128"/>
              </a:rPr>
              <a:t>留意</a:t>
            </a:r>
            <a:r>
              <a:rPr lang="ja-JP" altLang="en-US" sz="4000" dirty="0">
                <a:latin typeface="メイリオ" panose="020B0604030504040204" pitchFamily="50" charset="-128"/>
                <a:ea typeface="メイリオ" panose="020B0604030504040204" pitchFamily="50" charset="-128"/>
              </a:rPr>
              <a:t>すべき点</a:t>
            </a:r>
            <a:endParaRPr kumimoji="1" lang="ja-JP" altLang="en-US" sz="4000" dirty="0">
              <a:latin typeface="メイリオ" panose="020B0604030504040204" pitchFamily="50" charset="-128"/>
              <a:ea typeface="メイリオ" panose="020B0604030504040204" pitchFamily="50" charset="-128"/>
            </a:endParaRPr>
          </a:p>
        </p:txBody>
      </p:sp>
      <p:sp>
        <p:nvSpPr>
          <p:cNvPr id="3" name="コンテンツ プレースホルダー 2"/>
          <p:cNvSpPr>
            <a:spLocks noGrp="1"/>
          </p:cNvSpPr>
          <p:nvPr>
            <p:ph idx="1"/>
          </p:nvPr>
        </p:nvSpPr>
        <p:spPr>
          <a:xfrm>
            <a:off x="508000" y="2054225"/>
            <a:ext cx="7837714" cy="4803775"/>
          </a:xfrm>
        </p:spPr>
        <p:txBody>
          <a:bodyPr>
            <a:normAutofit/>
          </a:bodyPr>
          <a:lstStyle/>
          <a:p>
            <a:pPr marL="241093" indent="-241093">
              <a:buFont typeface="Arial" panose="020B0604020202020204" pitchFamily="34" charset="0"/>
              <a:buChar char="•"/>
            </a:pPr>
            <a:r>
              <a:rPr lang="ja-JP" altLang="en-US" sz="2400" dirty="0" smtClean="0">
                <a:latin typeface="メイリオ" panose="020B0604030504040204" pitchFamily="50" charset="-128"/>
                <a:ea typeface="メイリオ" panose="020B0604030504040204" pitchFamily="50" charset="-128"/>
              </a:rPr>
              <a:t>楽しい</a:t>
            </a:r>
            <a:r>
              <a:rPr lang="ja-JP" altLang="en-US" sz="2400" dirty="0">
                <a:latin typeface="メイリオ" panose="020B0604030504040204" pitchFamily="50" charset="-128"/>
                <a:ea typeface="メイリオ" panose="020B0604030504040204" pitchFamily="50" charset="-128"/>
              </a:rPr>
              <a:t>だけで終わっては学校教育としての学習成果に結びついたとは言えない</a:t>
            </a:r>
            <a:r>
              <a:rPr lang="ja-JP" altLang="en-US" sz="2400" dirty="0" smtClean="0">
                <a:latin typeface="メイリオ" panose="020B0604030504040204" pitchFamily="50" charset="-128"/>
                <a:ea typeface="メイリオ" panose="020B0604030504040204" pitchFamily="50" charset="-128"/>
              </a:rPr>
              <a:t>。</a:t>
            </a:r>
            <a:endParaRPr lang="en-US" altLang="ja-JP" sz="2400" dirty="0" smtClean="0">
              <a:latin typeface="メイリオ" panose="020B0604030504040204" pitchFamily="50" charset="-128"/>
              <a:ea typeface="メイリオ" panose="020B0604030504040204" pitchFamily="50" charset="-128"/>
            </a:endParaRPr>
          </a:p>
          <a:p>
            <a:pPr marL="241093" indent="-241093">
              <a:buFont typeface="Arial" panose="020B0604020202020204" pitchFamily="34" charset="0"/>
              <a:buChar char="•"/>
            </a:pPr>
            <a:endParaRPr lang="en-US" altLang="ja-JP" sz="2400" dirty="0">
              <a:latin typeface="メイリオ" panose="020B0604030504040204" pitchFamily="50" charset="-128"/>
              <a:ea typeface="メイリオ" panose="020B0604030504040204" pitchFamily="50" charset="-128"/>
            </a:endParaRPr>
          </a:p>
          <a:p>
            <a:pPr marL="241093" indent="-241093">
              <a:buFont typeface="Arial" panose="020B0604020202020204" pitchFamily="34" charset="0"/>
              <a:buChar char="•"/>
            </a:pPr>
            <a:r>
              <a:rPr lang="ja-JP" altLang="en-US" sz="2400" dirty="0">
                <a:latin typeface="メイリオ" panose="020B0604030504040204" pitchFamily="50" charset="-128"/>
                <a:ea typeface="メイリオ" panose="020B0604030504040204" pitchFamily="50" charset="-128"/>
              </a:rPr>
              <a:t>子供たちが何に気付き、何を理解し、何を身に付けるようにするのかといった、指導上のねらいを明確にする必要がある</a:t>
            </a:r>
            <a:r>
              <a:rPr lang="ja-JP" altLang="en-US" sz="2400" dirty="0" smtClean="0">
                <a:latin typeface="メイリオ" panose="020B0604030504040204" pitchFamily="50" charset="-128"/>
                <a:ea typeface="メイリオ" panose="020B0604030504040204" pitchFamily="50" charset="-128"/>
              </a:rPr>
              <a:t>。</a:t>
            </a:r>
            <a:endParaRPr lang="en-US" altLang="ja-JP" sz="2400" dirty="0" smtClean="0">
              <a:latin typeface="メイリオ" panose="020B0604030504040204" pitchFamily="50" charset="-128"/>
              <a:ea typeface="メイリオ" panose="020B0604030504040204" pitchFamily="50" charset="-128"/>
            </a:endParaRPr>
          </a:p>
          <a:p>
            <a:pPr marL="241093" indent="-241093">
              <a:buFont typeface="Arial" panose="020B0604020202020204" pitchFamily="34" charset="0"/>
              <a:buChar char="•"/>
            </a:pPr>
            <a:endParaRPr lang="en-US" altLang="ja-JP" sz="2400" dirty="0">
              <a:latin typeface="メイリオ" panose="020B0604030504040204" pitchFamily="50" charset="-128"/>
              <a:ea typeface="メイリオ" panose="020B0604030504040204" pitchFamily="50" charset="-128"/>
            </a:endParaRPr>
          </a:p>
          <a:p>
            <a:pPr marL="241093" indent="-241093">
              <a:buFont typeface="Arial" panose="020B0604020202020204" pitchFamily="34" charset="0"/>
              <a:buChar char="•"/>
            </a:pPr>
            <a:r>
              <a:rPr lang="ja-JP" altLang="en-US" sz="2400" dirty="0" smtClean="0">
                <a:latin typeface="メイリオ" panose="020B0604030504040204" pitchFamily="50" charset="-128"/>
                <a:ea typeface="メイリオ" panose="020B0604030504040204" pitchFamily="50" charset="-128"/>
              </a:rPr>
              <a:t>プログラム</a:t>
            </a:r>
            <a:r>
              <a:rPr lang="ja-JP" altLang="en-US" sz="2400" dirty="0">
                <a:latin typeface="メイリオ" panose="020B0604030504040204" pitchFamily="50" charset="-128"/>
                <a:ea typeface="メイリオ" panose="020B0604030504040204" pitchFamily="50" charset="-128"/>
              </a:rPr>
              <a:t>の構造を支える要素についても詳しく知りたいという知的欲求を抱いた子供たちが発展的に学ぶことのできるよう配慮する。</a:t>
            </a:r>
            <a:endParaRPr lang="en-US" altLang="ja-JP" sz="2400" dirty="0">
              <a:latin typeface="メイリオ" panose="020B0604030504040204" pitchFamily="50" charset="-128"/>
              <a:ea typeface="メイリオ" panose="020B0604030504040204" pitchFamily="50" charset="-128"/>
            </a:endParaRPr>
          </a:p>
          <a:p>
            <a:endParaRPr lang="en-US" altLang="ja-JP" sz="2400"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1D0596D5-60FE-436F-BF59-10B8E815EF71}" type="slidenum">
              <a:rPr kumimoji="1" lang="ja-JP" altLang="en-US" smtClean="0"/>
              <a:t>14</a:t>
            </a:fld>
            <a:endParaRPr kumimoji="1" lang="ja-JP" altLang="en-US"/>
          </a:p>
        </p:txBody>
      </p:sp>
    </p:spTree>
    <p:extLst>
      <p:ext uri="{BB962C8B-B14F-4D97-AF65-F5344CB8AC3E}">
        <p14:creationId xmlns:p14="http://schemas.microsoft.com/office/powerpoint/2010/main" val="28969112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0" y="257175"/>
            <a:ext cx="9144000" cy="1325563"/>
          </a:xfrm>
        </p:spPr>
        <p:txBody>
          <a:bodyPr>
            <a:normAutofit fontScale="90000"/>
          </a:bodyPr>
          <a:lstStyle/>
          <a:p>
            <a:pPr algn="ctr"/>
            <a:r>
              <a:rPr lang="ja-JP" altLang="en-US" sz="4000" dirty="0" smtClean="0">
                <a:latin typeface="メイリオ" panose="020B0604030504040204" pitchFamily="50" charset="-128"/>
                <a:ea typeface="メイリオ" panose="020B0604030504040204" pitchFamily="50" charset="-128"/>
              </a:rPr>
              <a:t>小学校教育におけるプログラミング教育の具体的な各教科等での実施の在り</a:t>
            </a:r>
            <a:r>
              <a:rPr lang="ja-JP" altLang="en-US" sz="4000" dirty="0">
                <a:latin typeface="メイリオ" panose="020B0604030504040204" pitchFamily="50" charset="-128"/>
                <a:ea typeface="メイリオ" panose="020B0604030504040204" pitchFamily="50" charset="-128"/>
              </a:rPr>
              <a:t>方</a:t>
            </a:r>
            <a:endParaRPr kumimoji="1" lang="ja-JP" altLang="en-US" sz="4000" dirty="0">
              <a:latin typeface="メイリオ" panose="020B0604030504040204" pitchFamily="50" charset="-128"/>
              <a:ea typeface="メイリオ" panose="020B0604030504040204" pitchFamily="50" charset="-128"/>
            </a:endParaRPr>
          </a:p>
        </p:txBody>
      </p:sp>
      <p:sp>
        <p:nvSpPr>
          <p:cNvPr id="2" name="正方形/長方形 1"/>
          <p:cNvSpPr/>
          <p:nvPr/>
        </p:nvSpPr>
        <p:spPr>
          <a:xfrm>
            <a:off x="0" y="1999829"/>
            <a:ext cx="3736120" cy="461665"/>
          </a:xfrm>
          <a:prstGeom prst="rect">
            <a:avLst/>
          </a:prstGeom>
        </p:spPr>
        <p:txBody>
          <a:bodyPr wrap="square">
            <a:spAutoFit/>
          </a:bodyPr>
          <a:lstStyle/>
          <a:p>
            <a:r>
              <a:rPr lang="en-US" altLang="ja-JP" sz="2400" dirty="0" smtClean="0">
                <a:latin typeface="メイリオ" panose="020B0604030504040204" pitchFamily="50" charset="-128"/>
                <a:ea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rPr>
              <a:t>総合的な学習の時間</a:t>
            </a:r>
            <a:r>
              <a:rPr lang="en-US" altLang="ja-JP" sz="2400" dirty="0" smtClean="0">
                <a:latin typeface="メイリオ" panose="020B0604030504040204" pitchFamily="50" charset="-128"/>
                <a:ea typeface="メイリオ" panose="020B0604030504040204" pitchFamily="50" charset="-128"/>
              </a:rPr>
              <a:t>】</a:t>
            </a:r>
          </a:p>
        </p:txBody>
      </p:sp>
      <p:sp>
        <p:nvSpPr>
          <p:cNvPr id="3" name="正方形/長方形 2"/>
          <p:cNvSpPr/>
          <p:nvPr/>
        </p:nvSpPr>
        <p:spPr>
          <a:xfrm>
            <a:off x="716756" y="2883341"/>
            <a:ext cx="7710488" cy="830997"/>
          </a:xfrm>
          <a:prstGeom prst="rect">
            <a:avLst/>
          </a:prstGeom>
        </p:spPr>
        <p:txBody>
          <a:bodyPr wrap="square">
            <a:spAutoFit/>
          </a:bodyPr>
          <a:lstStyle/>
          <a:p>
            <a:r>
              <a:rPr lang="ja-JP" altLang="en-US" sz="2400" dirty="0" smtClean="0">
                <a:latin typeface="メイリオ" panose="020B0604030504040204" pitchFamily="50" charset="-128"/>
                <a:ea typeface="メイリオ" panose="020B0604030504040204" pitchFamily="50" charset="-128"/>
              </a:rPr>
              <a:t>・自分の暮らしとプログラミングとの関係を考え，プログラミングを体験しながらそのよさに気付く学び</a:t>
            </a:r>
            <a:endParaRPr lang="en-US" altLang="ja-JP" sz="2400" dirty="0">
              <a:latin typeface="メイリオ" panose="020B0604030504040204" pitchFamily="50" charset="-128"/>
              <a:ea typeface="メイリオ" panose="020B0604030504040204" pitchFamily="50" charset="-128"/>
            </a:endParaRPr>
          </a:p>
        </p:txBody>
      </p:sp>
      <p:pic>
        <p:nvPicPr>
          <p:cNvPr id="5" name="図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16756" y="4298110"/>
            <a:ext cx="2819040" cy="2147839"/>
          </a:xfrm>
          <a:prstGeom prst="rect">
            <a:avLst/>
          </a:prstGeom>
        </p:spPr>
      </p:pic>
      <p:sp>
        <p:nvSpPr>
          <p:cNvPr id="6" name="スライド番号プレースホルダー 5"/>
          <p:cNvSpPr>
            <a:spLocks noGrp="1"/>
          </p:cNvSpPr>
          <p:nvPr>
            <p:ph type="sldNum" sz="quarter" idx="12"/>
          </p:nvPr>
        </p:nvSpPr>
        <p:spPr/>
        <p:txBody>
          <a:bodyPr/>
          <a:lstStyle/>
          <a:p>
            <a:fld id="{1D0596D5-60FE-436F-BF59-10B8E815EF71}" type="slidenum">
              <a:rPr kumimoji="1" lang="ja-JP" altLang="en-US" smtClean="0"/>
              <a:t>15</a:t>
            </a:fld>
            <a:endParaRPr kumimoji="1" lang="ja-JP" altLang="en-US"/>
          </a:p>
        </p:txBody>
      </p:sp>
    </p:spTree>
    <p:extLst>
      <p:ext uri="{BB962C8B-B14F-4D97-AF65-F5344CB8AC3E}">
        <p14:creationId xmlns:p14="http://schemas.microsoft.com/office/powerpoint/2010/main" val="790243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0" y="257175"/>
            <a:ext cx="9144000" cy="1325563"/>
          </a:xfrm>
        </p:spPr>
        <p:txBody>
          <a:bodyPr>
            <a:normAutofit fontScale="90000"/>
          </a:bodyPr>
          <a:lstStyle/>
          <a:p>
            <a:pPr algn="ctr"/>
            <a:r>
              <a:rPr lang="ja-JP" altLang="en-US" sz="4000" dirty="0" smtClean="0">
                <a:latin typeface="メイリオ" panose="020B0604030504040204" pitchFamily="50" charset="-128"/>
                <a:ea typeface="メイリオ" panose="020B0604030504040204" pitchFamily="50" charset="-128"/>
              </a:rPr>
              <a:t>小学校教育におけるプログラミング教育の具体的な各教科等での実施の在り</a:t>
            </a:r>
            <a:r>
              <a:rPr lang="ja-JP" altLang="en-US" sz="4000" dirty="0">
                <a:latin typeface="メイリオ" panose="020B0604030504040204" pitchFamily="50" charset="-128"/>
                <a:ea typeface="メイリオ" panose="020B0604030504040204" pitchFamily="50" charset="-128"/>
              </a:rPr>
              <a:t>方</a:t>
            </a:r>
            <a:endParaRPr kumimoji="1" lang="ja-JP" altLang="en-US" sz="4000" dirty="0">
              <a:latin typeface="メイリオ" panose="020B0604030504040204" pitchFamily="50" charset="-128"/>
              <a:ea typeface="メイリオ" panose="020B0604030504040204" pitchFamily="50" charset="-128"/>
            </a:endParaRPr>
          </a:p>
        </p:txBody>
      </p:sp>
      <p:sp>
        <p:nvSpPr>
          <p:cNvPr id="2" name="正方形/長方形 1"/>
          <p:cNvSpPr/>
          <p:nvPr/>
        </p:nvSpPr>
        <p:spPr>
          <a:xfrm>
            <a:off x="0" y="1999829"/>
            <a:ext cx="3736120" cy="461665"/>
          </a:xfrm>
          <a:prstGeom prst="rect">
            <a:avLst/>
          </a:prstGeom>
        </p:spPr>
        <p:txBody>
          <a:bodyPr wrap="square">
            <a:spAutoFit/>
          </a:bodyPr>
          <a:lstStyle/>
          <a:p>
            <a:r>
              <a:rPr lang="en-US" altLang="ja-JP" sz="2400" dirty="0" smtClean="0">
                <a:latin typeface="メイリオ" panose="020B0604030504040204" pitchFamily="50" charset="-128"/>
                <a:ea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rPr>
              <a:t>理科</a:t>
            </a:r>
            <a:r>
              <a:rPr lang="en-US" altLang="ja-JP" sz="2400" dirty="0" smtClean="0">
                <a:latin typeface="メイリオ" panose="020B0604030504040204" pitchFamily="50" charset="-128"/>
                <a:ea typeface="メイリオ" panose="020B0604030504040204" pitchFamily="50" charset="-128"/>
              </a:rPr>
              <a:t>】</a:t>
            </a:r>
          </a:p>
        </p:txBody>
      </p:sp>
      <p:sp>
        <p:nvSpPr>
          <p:cNvPr id="3" name="正方形/長方形 2"/>
          <p:cNvSpPr/>
          <p:nvPr/>
        </p:nvSpPr>
        <p:spPr>
          <a:xfrm>
            <a:off x="716756" y="2883341"/>
            <a:ext cx="7710488" cy="1200329"/>
          </a:xfrm>
          <a:prstGeom prst="rect">
            <a:avLst/>
          </a:prstGeom>
        </p:spPr>
        <p:txBody>
          <a:bodyPr wrap="square">
            <a:spAutoFit/>
          </a:bodyPr>
          <a:lstStyle/>
          <a:p>
            <a:r>
              <a:rPr lang="ja-JP" altLang="en-US" sz="2400" dirty="0" smtClean="0">
                <a:latin typeface="メイリオ" panose="020B0604030504040204" pitchFamily="50" charset="-128"/>
                <a:ea typeface="メイリオ" panose="020B0604030504040204" pitchFamily="50" charset="-128"/>
              </a:rPr>
              <a:t>・プログラミングを体験しながらエネルギーを効果的に利用するために，様々な電気製品にはプログラムが活用され条件に応じて動作していることに気付く学び</a:t>
            </a:r>
            <a:endParaRPr lang="en-US" altLang="ja-JP" sz="2400" dirty="0">
              <a:latin typeface="メイリオ" panose="020B0604030504040204" pitchFamily="50" charset="-128"/>
              <a:ea typeface="メイリオ" panose="020B0604030504040204" pitchFamily="50" charset="-128"/>
            </a:endParaRPr>
          </a:p>
        </p:txBody>
      </p:sp>
      <p:pic>
        <p:nvPicPr>
          <p:cNvPr id="5" name="図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321187" y="4574393"/>
            <a:ext cx="3106057" cy="1619760"/>
          </a:xfrm>
          <a:prstGeom prst="rect">
            <a:avLst/>
          </a:prstGeom>
        </p:spPr>
      </p:pic>
      <p:sp>
        <p:nvSpPr>
          <p:cNvPr id="6" name="スライド番号プレースホルダー 5"/>
          <p:cNvSpPr>
            <a:spLocks noGrp="1"/>
          </p:cNvSpPr>
          <p:nvPr>
            <p:ph type="sldNum" sz="quarter" idx="12"/>
          </p:nvPr>
        </p:nvSpPr>
        <p:spPr/>
        <p:txBody>
          <a:bodyPr/>
          <a:lstStyle/>
          <a:p>
            <a:fld id="{1D0596D5-60FE-436F-BF59-10B8E815EF71}" type="slidenum">
              <a:rPr kumimoji="1" lang="ja-JP" altLang="en-US" smtClean="0"/>
              <a:t>16</a:t>
            </a:fld>
            <a:endParaRPr kumimoji="1" lang="ja-JP" altLang="en-US"/>
          </a:p>
        </p:txBody>
      </p:sp>
    </p:spTree>
    <p:extLst>
      <p:ext uri="{BB962C8B-B14F-4D97-AF65-F5344CB8AC3E}">
        <p14:creationId xmlns:p14="http://schemas.microsoft.com/office/powerpoint/2010/main" val="8769960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0" y="257175"/>
            <a:ext cx="9144000" cy="1325563"/>
          </a:xfrm>
        </p:spPr>
        <p:txBody>
          <a:bodyPr>
            <a:normAutofit fontScale="90000"/>
          </a:bodyPr>
          <a:lstStyle/>
          <a:p>
            <a:pPr algn="ctr"/>
            <a:r>
              <a:rPr lang="ja-JP" altLang="en-US" sz="4000" dirty="0" smtClean="0">
                <a:latin typeface="メイリオ" panose="020B0604030504040204" pitchFamily="50" charset="-128"/>
                <a:ea typeface="メイリオ" panose="020B0604030504040204" pitchFamily="50" charset="-128"/>
              </a:rPr>
              <a:t>小学校教育におけるプログラミング教育の具体的な各教科等での実施の在り</a:t>
            </a:r>
            <a:r>
              <a:rPr lang="ja-JP" altLang="en-US" sz="4000" dirty="0">
                <a:latin typeface="メイリオ" panose="020B0604030504040204" pitchFamily="50" charset="-128"/>
                <a:ea typeface="メイリオ" panose="020B0604030504040204" pitchFamily="50" charset="-128"/>
              </a:rPr>
              <a:t>方</a:t>
            </a:r>
            <a:endParaRPr kumimoji="1" lang="ja-JP" altLang="en-US" sz="4000" dirty="0">
              <a:latin typeface="メイリオ" panose="020B0604030504040204" pitchFamily="50" charset="-128"/>
              <a:ea typeface="メイリオ" panose="020B0604030504040204" pitchFamily="50" charset="-128"/>
            </a:endParaRPr>
          </a:p>
        </p:txBody>
      </p:sp>
      <p:sp>
        <p:nvSpPr>
          <p:cNvPr id="2" name="正方形/長方形 1"/>
          <p:cNvSpPr/>
          <p:nvPr/>
        </p:nvSpPr>
        <p:spPr>
          <a:xfrm>
            <a:off x="0" y="1999829"/>
            <a:ext cx="3736120" cy="461665"/>
          </a:xfrm>
          <a:prstGeom prst="rect">
            <a:avLst/>
          </a:prstGeom>
        </p:spPr>
        <p:txBody>
          <a:bodyPr wrap="square">
            <a:spAutoFit/>
          </a:bodyPr>
          <a:lstStyle/>
          <a:p>
            <a:r>
              <a:rPr lang="en-US" altLang="ja-JP" sz="2400" dirty="0" smtClean="0">
                <a:latin typeface="メイリオ" panose="020B0604030504040204" pitchFamily="50" charset="-128"/>
                <a:ea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rPr>
              <a:t>算数</a:t>
            </a:r>
            <a:r>
              <a:rPr lang="en-US" altLang="ja-JP" sz="2400" dirty="0" smtClean="0">
                <a:latin typeface="メイリオ" panose="020B0604030504040204" pitchFamily="50" charset="-128"/>
                <a:ea typeface="メイリオ" panose="020B0604030504040204" pitchFamily="50" charset="-128"/>
              </a:rPr>
              <a:t>】</a:t>
            </a:r>
          </a:p>
        </p:txBody>
      </p:sp>
      <p:sp>
        <p:nvSpPr>
          <p:cNvPr id="3" name="正方形/長方形 2"/>
          <p:cNvSpPr/>
          <p:nvPr/>
        </p:nvSpPr>
        <p:spPr>
          <a:xfrm>
            <a:off x="716756" y="2883341"/>
            <a:ext cx="7710488" cy="1200329"/>
          </a:xfrm>
          <a:prstGeom prst="rect">
            <a:avLst/>
          </a:prstGeom>
        </p:spPr>
        <p:txBody>
          <a:bodyPr wrap="square">
            <a:spAutoFit/>
          </a:bodyPr>
          <a:lstStyle/>
          <a:p>
            <a:r>
              <a:rPr lang="ja-JP" altLang="en-US" sz="2400" dirty="0" smtClean="0">
                <a:latin typeface="メイリオ" panose="020B0604030504040204" pitchFamily="50" charset="-128"/>
                <a:ea typeface="メイリオ" panose="020B0604030504040204" pitchFamily="50" charset="-128"/>
              </a:rPr>
              <a:t>・図の作成等において，プログラミングを体験</a:t>
            </a:r>
            <a:r>
              <a:rPr lang="ja-JP" altLang="en-US" sz="2400" dirty="0" err="1" smtClean="0">
                <a:latin typeface="メイリオ" panose="020B0604030504040204" pitchFamily="50" charset="-128"/>
                <a:ea typeface="メイリオ" panose="020B0604030504040204" pitchFamily="50" charset="-128"/>
              </a:rPr>
              <a:t>しな</a:t>
            </a:r>
            <a:r>
              <a:rPr lang="ja-JP" altLang="en-US" sz="2400" dirty="0" smtClean="0">
                <a:latin typeface="メイリオ" panose="020B0604030504040204" pitchFamily="50" charset="-128"/>
                <a:ea typeface="メイリオ" panose="020B0604030504040204" pitchFamily="50" charset="-128"/>
              </a:rPr>
              <a:t>が</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ら考え，プログラミング的思考と数学的な思考の関</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係やそれらのよさに気付く学び</a:t>
            </a:r>
            <a:endParaRPr lang="en-US" altLang="ja-JP" sz="2400" dirty="0">
              <a:latin typeface="メイリオ" panose="020B0604030504040204" pitchFamily="50" charset="-128"/>
              <a:ea typeface="メイリオ" panose="020B0604030504040204" pitchFamily="50" charset="-128"/>
            </a:endParaRPr>
          </a:p>
        </p:txBody>
      </p:sp>
      <p:sp>
        <p:nvSpPr>
          <p:cNvPr id="5" name="正方形/長方形 4"/>
          <p:cNvSpPr/>
          <p:nvPr/>
        </p:nvSpPr>
        <p:spPr>
          <a:xfrm>
            <a:off x="1537206" y="4563462"/>
            <a:ext cx="3352800" cy="1611086"/>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5689600" y="4089270"/>
            <a:ext cx="2345758" cy="372216"/>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ペンをおく</a:t>
            </a:r>
            <a:endParaRPr kumimoji="1" lang="en-US" altLang="ja-JP" dirty="0" smtClean="0"/>
          </a:p>
        </p:txBody>
      </p:sp>
      <p:sp>
        <p:nvSpPr>
          <p:cNvPr id="8" name="角丸四角形 7"/>
          <p:cNvSpPr/>
          <p:nvPr/>
        </p:nvSpPr>
        <p:spPr>
          <a:xfrm>
            <a:off x="6270172" y="5003154"/>
            <a:ext cx="2345758" cy="372216"/>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８</a:t>
            </a:r>
            <a:r>
              <a:rPr kumimoji="1" lang="ja-JP" altLang="en-US" dirty="0" smtClean="0"/>
              <a:t>ｃｍ　前に進む</a:t>
            </a:r>
            <a:endParaRPr kumimoji="1" lang="en-US" altLang="ja-JP" dirty="0" smtClean="0"/>
          </a:p>
        </p:txBody>
      </p:sp>
      <p:sp>
        <p:nvSpPr>
          <p:cNvPr id="9" name="角丸四角形 8"/>
          <p:cNvSpPr/>
          <p:nvPr/>
        </p:nvSpPr>
        <p:spPr>
          <a:xfrm>
            <a:off x="6270172" y="5423254"/>
            <a:ext cx="2345758" cy="372216"/>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t>９０</a:t>
            </a:r>
            <a:r>
              <a:rPr lang="ja-JP" altLang="en-US" dirty="0" smtClean="0"/>
              <a:t>度　右に曲がる</a:t>
            </a:r>
            <a:endParaRPr kumimoji="1" lang="en-US" altLang="ja-JP" dirty="0" smtClean="0"/>
          </a:p>
        </p:txBody>
      </p:sp>
      <p:sp>
        <p:nvSpPr>
          <p:cNvPr id="10" name="角丸四角形 9"/>
          <p:cNvSpPr/>
          <p:nvPr/>
        </p:nvSpPr>
        <p:spPr>
          <a:xfrm>
            <a:off x="6270172" y="5843354"/>
            <a:ext cx="2345758" cy="372216"/>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t>４</a:t>
            </a:r>
            <a:r>
              <a:rPr lang="ja-JP" altLang="en-US" dirty="0" smtClean="0"/>
              <a:t>ｃｍ　前に進む</a:t>
            </a:r>
            <a:endParaRPr kumimoji="1" lang="en-US" altLang="ja-JP" dirty="0" smtClean="0"/>
          </a:p>
        </p:txBody>
      </p:sp>
      <p:sp>
        <p:nvSpPr>
          <p:cNvPr id="11" name="角丸四角形 10"/>
          <p:cNvSpPr/>
          <p:nvPr/>
        </p:nvSpPr>
        <p:spPr>
          <a:xfrm>
            <a:off x="5689600" y="4563462"/>
            <a:ext cx="2345758" cy="35765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ysClr val="windowText" lastClr="000000"/>
                </a:solidFill>
              </a:rPr>
              <a:t>２</a:t>
            </a:r>
            <a:r>
              <a:rPr kumimoji="1" lang="ja-JP" altLang="en-US" dirty="0" smtClean="0">
                <a:solidFill>
                  <a:sysClr val="windowText" lastClr="000000"/>
                </a:solidFill>
              </a:rPr>
              <a:t>回　繰り返す</a:t>
            </a:r>
            <a:endParaRPr kumimoji="1" lang="ja-JP" altLang="en-US" dirty="0">
              <a:solidFill>
                <a:sysClr val="windowText" lastClr="000000"/>
              </a:solidFill>
            </a:endParaRPr>
          </a:p>
        </p:txBody>
      </p:sp>
      <p:sp>
        <p:nvSpPr>
          <p:cNvPr id="12" name="角丸四角形 11"/>
          <p:cNvSpPr/>
          <p:nvPr/>
        </p:nvSpPr>
        <p:spPr>
          <a:xfrm>
            <a:off x="5689600" y="4767414"/>
            <a:ext cx="391886" cy="1865071"/>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5689600" y="6301588"/>
            <a:ext cx="2345758" cy="35765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円/楕円 13"/>
          <p:cNvSpPr/>
          <p:nvPr/>
        </p:nvSpPr>
        <p:spPr>
          <a:xfrm>
            <a:off x="1486218" y="4512474"/>
            <a:ext cx="101976" cy="10197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ー 6"/>
          <p:cNvSpPr>
            <a:spLocks noGrp="1"/>
          </p:cNvSpPr>
          <p:nvPr>
            <p:ph type="sldNum" sz="quarter" idx="12"/>
          </p:nvPr>
        </p:nvSpPr>
        <p:spPr/>
        <p:txBody>
          <a:bodyPr/>
          <a:lstStyle/>
          <a:p>
            <a:fld id="{1D0596D5-60FE-436F-BF59-10B8E815EF71}" type="slidenum">
              <a:rPr kumimoji="1" lang="ja-JP" altLang="en-US" smtClean="0"/>
              <a:t>17</a:t>
            </a:fld>
            <a:endParaRPr kumimoji="1" lang="ja-JP" altLang="en-US"/>
          </a:p>
        </p:txBody>
      </p:sp>
    </p:spTree>
    <p:extLst>
      <p:ext uri="{BB962C8B-B14F-4D97-AF65-F5344CB8AC3E}">
        <p14:creationId xmlns:p14="http://schemas.microsoft.com/office/powerpoint/2010/main" val="15172167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0" y="257175"/>
            <a:ext cx="9144000" cy="1325563"/>
          </a:xfrm>
        </p:spPr>
        <p:txBody>
          <a:bodyPr>
            <a:normAutofit fontScale="90000"/>
          </a:bodyPr>
          <a:lstStyle/>
          <a:p>
            <a:pPr algn="ctr"/>
            <a:r>
              <a:rPr lang="ja-JP" altLang="en-US" sz="4000" dirty="0" smtClean="0">
                <a:latin typeface="メイリオ" panose="020B0604030504040204" pitchFamily="50" charset="-128"/>
                <a:ea typeface="メイリオ" panose="020B0604030504040204" pitchFamily="50" charset="-128"/>
              </a:rPr>
              <a:t>小学校教育におけるプログラミング教育の具体的な各教科等での実施の在り</a:t>
            </a:r>
            <a:r>
              <a:rPr lang="ja-JP" altLang="en-US" sz="4000" dirty="0">
                <a:latin typeface="メイリオ" panose="020B0604030504040204" pitchFamily="50" charset="-128"/>
                <a:ea typeface="メイリオ" panose="020B0604030504040204" pitchFamily="50" charset="-128"/>
              </a:rPr>
              <a:t>方</a:t>
            </a:r>
            <a:endParaRPr kumimoji="1" lang="ja-JP" altLang="en-US" sz="4000" dirty="0">
              <a:latin typeface="メイリオ" panose="020B0604030504040204" pitchFamily="50" charset="-128"/>
              <a:ea typeface="メイリオ" panose="020B0604030504040204" pitchFamily="50" charset="-128"/>
            </a:endParaRPr>
          </a:p>
        </p:txBody>
      </p:sp>
      <p:sp>
        <p:nvSpPr>
          <p:cNvPr id="2" name="正方形/長方形 1"/>
          <p:cNvSpPr/>
          <p:nvPr/>
        </p:nvSpPr>
        <p:spPr>
          <a:xfrm>
            <a:off x="0" y="1999829"/>
            <a:ext cx="3736120" cy="461665"/>
          </a:xfrm>
          <a:prstGeom prst="rect">
            <a:avLst/>
          </a:prstGeom>
        </p:spPr>
        <p:txBody>
          <a:bodyPr wrap="square">
            <a:spAutoFit/>
          </a:bodyPr>
          <a:lstStyle/>
          <a:p>
            <a:r>
              <a:rPr lang="en-US" altLang="ja-JP" sz="2400" dirty="0" smtClean="0">
                <a:latin typeface="メイリオ" panose="020B0604030504040204" pitchFamily="50" charset="-128"/>
                <a:ea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rPr>
              <a:t>音楽</a:t>
            </a:r>
            <a:r>
              <a:rPr lang="en-US" altLang="ja-JP" sz="2400" dirty="0" smtClean="0">
                <a:latin typeface="メイリオ" panose="020B0604030504040204" pitchFamily="50" charset="-128"/>
                <a:ea typeface="メイリオ" panose="020B0604030504040204" pitchFamily="50" charset="-128"/>
              </a:rPr>
              <a:t>】</a:t>
            </a:r>
          </a:p>
        </p:txBody>
      </p:sp>
      <p:sp>
        <p:nvSpPr>
          <p:cNvPr id="3" name="正方形/長方形 2"/>
          <p:cNvSpPr/>
          <p:nvPr/>
        </p:nvSpPr>
        <p:spPr>
          <a:xfrm>
            <a:off x="716756" y="2883341"/>
            <a:ext cx="7710488" cy="3046988"/>
          </a:xfrm>
          <a:prstGeom prst="rect">
            <a:avLst/>
          </a:prstGeom>
        </p:spPr>
        <p:txBody>
          <a:bodyPr wrap="square">
            <a:spAutoFit/>
          </a:bodyPr>
          <a:lstStyle/>
          <a:p>
            <a:r>
              <a:rPr lang="ja-JP" altLang="en-US" sz="2400" dirty="0" smtClean="0">
                <a:latin typeface="メイリオ" panose="020B0604030504040204" pitchFamily="50" charset="-128"/>
                <a:ea typeface="メイリオ" panose="020B0604030504040204" pitchFamily="50" charset="-128"/>
              </a:rPr>
              <a:t>・創作用の</a:t>
            </a:r>
            <a:r>
              <a:rPr lang="en-US" altLang="ja-JP" sz="2400" dirty="0" smtClean="0">
                <a:latin typeface="メイリオ" panose="020B0604030504040204" pitchFamily="50" charset="-128"/>
                <a:ea typeface="メイリオ" panose="020B0604030504040204" pitchFamily="50" charset="-128"/>
              </a:rPr>
              <a:t>ICT</a:t>
            </a:r>
            <a:r>
              <a:rPr lang="ja-JP" altLang="en-US" sz="2400" dirty="0" smtClean="0">
                <a:latin typeface="メイリオ" panose="020B0604030504040204" pitchFamily="50" charset="-128"/>
                <a:ea typeface="メイリオ" panose="020B0604030504040204" pitchFamily="50" charset="-128"/>
              </a:rPr>
              <a:t>ツールを活用しながら与えられた条件</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rPr>
              <a:t>　を基に，音の長さや音の高さの組み合わせなどを試</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行錯誤し，つくる過程を楽しみながら見通しをも</a:t>
            </a:r>
            <a:r>
              <a:rPr lang="ja-JP" altLang="en-US" sz="2400" dirty="0" err="1" smtClean="0">
                <a:latin typeface="メイリオ" panose="020B0604030504040204" pitchFamily="50" charset="-128"/>
                <a:ea typeface="メイリオ" panose="020B0604030504040204" pitchFamily="50" charset="-128"/>
              </a:rPr>
              <a:t>っ</a:t>
            </a:r>
            <a:r>
              <a:rPr lang="ja-JP" altLang="en-US" sz="2400" dirty="0" smtClean="0">
                <a:latin typeface="メイリオ" panose="020B0604030504040204" pitchFamily="50" charset="-128"/>
                <a:ea typeface="メイリオ" panose="020B0604030504040204" pitchFamily="50" charset="-128"/>
              </a:rPr>
              <a:t>　　</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a:t>
            </a:r>
            <a:r>
              <a:rPr lang="ja-JP" altLang="en-US" sz="2400" dirty="0" err="1" smtClean="0">
                <a:latin typeface="メイリオ" panose="020B0604030504040204" pitchFamily="50" charset="-128"/>
                <a:ea typeface="メイリオ" panose="020B0604030504040204" pitchFamily="50" charset="-128"/>
              </a:rPr>
              <a:t>て</a:t>
            </a:r>
            <a:r>
              <a:rPr lang="ja-JP" altLang="en-US" sz="2400" dirty="0" smtClean="0">
                <a:latin typeface="メイリオ" panose="020B0604030504040204" pitchFamily="50" charset="-128"/>
                <a:ea typeface="メイリオ" panose="020B0604030504040204" pitchFamily="50" charset="-128"/>
              </a:rPr>
              <a:t>まとまりのある音楽を作る学び</a:t>
            </a:r>
            <a:endParaRPr lang="en-US" altLang="ja-JP" sz="2400" dirty="0" smtClean="0">
              <a:latin typeface="メイリオ" panose="020B0604030504040204" pitchFamily="50" charset="-128"/>
              <a:ea typeface="メイリオ" panose="020B0604030504040204" pitchFamily="50" charset="-128"/>
            </a:endParaRPr>
          </a:p>
          <a:p>
            <a:endParaRPr lang="en-US" altLang="ja-JP" sz="2400" dirty="0">
              <a:latin typeface="メイリオ" panose="020B0604030504040204" pitchFamily="50" charset="-128"/>
              <a:ea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rPr>
              <a:t>・音長，音高，強弱，速度などの指示とプログラムの</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要素の共通性など，音を音楽へと構成することとプ</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ログラミング的思考の関係に気付く学び</a:t>
            </a:r>
            <a:endParaRPr lang="en-US" altLang="ja-JP" sz="2400" dirty="0">
              <a:latin typeface="メイリオ" panose="020B0604030504040204" pitchFamily="50" charset="-128"/>
              <a:ea typeface="メイリオ" panose="020B0604030504040204" pitchFamily="50" charset="-128"/>
            </a:endParaRPr>
          </a:p>
        </p:txBody>
      </p:sp>
      <p:sp>
        <p:nvSpPr>
          <p:cNvPr id="5" name="スライド番号プレースホルダー 4"/>
          <p:cNvSpPr>
            <a:spLocks noGrp="1"/>
          </p:cNvSpPr>
          <p:nvPr>
            <p:ph type="sldNum" sz="quarter" idx="12"/>
          </p:nvPr>
        </p:nvSpPr>
        <p:spPr/>
        <p:txBody>
          <a:bodyPr/>
          <a:lstStyle/>
          <a:p>
            <a:fld id="{1D0596D5-60FE-436F-BF59-10B8E815EF71}" type="slidenum">
              <a:rPr kumimoji="1" lang="ja-JP" altLang="en-US" smtClean="0"/>
              <a:t>18</a:t>
            </a:fld>
            <a:endParaRPr kumimoji="1" lang="ja-JP" altLang="en-US"/>
          </a:p>
        </p:txBody>
      </p:sp>
    </p:spTree>
    <p:extLst>
      <p:ext uri="{BB962C8B-B14F-4D97-AF65-F5344CB8AC3E}">
        <p14:creationId xmlns:p14="http://schemas.microsoft.com/office/powerpoint/2010/main" val="6364940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0" y="257175"/>
            <a:ext cx="9144000" cy="1325563"/>
          </a:xfrm>
        </p:spPr>
        <p:txBody>
          <a:bodyPr>
            <a:normAutofit fontScale="90000"/>
          </a:bodyPr>
          <a:lstStyle/>
          <a:p>
            <a:pPr algn="ctr"/>
            <a:r>
              <a:rPr lang="ja-JP" altLang="en-US" sz="4000" dirty="0" smtClean="0">
                <a:latin typeface="メイリオ" panose="020B0604030504040204" pitchFamily="50" charset="-128"/>
                <a:ea typeface="メイリオ" panose="020B0604030504040204" pitchFamily="50" charset="-128"/>
              </a:rPr>
              <a:t>小学校教育におけるプログラミング教育の具体的な各教科等での実施の在り</a:t>
            </a:r>
            <a:r>
              <a:rPr lang="ja-JP" altLang="en-US" sz="4000" dirty="0">
                <a:latin typeface="メイリオ" panose="020B0604030504040204" pitchFamily="50" charset="-128"/>
                <a:ea typeface="メイリオ" panose="020B0604030504040204" pitchFamily="50" charset="-128"/>
              </a:rPr>
              <a:t>方</a:t>
            </a:r>
            <a:endParaRPr kumimoji="1" lang="ja-JP" altLang="en-US" sz="4000" dirty="0">
              <a:latin typeface="メイリオ" panose="020B0604030504040204" pitchFamily="50" charset="-128"/>
              <a:ea typeface="メイリオ" panose="020B0604030504040204" pitchFamily="50" charset="-128"/>
            </a:endParaRPr>
          </a:p>
        </p:txBody>
      </p:sp>
      <p:sp>
        <p:nvSpPr>
          <p:cNvPr id="2" name="正方形/長方形 1"/>
          <p:cNvSpPr/>
          <p:nvPr/>
        </p:nvSpPr>
        <p:spPr>
          <a:xfrm>
            <a:off x="0" y="1999829"/>
            <a:ext cx="3736120" cy="461665"/>
          </a:xfrm>
          <a:prstGeom prst="rect">
            <a:avLst/>
          </a:prstGeom>
        </p:spPr>
        <p:txBody>
          <a:bodyPr wrap="square">
            <a:spAutoFit/>
          </a:bodyPr>
          <a:lstStyle/>
          <a:p>
            <a:r>
              <a:rPr lang="en-US" altLang="ja-JP" sz="2400" dirty="0" smtClean="0">
                <a:latin typeface="メイリオ" panose="020B0604030504040204" pitchFamily="50" charset="-128"/>
                <a:ea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rPr>
              <a:t>図画</a:t>
            </a:r>
            <a:r>
              <a:rPr lang="ja-JP" altLang="en-US" sz="2400" dirty="0">
                <a:latin typeface="メイリオ" panose="020B0604030504040204" pitchFamily="50" charset="-128"/>
                <a:ea typeface="メイリオ" panose="020B0604030504040204" pitchFamily="50" charset="-128"/>
              </a:rPr>
              <a:t>工作</a:t>
            </a:r>
            <a:r>
              <a:rPr lang="en-US" altLang="ja-JP" sz="2400" dirty="0" smtClean="0">
                <a:latin typeface="メイリオ" panose="020B0604030504040204" pitchFamily="50" charset="-128"/>
                <a:ea typeface="メイリオ" panose="020B0604030504040204" pitchFamily="50" charset="-128"/>
              </a:rPr>
              <a:t>】</a:t>
            </a:r>
          </a:p>
        </p:txBody>
      </p:sp>
      <p:sp>
        <p:nvSpPr>
          <p:cNvPr id="3" name="正方形/長方形 2"/>
          <p:cNvSpPr/>
          <p:nvPr/>
        </p:nvSpPr>
        <p:spPr>
          <a:xfrm>
            <a:off x="716756" y="2883341"/>
            <a:ext cx="7710488" cy="1569660"/>
          </a:xfrm>
          <a:prstGeom prst="rect">
            <a:avLst/>
          </a:prstGeom>
        </p:spPr>
        <p:txBody>
          <a:bodyPr wrap="square">
            <a:spAutoFit/>
          </a:bodyPr>
          <a:lstStyle/>
          <a:p>
            <a:r>
              <a:rPr lang="ja-JP" altLang="en-US" sz="2400" dirty="0" smtClean="0">
                <a:latin typeface="メイリオ" panose="020B0604030504040204" pitchFamily="50" charset="-128"/>
                <a:ea typeface="メイリオ" panose="020B0604030504040204" pitchFamily="50" charset="-128"/>
              </a:rPr>
              <a:t>・表現しているものをプログラミングで動かしてみる</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体験を通して，</a:t>
            </a:r>
            <a:r>
              <a:rPr lang="ja-JP" altLang="en-US" sz="2400" dirty="0">
                <a:latin typeface="メイリオ" panose="020B0604030504040204" pitchFamily="50" charset="-128"/>
                <a:ea typeface="メイリオ" panose="020B0604030504040204" pitchFamily="50" charset="-128"/>
              </a:rPr>
              <a:t>新</a:t>
            </a:r>
            <a:r>
              <a:rPr lang="ja-JP" altLang="en-US" sz="2400" dirty="0" smtClean="0">
                <a:latin typeface="メイリオ" panose="020B0604030504040204" pitchFamily="50" charset="-128"/>
                <a:ea typeface="メイリオ" panose="020B0604030504040204" pitchFamily="50" charset="-128"/>
              </a:rPr>
              <a:t>たな発想や構想を生み出したり，</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異なる視点からよさや美しさを感じ取ったりする</a:t>
            </a:r>
            <a:r>
              <a:rPr lang="ja-JP" altLang="en-US" sz="2400" dirty="0" err="1" smtClean="0">
                <a:latin typeface="メイリオ" panose="020B0604030504040204" pitchFamily="50" charset="-128"/>
                <a:ea typeface="メイリオ" panose="020B0604030504040204" pitchFamily="50" charset="-128"/>
              </a:rPr>
              <a:t>こ</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とができるような学び</a:t>
            </a:r>
            <a:endParaRPr lang="en-US" altLang="ja-JP" sz="2400" dirty="0" smtClean="0">
              <a:latin typeface="メイリオ" panose="020B0604030504040204" pitchFamily="50" charset="-128"/>
              <a:ea typeface="メイリオ" panose="020B0604030504040204" pitchFamily="50" charset="-128"/>
            </a:endParaRPr>
          </a:p>
        </p:txBody>
      </p:sp>
      <p:sp>
        <p:nvSpPr>
          <p:cNvPr id="5" name="正方形/長方形 4"/>
          <p:cNvSpPr/>
          <p:nvPr/>
        </p:nvSpPr>
        <p:spPr>
          <a:xfrm>
            <a:off x="0" y="4874848"/>
            <a:ext cx="3736120" cy="461665"/>
          </a:xfrm>
          <a:prstGeom prst="rect">
            <a:avLst/>
          </a:prstGeom>
        </p:spPr>
        <p:txBody>
          <a:bodyPr wrap="square">
            <a:spAutoFit/>
          </a:bodyPr>
          <a:lstStyle/>
          <a:p>
            <a:r>
              <a:rPr lang="en-US" altLang="ja-JP" sz="2400" dirty="0" smtClean="0">
                <a:latin typeface="メイリオ" panose="020B0604030504040204" pitchFamily="50" charset="-128"/>
                <a:ea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rPr>
              <a:t>特別</a:t>
            </a:r>
            <a:r>
              <a:rPr lang="ja-JP" altLang="en-US" sz="2400" dirty="0">
                <a:latin typeface="メイリオ" panose="020B0604030504040204" pitchFamily="50" charset="-128"/>
                <a:ea typeface="メイリオ" panose="020B0604030504040204" pitchFamily="50" charset="-128"/>
              </a:rPr>
              <a:t>活動</a:t>
            </a:r>
            <a:r>
              <a:rPr lang="en-US" altLang="ja-JP" sz="2400" dirty="0" smtClean="0">
                <a:latin typeface="メイリオ" panose="020B0604030504040204" pitchFamily="50" charset="-128"/>
                <a:ea typeface="メイリオ" panose="020B0604030504040204" pitchFamily="50" charset="-128"/>
              </a:rPr>
              <a:t>】</a:t>
            </a:r>
          </a:p>
        </p:txBody>
      </p:sp>
      <p:sp>
        <p:nvSpPr>
          <p:cNvPr id="6" name="正方形/長方形 5"/>
          <p:cNvSpPr/>
          <p:nvPr/>
        </p:nvSpPr>
        <p:spPr>
          <a:xfrm>
            <a:off x="716756" y="5336513"/>
            <a:ext cx="7710488" cy="1200329"/>
          </a:xfrm>
          <a:prstGeom prst="rect">
            <a:avLst/>
          </a:prstGeom>
        </p:spPr>
        <p:txBody>
          <a:bodyPr wrap="square">
            <a:spAutoFit/>
          </a:bodyPr>
          <a:lstStyle/>
          <a:p>
            <a:r>
              <a:rPr lang="ja-JP" altLang="en-US" sz="2400" dirty="0" smtClean="0">
                <a:latin typeface="メイリオ" panose="020B0604030504040204" pitchFamily="50" charset="-128"/>
                <a:ea typeface="メイリオ" panose="020B0604030504040204" pitchFamily="50" charset="-128"/>
              </a:rPr>
              <a:t>・既存のクラブ活動にプログラミングを体験する学習</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を取り入れたり，プログラミングに関するクラブ活</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rPr>
              <a:t>動を運営・実施したりする</a:t>
            </a:r>
            <a:endParaRPr lang="en-US" altLang="ja-JP" sz="2400" dirty="0" smtClean="0">
              <a:latin typeface="メイリオ" panose="020B0604030504040204" pitchFamily="50" charset="-128"/>
              <a:ea typeface="メイリオ" panose="020B0604030504040204" pitchFamily="50" charset="-128"/>
            </a:endParaRPr>
          </a:p>
        </p:txBody>
      </p:sp>
      <p:sp>
        <p:nvSpPr>
          <p:cNvPr id="7" name="スライド番号プレースホルダー 6"/>
          <p:cNvSpPr>
            <a:spLocks noGrp="1"/>
          </p:cNvSpPr>
          <p:nvPr>
            <p:ph type="sldNum" sz="quarter" idx="12"/>
          </p:nvPr>
        </p:nvSpPr>
        <p:spPr/>
        <p:txBody>
          <a:bodyPr/>
          <a:lstStyle/>
          <a:p>
            <a:fld id="{1D0596D5-60FE-436F-BF59-10B8E815EF71}" type="slidenum">
              <a:rPr kumimoji="1" lang="ja-JP" altLang="en-US" smtClean="0"/>
              <a:t>19</a:t>
            </a:fld>
            <a:endParaRPr kumimoji="1" lang="ja-JP" altLang="en-US"/>
          </a:p>
        </p:txBody>
      </p:sp>
    </p:spTree>
    <p:extLst>
      <p:ext uri="{BB962C8B-B14F-4D97-AF65-F5344CB8AC3E}">
        <p14:creationId xmlns:p14="http://schemas.microsoft.com/office/powerpoint/2010/main" val="1149210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679055"/>
            <a:ext cx="7772400" cy="1902073"/>
          </a:xfrm>
        </p:spPr>
        <p:txBody>
          <a:bodyPr>
            <a:normAutofit/>
          </a:bodyPr>
          <a:lstStyle/>
          <a:p>
            <a:r>
              <a:rPr kumimoji="1" lang="ja-JP" altLang="en-US" sz="5400" dirty="0" smtClean="0">
                <a:latin typeface="メイリオ" panose="020B0604030504040204" pitchFamily="50" charset="-128"/>
                <a:ea typeface="メイリオ" panose="020B0604030504040204" pitchFamily="50" charset="-128"/>
                <a:cs typeface="メイリオ" panose="020B0604030504040204" pitchFamily="50" charset="-128"/>
              </a:rPr>
              <a:t>プログラミング教育とは</a:t>
            </a:r>
            <a:endParaRPr kumimoji="1" lang="ja-JP" altLang="en-US" sz="5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2267744" y="1504439"/>
            <a:ext cx="4536504" cy="584775"/>
          </a:xfrm>
          <a:prstGeom prst="rect">
            <a:avLst/>
          </a:prstGeom>
          <a:noFill/>
        </p:spPr>
        <p:txBody>
          <a:bodyPr wrap="square" rtlCol="0">
            <a:spAutoFit/>
          </a:bodyPr>
          <a:lstStyle/>
          <a:p>
            <a:pPr algn="ctr"/>
            <a:r>
              <a:rPr kumimoji="1" lang="ja-JP" altLang="en-US" sz="3200" dirty="0" smtClean="0">
                <a:latin typeface="メイリオ" panose="020B0604030504040204" pitchFamily="50" charset="-128"/>
                <a:ea typeface="メイリオ" panose="020B0604030504040204" pitchFamily="50" charset="-128"/>
                <a:cs typeface="メイリオ" panose="020B0604030504040204" pitchFamily="50" charset="-128"/>
              </a:rPr>
              <a:t>スライド資料　</a:t>
            </a:r>
            <a:r>
              <a:rPr kumimoji="1" lang="en-US" altLang="ja-JP" sz="3200" dirty="0" smtClean="0">
                <a:latin typeface="メイリオ" panose="020B0604030504040204" pitchFamily="50" charset="-128"/>
                <a:ea typeface="メイリオ" panose="020B0604030504040204" pitchFamily="50" charset="-128"/>
                <a:cs typeface="メイリオ" panose="020B0604030504040204" pitchFamily="50" charset="-128"/>
              </a:rPr>
              <a:t>C3-1</a:t>
            </a:r>
            <a:endParaRPr kumimoji="1" lang="ja-JP" altLang="en-US" sz="3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fld id="{1D0596D5-60FE-436F-BF59-10B8E815EF71}" type="slidenum">
              <a:rPr kumimoji="1" lang="ja-JP" altLang="en-US" smtClean="0"/>
              <a:t>2</a:t>
            </a:fld>
            <a:endParaRPr kumimoji="1" lang="ja-JP" altLang="en-US"/>
          </a:p>
        </p:txBody>
      </p:sp>
    </p:spTree>
    <p:extLst>
      <p:ext uri="{BB962C8B-B14F-4D97-AF65-F5344CB8AC3E}">
        <p14:creationId xmlns:p14="http://schemas.microsoft.com/office/powerpoint/2010/main" val="2456691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81025" y="1152525"/>
            <a:ext cx="6038850" cy="5610225"/>
          </a:xfrm>
        </p:spPr>
        <p:txBody>
          <a:bodyPr>
            <a:normAutofit fontScale="40000" lnSpcReduction="20000"/>
          </a:bodyPr>
          <a:lstStyle/>
          <a:p>
            <a:endParaRPr lang="ja-JP" altLang="en-US" dirty="0"/>
          </a:p>
          <a:p>
            <a:pPr marL="0" indent="0">
              <a:buNone/>
            </a:pPr>
            <a:r>
              <a:rPr lang="ja-JP" altLang="en-US" sz="3200" u="sng" dirty="0" smtClean="0">
                <a:latin typeface="メイリオ" panose="020B0604030504040204" pitchFamily="50" charset="-128"/>
                <a:ea typeface="メイリオ" panose="020B0604030504040204" pitchFamily="50" charset="-128"/>
              </a:rPr>
              <a:t>平成</a:t>
            </a:r>
            <a:r>
              <a:rPr lang="ja-JP" altLang="en-US" sz="3200" u="sng" dirty="0">
                <a:latin typeface="メイリオ" panose="020B0604030504040204" pitchFamily="50" charset="-128"/>
                <a:ea typeface="メイリオ" panose="020B0604030504040204" pitchFamily="50" charset="-128"/>
              </a:rPr>
              <a:t>元</a:t>
            </a:r>
            <a:r>
              <a:rPr lang="ja-JP" altLang="en-US" sz="3200" u="sng" dirty="0" smtClean="0">
                <a:latin typeface="メイリオ" panose="020B0604030504040204" pitchFamily="50" charset="-128"/>
                <a:ea typeface="メイリオ" panose="020B0604030504040204" pitchFamily="50" charset="-128"/>
              </a:rPr>
              <a:t>年</a:t>
            </a:r>
            <a:r>
              <a:rPr lang="ja-JP" altLang="en-US" sz="3200" u="sng" dirty="0">
                <a:latin typeface="メイリオ" panose="020B0604030504040204" pitchFamily="50" charset="-128"/>
                <a:ea typeface="メイリオ" panose="020B0604030504040204" pitchFamily="50" charset="-128"/>
              </a:rPr>
              <a:t>　学習指導</a:t>
            </a:r>
            <a:r>
              <a:rPr lang="ja-JP" altLang="en-US" sz="3200" u="sng" dirty="0" smtClean="0">
                <a:latin typeface="メイリオ" panose="020B0604030504040204" pitchFamily="50" charset="-128"/>
                <a:ea typeface="メイリオ" panose="020B0604030504040204" pitchFamily="50" charset="-128"/>
              </a:rPr>
              <a:t>要領改訂</a:t>
            </a:r>
            <a:endParaRPr lang="en-US" altLang="ja-JP" sz="3200" u="sng" dirty="0" smtClean="0">
              <a:latin typeface="メイリオ" panose="020B0604030504040204" pitchFamily="50" charset="-128"/>
              <a:ea typeface="メイリオ" panose="020B0604030504040204" pitchFamily="50" charset="-128"/>
            </a:endParaRPr>
          </a:p>
          <a:p>
            <a:pPr marL="0" indent="0">
              <a:buNone/>
            </a:pPr>
            <a:r>
              <a:rPr lang="ja-JP" altLang="en-US" sz="3200" dirty="0" smtClean="0">
                <a:latin typeface="メイリオ" panose="020B0604030504040204" pitchFamily="50" charset="-128"/>
                <a:ea typeface="メイリオ" panose="020B0604030504040204" pitchFamily="50" charset="-128"/>
              </a:rPr>
              <a:t>　（中）技術・家庭　情報基礎</a:t>
            </a:r>
            <a:endParaRPr lang="en-US" altLang="ja-JP" sz="3200" dirty="0" smtClean="0">
              <a:latin typeface="メイリオ" panose="020B0604030504040204" pitchFamily="50" charset="-128"/>
              <a:ea typeface="メイリオ" panose="020B0604030504040204" pitchFamily="50" charset="-128"/>
            </a:endParaRPr>
          </a:p>
          <a:p>
            <a:pPr marL="0" indent="0">
              <a:buNone/>
            </a:pPr>
            <a:endParaRPr lang="en-US" altLang="ja-JP" sz="3200" dirty="0">
              <a:latin typeface="メイリオ" panose="020B0604030504040204" pitchFamily="50" charset="-128"/>
              <a:ea typeface="メイリオ" panose="020B0604030504040204" pitchFamily="50" charset="-128"/>
            </a:endParaRPr>
          </a:p>
          <a:p>
            <a:pPr marL="0" indent="0">
              <a:buNone/>
            </a:pPr>
            <a:r>
              <a:rPr lang="ja-JP" altLang="en-US" sz="3200" u="sng" dirty="0" smtClean="0">
                <a:latin typeface="メイリオ" panose="020B0604030504040204" pitchFamily="50" charset="-128"/>
                <a:ea typeface="メイリオ" panose="020B0604030504040204" pitchFamily="50" charset="-128"/>
              </a:rPr>
              <a:t>平成１０年　学習指導要領改訂</a:t>
            </a:r>
            <a:endParaRPr lang="ja-JP" altLang="en-US" sz="3200" u="sng" dirty="0">
              <a:latin typeface="メイリオ" panose="020B0604030504040204" pitchFamily="50" charset="-128"/>
              <a:ea typeface="メイリオ" panose="020B0604030504040204" pitchFamily="50" charset="-128"/>
            </a:endParaRPr>
          </a:p>
          <a:p>
            <a:pPr marL="0" indent="0">
              <a:buNone/>
            </a:pPr>
            <a:r>
              <a:rPr lang="ja-JP" altLang="en-US" sz="3200" dirty="0" smtClean="0">
                <a:latin typeface="メイリオ" panose="020B0604030504040204" pitchFamily="50" charset="-128"/>
                <a:ea typeface="メイリオ" panose="020B0604030504040204" pitchFamily="50" charset="-128"/>
              </a:rPr>
              <a:t>　（中）技術・家庭　情報とコンピュータ</a:t>
            </a:r>
            <a:endParaRPr lang="en-US" altLang="ja-JP" sz="3200" dirty="0" smtClean="0">
              <a:latin typeface="メイリオ" panose="020B0604030504040204" pitchFamily="50" charset="-128"/>
              <a:ea typeface="メイリオ" panose="020B0604030504040204" pitchFamily="50" charset="-128"/>
            </a:endParaRPr>
          </a:p>
          <a:p>
            <a:pPr marL="0" indent="0">
              <a:buNone/>
            </a:pPr>
            <a:r>
              <a:rPr lang="ja-JP" altLang="en-US" sz="3200" dirty="0" smtClean="0">
                <a:latin typeface="メイリオ" panose="020B0604030504040204" pitchFamily="50" charset="-128"/>
                <a:ea typeface="メイリオ" panose="020B0604030504040204" pitchFamily="50" charset="-128"/>
              </a:rPr>
              <a:t>　（高）情報　　　　情報</a:t>
            </a:r>
            <a:r>
              <a:rPr lang="en-US" altLang="ja-JP" sz="3200" dirty="0" smtClean="0">
                <a:latin typeface="メイリオ" panose="020B0604030504040204" pitchFamily="50" charset="-128"/>
                <a:ea typeface="メイリオ" panose="020B0604030504040204" pitchFamily="50" charset="-128"/>
              </a:rPr>
              <a:t>B</a:t>
            </a:r>
          </a:p>
          <a:p>
            <a:pPr marL="0" indent="0">
              <a:buNone/>
            </a:pPr>
            <a:endParaRPr lang="en-US" altLang="ja-JP" sz="3200" dirty="0">
              <a:latin typeface="メイリオ" panose="020B0604030504040204" pitchFamily="50" charset="-128"/>
              <a:ea typeface="メイリオ" panose="020B0604030504040204" pitchFamily="50" charset="-128"/>
            </a:endParaRPr>
          </a:p>
          <a:p>
            <a:pPr marL="0" indent="0">
              <a:buNone/>
            </a:pPr>
            <a:r>
              <a:rPr lang="ja-JP" altLang="en-US" sz="3200" u="sng" dirty="0" smtClean="0">
                <a:latin typeface="メイリオ" panose="020B0604030504040204" pitchFamily="50" charset="-128"/>
                <a:ea typeface="メイリオ" panose="020B0604030504040204" pitchFamily="50" charset="-128"/>
              </a:rPr>
              <a:t>平成２０・２１年　学習指導要領</a:t>
            </a:r>
            <a:r>
              <a:rPr lang="ja-JP" altLang="en-US" sz="3200" u="sng" dirty="0">
                <a:latin typeface="メイリオ" panose="020B0604030504040204" pitchFamily="50" charset="-128"/>
                <a:ea typeface="メイリオ" panose="020B0604030504040204" pitchFamily="50" charset="-128"/>
              </a:rPr>
              <a:t>改訂</a:t>
            </a:r>
          </a:p>
          <a:p>
            <a:pPr marL="0" indent="0">
              <a:buNone/>
            </a:pPr>
            <a:r>
              <a:rPr lang="ja-JP" altLang="en-US" sz="3200" dirty="0" smtClean="0">
                <a:latin typeface="メイリオ" panose="020B0604030504040204" pitchFamily="50" charset="-128"/>
                <a:ea typeface="メイリオ" panose="020B0604030504040204" pitchFamily="50" charset="-128"/>
              </a:rPr>
              <a:t>　（</a:t>
            </a:r>
            <a:r>
              <a:rPr lang="ja-JP" altLang="en-US" sz="3200" dirty="0">
                <a:latin typeface="メイリオ" panose="020B0604030504040204" pitchFamily="50" charset="-128"/>
                <a:ea typeface="メイリオ" panose="020B0604030504040204" pitchFamily="50" charset="-128"/>
              </a:rPr>
              <a:t>中）技術・家庭　情報に関する技術</a:t>
            </a:r>
          </a:p>
          <a:p>
            <a:pPr marL="0" indent="0">
              <a:buNone/>
            </a:pPr>
            <a:r>
              <a:rPr lang="ja-JP" altLang="en-US" sz="3200" dirty="0" smtClean="0">
                <a:latin typeface="メイリオ" panose="020B0604030504040204" pitchFamily="50" charset="-128"/>
                <a:ea typeface="メイリオ" panose="020B0604030504040204" pitchFamily="50" charset="-128"/>
              </a:rPr>
              <a:t>　（</a:t>
            </a:r>
            <a:r>
              <a:rPr lang="ja-JP" altLang="en-US" sz="3200" dirty="0">
                <a:latin typeface="メイリオ" panose="020B0604030504040204" pitchFamily="50" charset="-128"/>
                <a:ea typeface="メイリオ" panose="020B0604030504040204" pitchFamily="50" charset="-128"/>
              </a:rPr>
              <a:t>高）</a:t>
            </a:r>
            <a:r>
              <a:rPr lang="ja-JP" altLang="en-US" sz="3200" dirty="0" smtClean="0">
                <a:latin typeface="メイリオ" panose="020B0604030504040204" pitchFamily="50" charset="-128"/>
                <a:ea typeface="メイリオ" panose="020B0604030504040204" pitchFamily="50" charset="-128"/>
              </a:rPr>
              <a:t>情報  </a:t>
            </a:r>
            <a:r>
              <a:rPr lang="ja-JP" altLang="en-US" sz="3200" dirty="0">
                <a:latin typeface="メイリオ" panose="020B0604030504040204" pitchFamily="50" charset="-128"/>
                <a:ea typeface="メイリオ" panose="020B0604030504040204" pitchFamily="50" charset="-128"/>
              </a:rPr>
              <a:t>　　　</a:t>
            </a:r>
            <a:r>
              <a:rPr lang="ja-JP" altLang="en-US" sz="3200" dirty="0" smtClean="0">
                <a:latin typeface="メイリオ" panose="020B0604030504040204" pitchFamily="50" charset="-128"/>
                <a:ea typeface="メイリオ" panose="020B0604030504040204" pitchFamily="50" charset="-128"/>
              </a:rPr>
              <a:t> 情報</a:t>
            </a:r>
            <a:r>
              <a:rPr lang="ja-JP" altLang="en-US" sz="3200" dirty="0">
                <a:latin typeface="メイリオ" panose="020B0604030504040204" pitchFamily="50" charset="-128"/>
                <a:ea typeface="メイリオ" panose="020B0604030504040204" pitchFamily="50" charset="-128"/>
              </a:rPr>
              <a:t>の科学</a:t>
            </a:r>
          </a:p>
          <a:p>
            <a:endParaRPr lang="ja-JP" altLang="en-US" sz="3200" dirty="0">
              <a:latin typeface="メイリオ" panose="020B0604030504040204" pitchFamily="50" charset="-128"/>
              <a:ea typeface="メイリオ" panose="020B0604030504040204" pitchFamily="50" charset="-128"/>
            </a:endParaRPr>
          </a:p>
          <a:p>
            <a:pPr marL="0" indent="0">
              <a:buNone/>
            </a:pPr>
            <a:r>
              <a:rPr lang="ja-JP" altLang="en-US" sz="3200" b="1" u="sng" dirty="0">
                <a:latin typeface="メイリオ" panose="020B0604030504040204" pitchFamily="50" charset="-128"/>
                <a:ea typeface="メイリオ" panose="020B0604030504040204" pitchFamily="50" charset="-128"/>
              </a:rPr>
              <a:t>平成２５年</a:t>
            </a:r>
          </a:p>
          <a:p>
            <a:pPr marL="0" indent="0">
              <a:buNone/>
            </a:pPr>
            <a:r>
              <a:rPr lang="ja-JP" altLang="en-US" sz="3200" b="1" dirty="0" smtClean="0">
                <a:latin typeface="メイリオ" panose="020B0604030504040204" pitchFamily="50" charset="-128"/>
                <a:ea typeface="メイリオ" panose="020B0604030504040204" pitchFamily="50" charset="-128"/>
              </a:rPr>
              <a:t>　内閣府</a:t>
            </a:r>
            <a:r>
              <a:rPr lang="ja-JP" altLang="en-US" sz="3200" b="1" dirty="0">
                <a:latin typeface="メイリオ" panose="020B0604030504040204" pitchFamily="50" charset="-128"/>
                <a:ea typeface="メイリオ" panose="020B0604030504040204" pitchFamily="50" charset="-128"/>
              </a:rPr>
              <a:t>　　　「日本再興戦略」</a:t>
            </a:r>
          </a:p>
          <a:p>
            <a:endParaRPr lang="ja-JP" altLang="en-US" sz="3200" dirty="0">
              <a:latin typeface="メイリオ" panose="020B0604030504040204" pitchFamily="50" charset="-128"/>
              <a:ea typeface="メイリオ" panose="020B0604030504040204" pitchFamily="50" charset="-128"/>
            </a:endParaRPr>
          </a:p>
          <a:p>
            <a:pPr marL="0" indent="0">
              <a:buNone/>
            </a:pPr>
            <a:r>
              <a:rPr lang="ja-JP" altLang="en-US" sz="3200" b="1" u="sng" dirty="0">
                <a:latin typeface="メイリオ" panose="020B0604030504040204" pitchFamily="50" charset="-128"/>
                <a:ea typeface="メイリオ" panose="020B0604030504040204" pitchFamily="50" charset="-128"/>
              </a:rPr>
              <a:t>平成２８年</a:t>
            </a:r>
          </a:p>
          <a:p>
            <a:pPr marL="0" indent="0">
              <a:buNone/>
            </a:pPr>
            <a:r>
              <a:rPr lang="ja-JP" altLang="en-US" sz="3200" b="1" dirty="0" smtClean="0">
                <a:latin typeface="メイリオ" panose="020B0604030504040204" pitchFamily="50" charset="-128"/>
                <a:ea typeface="メイリオ" panose="020B0604030504040204" pitchFamily="50" charset="-128"/>
              </a:rPr>
              <a:t>　文部</a:t>
            </a:r>
            <a:r>
              <a:rPr lang="ja-JP" altLang="en-US" sz="3200" b="1" dirty="0">
                <a:latin typeface="メイリオ" panose="020B0604030504040204" pitchFamily="50" charset="-128"/>
                <a:ea typeface="メイリオ" panose="020B0604030504040204" pitchFamily="50" charset="-128"/>
              </a:rPr>
              <a:t>科学省　「第</a:t>
            </a:r>
            <a:r>
              <a:rPr lang="en-US" altLang="ja-JP" sz="3200" b="1" dirty="0">
                <a:latin typeface="メイリオ" panose="020B0604030504040204" pitchFamily="50" charset="-128"/>
                <a:ea typeface="メイリオ" panose="020B0604030504040204" pitchFamily="50" charset="-128"/>
              </a:rPr>
              <a:t>4</a:t>
            </a:r>
            <a:r>
              <a:rPr lang="ja-JP" altLang="en-US" sz="3200" b="1" dirty="0">
                <a:latin typeface="メイリオ" panose="020B0604030504040204" pitchFamily="50" charset="-128"/>
                <a:ea typeface="メイリオ" panose="020B0604030504040204" pitchFamily="50" charset="-128"/>
              </a:rPr>
              <a:t>次産業革命に向けた人材育成統合イニシアティブ」</a:t>
            </a:r>
          </a:p>
          <a:p>
            <a:pPr marL="0" indent="0">
              <a:buNone/>
            </a:pPr>
            <a:r>
              <a:rPr lang="ja-JP" altLang="en-US" sz="3200" b="1" dirty="0" smtClean="0">
                <a:latin typeface="メイリオ" panose="020B0604030504040204" pitchFamily="50" charset="-128"/>
                <a:ea typeface="メイリオ" panose="020B0604030504040204" pitchFamily="50" charset="-128"/>
              </a:rPr>
              <a:t>　文部</a:t>
            </a:r>
            <a:r>
              <a:rPr lang="ja-JP" altLang="en-US" sz="3200" b="1" dirty="0">
                <a:latin typeface="メイリオ" panose="020B0604030504040204" pitchFamily="50" charset="-128"/>
                <a:ea typeface="メイリオ" panose="020B0604030504040204" pitchFamily="50" charset="-128"/>
              </a:rPr>
              <a:t>科学省　「小学校段階におけるプログラミング教育の在り方について」</a:t>
            </a:r>
          </a:p>
          <a:p>
            <a:endParaRPr lang="ja-JP" altLang="en-US" sz="3200" dirty="0">
              <a:latin typeface="メイリオ" panose="020B0604030504040204" pitchFamily="50" charset="-128"/>
              <a:ea typeface="メイリオ" panose="020B0604030504040204" pitchFamily="50" charset="-128"/>
            </a:endParaRPr>
          </a:p>
          <a:p>
            <a:pPr marL="0" indent="0">
              <a:buNone/>
            </a:pPr>
            <a:r>
              <a:rPr lang="ja-JP" altLang="en-US" sz="3200" u="sng" dirty="0">
                <a:latin typeface="メイリオ" panose="020B0604030504040204" pitchFamily="50" charset="-128"/>
                <a:ea typeface="メイリオ" panose="020B0604030504040204" pitchFamily="50" charset="-128"/>
              </a:rPr>
              <a:t>平成</a:t>
            </a:r>
            <a:r>
              <a:rPr lang="ja-JP" altLang="en-US" sz="3200" u="sng" dirty="0" smtClean="0">
                <a:latin typeface="メイリオ" panose="020B0604030504040204" pitchFamily="50" charset="-128"/>
                <a:ea typeface="メイリオ" panose="020B0604030504040204" pitchFamily="50" charset="-128"/>
              </a:rPr>
              <a:t>３０年　学習指導要領</a:t>
            </a:r>
            <a:r>
              <a:rPr lang="ja-JP" altLang="en-US" sz="3200" u="sng" dirty="0">
                <a:latin typeface="メイリオ" panose="020B0604030504040204" pitchFamily="50" charset="-128"/>
                <a:ea typeface="メイリオ" panose="020B0604030504040204" pitchFamily="50" charset="-128"/>
              </a:rPr>
              <a:t>改訂</a:t>
            </a:r>
            <a:r>
              <a:rPr lang="ja-JP" altLang="en-US" sz="3200" u="sng" dirty="0" smtClean="0">
                <a:latin typeface="メイリオ" panose="020B0604030504040204" pitchFamily="50" charset="-128"/>
                <a:ea typeface="メイリオ" panose="020B0604030504040204" pitchFamily="50" charset="-128"/>
              </a:rPr>
              <a:t>（予定）</a:t>
            </a:r>
            <a:endParaRPr lang="ja-JP" altLang="en-US" sz="3200" u="sng" dirty="0">
              <a:latin typeface="メイリオ" panose="020B0604030504040204" pitchFamily="50" charset="-128"/>
              <a:ea typeface="メイリオ" panose="020B0604030504040204" pitchFamily="50" charset="-128"/>
            </a:endParaRPr>
          </a:p>
          <a:p>
            <a:pPr marL="0" indent="0">
              <a:buNone/>
            </a:pPr>
            <a:r>
              <a:rPr lang="ja-JP" altLang="en-US" sz="3200" dirty="0" smtClean="0">
                <a:latin typeface="メイリオ" panose="020B0604030504040204" pitchFamily="50" charset="-128"/>
                <a:ea typeface="メイリオ" panose="020B0604030504040204" pitchFamily="50" charset="-128"/>
              </a:rPr>
              <a:t>　</a:t>
            </a:r>
            <a:r>
              <a:rPr lang="ja-JP" altLang="en-US" sz="3200" dirty="0" smtClean="0">
                <a:solidFill>
                  <a:srgbClr val="FF0000"/>
                </a:solidFill>
                <a:latin typeface="メイリオ" panose="020B0604030504040204" pitchFamily="50" charset="-128"/>
                <a:ea typeface="メイリオ" panose="020B0604030504040204" pitchFamily="50" charset="-128"/>
              </a:rPr>
              <a:t>（</a:t>
            </a:r>
            <a:r>
              <a:rPr lang="ja-JP" altLang="en-US" sz="3200" dirty="0">
                <a:solidFill>
                  <a:srgbClr val="FF0000"/>
                </a:solidFill>
                <a:latin typeface="メイリオ" panose="020B0604030504040204" pitchFamily="50" charset="-128"/>
                <a:ea typeface="メイリオ" panose="020B0604030504040204" pitchFamily="50" charset="-128"/>
              </a:rPr>
              <a:t>小）プログラミング教育</a:t>
            </a:r>
          </a:p>
          <a:p>
            <a:pPr marL="0" indent="0">
              <a:buNone/>
            </a:pPr>
            <a:r>
              <a:rPr lang="ja-JP" altLang="en-US" sz="3200" dirty="0" smtClean="0">
                <a:latin typeface="メイリオ" panose="020B0604030504040204" pitchFamily="50" charset="-128"/>
                <a:ea typeface="メイリオ" panose="020B0604030504040204" pitchFamily="50" charset="-128"/>
              </a:rPr>
              <a:t>　（</a:t>
            </a:r>
            <a:r>
              <a:rPr lang="ja-JP" altLang="en-US" sz="3200" dirty="0">
                <a:latin typeface="メイリオ" panose="020B0604030504040204" pitchFamily="50" charset="-128"/>
                <a:ea typeface="メイリオ" panose="020B0604030504040204" pitchFamily="50" charset="-128"/>
              </a:rPr>
              <a:t>中）技術・家庭　</a:t>
            </a:r>
          </a:p>
          <a:p>
            <a:pPr marL="0" indent="0">
              <a:buNone/>
            </a:pPr>
            <a:r>
              <a:rPr lang="ja-JP" altLang="en-US" sz="3200" dirty="0" smtClean="0">
                <a:latin typeface="メイリオ" panose="020B0604030504040204" pitchFamily="50" charset="-128"/>
                <a:ea typeface="メイリオ" panose="020B0604030504040204" pitchFamily="50" charset="-128"/>
              </a:rPr>
              <a:t>　（</a:t>
            </a:r>
            <a:r>
              <a:rPr lang="ja-JP" altLang="en-US" sz="3200" dirty="0">
                <a:latin typeface="メイリオ" panose="020B0604030504040204" pitchFamily="50" charset="-128"/>
                <a:ea typeface="メイリオ" panose="020B0604030504040204" pitchFamily="50" charset="-128"/>
              </a:rPr>
              <a:t>高）</a:t>
            </a:r>
            <a:r>
              <a:rPr lang="ja-JP" altLang="en-US" sz="3200" dirty="0" smtClean="0">
                <a:latin typeface="メイリオ" panose="020B0604030504040204" pitchFamily="50" charset="-128"/>
                <a:ea typeface="メイリオ" panose="020B0604030504040204" pitchFamily="50" charset="-128"/>
              </a:rPr>
              <a:t>情報</a:t>
            </a:r>
            <a:endParaRPr lang="en-US" altLang="ja-JP" sz="3200" dirty="0" smtClean="0">
              <a:latin typeface="メイリオ" panose="020B0604030504040204" pitchFamily="50" charset="-128"/>
              <a:ea typeface="メイリオ" panose="020B0604030504040204" pitchFamily="50" charset="-128"/>
            </a:endParaRPr>
          </a:p>
        </p:txBody>
      </p:sp>
      <p:sp>
        <p:nvSpPr>
          <p:cNvPr id="5" name="タイトル 1"/>
          <p:cNvSpPr>
            <a:spLocks noGrp="1"/>
          </p:cNvSpPr>
          <p:nvPr>
            <p:ph type="title"/>
          </p:nvPr>
        </p:nvSpPr>
        <p:spPr>
          <a:xfrm>
            <a:off x="0" y="0"/>
            <a:ext cx="9144000" cy="1325563"/>
          </a:xfrm>
        </p:spPr>
        <p:txBody>
          <a:bodyPr>
            <a:normAutofit/>
          </a:bodyPr>
          <a:lstStyle/>
          <a:p>
            <a:pPr algn="ctr"/>
            <a:r>
              <a:rPr lang="ja-JP" altLang="en-US" sz="4000" dirty="0">
                <a:latin typeface="メイリオ" panose="020B0604030504040204" pitchFamily="50" charset="-128"/>
                <a:ea typeface="メイリオ" panose="020B0604030504040204" pitchFamily="50" charset="-128"/>
              </a:rPr>
              <a:t>我が国</a:t>
            </a:r>
            <a:r>
              <a:rPr lang="ja-JP" altLang="en-US" sz="4000" dirty="0" smtClean="0">
                <a:latin typeface="メイリオ" panose="020B0604030504040204" pitchFamily="50" charset="-128"/>
                <a:ea typeface="メイリオ" panose="020B0604030504040204" pitchFamily="50" charset="-128"/>
              </a:rPr>
              <a:t>のプログラミング教育</a:t>
            </a:r>
            <a:endParaRPr kumimoji="1" lang="ja-JP" altLang="en-US" sz="4000" dirty="0">
              <a:latin typeface="メイリオ" panose="020B0604030504040204" pitchFamily="50" charset="-128"/>
              <a:ea typeface="メイリオ" panose="020B0604030504040204" pitchFamily="50" charset="-128"/>
            </a:endParaRPr>
          </a:p>
        </p:txBody>
      </p:sp>
      <p:graphicFrame>
        <p:nvGraphicFramePr>
          <p:cNvPr id="2" name="図表 1"/>
          <p:cNvGraphicFramePr/>
          <p:nvPr>
            <p:extLst>
              <p:ext uri="{D42A27DB-BD31-4B8C-83A1-F6EECF244321}">
                <p14:modId xmlns:p14="http://schemas.microsoft.com/office/powerpoint/2010/main" val="2128624398"/>
              </p:ext>
            </p:extLst>
          </p:nvPr>
        </p:nvGraphicFramePr>
        <p:xfrm>
          <a:off x="4581525" y="1347392"/>
          <a:ext cx="4457700" cy="56824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スライド番号プレースホルダー 3"/>
          <p:cNvSpPr>
            <a:spLocks noGrp="1"/>
          </p:cNvSpPr>
          <p:nvPr>
            <p:ph type="sldNum" sz="quarter" idx="12"/>
          </p:nvPr>
        </p:nvSpPr>
        <p:spPr/>
        <p:txBody>
          <a:bodyPr/>
          <a:lstStyle/>
          <a:p>
            <a:fld id="{1D0596D5-60FE-436F-BF59-10B8E815EF71}" type="slidenum">
              <a:rPr kumimoji="1" lang="ja-JP" altLang="en-US" smtClean="0"/>
              <a:t>3</a:t>
            </a:fld>
            <a:endParaRPr kumimoji="1" lang="ja-JP" altLang="en-US"/>
          </a:p>
        </p:txBody>
      </p:sp>
    </p:spTree>
    <p:extLst>
      <p:ext uri="{BB962C8B-B14F-4D97-AF65-F5344CB8AC3E}">
        <p14:creationId xmlns:p14="http://schemas.microsoft.com/office/powerpoint/2010/main" val="2785508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74" name="09001441-596C-4D64-A79C-CC9DA6E92A95-L0-001.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223963" y="1037039"/>
            <a:ext cx="6600825" cy="4669826"/>
          </a:xfrm>
          <a:prstGeom prst="rect">
            <a:avLst/>
          </a:prstGeom>
          <a:ln w="12700">
            <a:miter lim="400000"/>
          </a:ln>
        </p:spPr>
      </p:pic>
      <p:grpSp>
        <p:nvGrpSpPr>
          <p:cNvPr id="2" name="グループ化 1"/>
          <p:cNvGrpSpPr/>
          <p:nvPr/>
        </p:nvGrpSpPr>
        <p:grpSpPr>
          <a:xfrm>
            <a:off x="3863340" y="3948113"/>
            <a:ext cx="2742248" cy="1858327"/>
            <a:chOff x="3863340" y="3948113"/>
            <a:chExt cx="2742248" cy="1858327"/>
          </a:xfrm>
        </p:grpSpPr>
        <p:cxnSp>
          <p:nvCxnSpPr>
            <p:cNvPr id="4" name="直線コネクタ 3"/>
            <p:cNvCxnSpPr/>
            <p:nvPr/>
          </p:nvCxnSpPr>
          <p:spPr>
            <a:xfrm>
              <a:off x="4767263" y="3948113"/>
              <a:ext cx="1838325" cy="2381"/>
            </a:xfrm>
            <a:prstGeom prst="line">
              <a:avLst/>
            </a:prstGeom>
            <a:noFill/>
            <a:ln w="38100" cap="flat">
              <a:solidFill>
                <a:srgbClr val="FF0000"/>
              </a:solidFill>
              <a:prstDash val="solid"/>
              <a:miter lim="400000"/>
            </a:ln>
            <a:effectLst/>
            <a:sp3d/>
          </p:spPr>
          <p:style>
            <a:lnRef idx="0">
              <a:scrgbClr r="0" g="0" b="0"/>
            </a:lnRef>
            <a:fillRef idx="0">
              <a:scrgbClr r="0" g="0" b="0"/>
            </a:fillRef>
            <a:effectRef idx="0">
              <a:scrgbClr r="0" g="0" b="0"/>
            </a:effectRef>
            <a:fontRef idx="none"/>
          </p:style>
        </p:cxnSp>
        <p:cxnSp>
          <p:nvCxnSpPr>
            <p:cNvPr id="8" name="直線矢印コネクタ 7"/>
            <p:cNvCxnSpPr/>
            <p:nvPr/>
          </p:nvCxnSpPr>
          <p:spPr>
            <a:xfrm flipH="1">
              <a:off x="3863340" y="3948113"/>
              <a:ext cx="937260" cy="1858327"/>
            </a:xfrm>
            <a:prstGeom prst="straightConnector1">
              <a:avLst/>
            </a:prstGeom>
            <a:noFill/>
            <a:ln w="38100" cap="flat">
              <a:solidFill>
                <a:srgbClr val="FF0000"/>
              </a:solidFill>
              <a:prstDash val="solid"/>
              <a:miter lim="400000"/>
              <a:tailEnd type="triangle"/>
            </a:ln>
            <a:effectLst/>
            <a:sp3d/>
          </p:spPr>
          <p:style>
            <a:lnRef idx="0">
              <a:scrgbClr r="0" g="0" b="0"/>
            </a:lnRef>
            <a:fillRef idx="0">
              <a:scrgbClr r="0" g="0" b="0"/>
            </a:fillRef>
            <a:effectRef idx="0">
              <a:scrgbClr r="0" g="0" b="0"/>
            </a:effectRef>
            <a:fontRef idx="none"/>
          </p:style>
        </p:cxnSp>
      </p:grpSp>
      <p:sp>
        <p:nvSpPr>
          <p:cNvPr id="11" name="テキスト ボックス 10"/>
          <p:cNvSpPr txBox="1"/>
          <p:nvPr/>
        </p:nvSpPr>
        <p:spPr>
          <a:xfrm>
            <a:off x="294204" y="5877164"/>
            <a:ext cx="8668822" cy="471924"/>
          </a:xfrm>
          <a:prstGeom prst="rect">
            <a:avLst/>
          </a:prstGeom>
          <a:noFill/>
          <a:ln>
            <a:noFill/>
          </a:ln>
        </p:spPr>
        <p:style>
          <a:lnRef idx="1">
            <a:schemeClr val="accent5"/>
          </a:lnRef>
          <a:fillRef idx="2">
            <a:schemeClr val="accent5"/>
          </a:fillRef>
          <a:effectRef idx="1">
            <a:schemeClr val="accent5"/>
          </a:effectRef>
          <a:fontRef idx="minor">
            <a:schemeClr val="dk1"/>
          </a:fontRef>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ja-JP" altLang="en-US" sz="2400" b="0" i="0" u="none" strike="noStrike" cap="none" spc="0" normalizeH="0" baseline="0" dirty="0" smtClean="0">
                <a:ln>
                  <a:noFill/>
                </a:ln>
                <a:solidFill>
                  <a:srgbClr val="000000"/>
                </a:solidFill>
                <a:effectLst/>
                <a:uFillTx/>
                <a:latin typeface="メイリオ" panose="020B0604030504040204" pitchFamily="50" charset="-128"/>
                <a:ea typeface="メイリオ" panose="020B0604030504040204" pitchFamily="50" charset="-128"/>
                <a:cs typeface="Palatino"/>
                <a:sym typeface="Palatino"/>
              </a:rPr>
              <a:t>初等中等教育でのプログラミング教育の必修化</a:t>
            </a:r>
            <a:r>
              <a:rPr kumimoji="0" lang="ja-JP" altLang="en-US" sz="2400" dirty="0" smtClean="0">
                <a:solidFill>
                  <a:srgbClr val="000000"/>
                </a:solidFill>
                <a:latin typeface="メイリオ" panose="020B0604030504040204" pitchFamily="50" charset="-128"/>
                <a:ea typeface="メイリオ" panose="020B0604030504040204" pitchFamily="50" charset="-128"/>
                <a:cs typeface="Palatino"/>
                <a:sym typeface="Palatino"/>
              </a:rPr>
              <a:t>（２０２０～）</a:t>
            </a:r>
            <a:endParaRPr kumimoji="0" lang="ja-JP" altLang="en-US" sz="2400" b="0" i="0" u="none" strike="noStrike" cap="none" spc="0" normalizeH="0" baseline="0" dirty="0">
              <a:ln>
                <a:noFill/>
              </a:ln>
              <a:solidFill>
                <a:srgbClr val="000000"/>
              </a:solidFill>
              <a:effectLst/>
              <a:uFillTx/>
              <a:latin typeface="メイリオ" panose="020B0604030504040204" pitchFamily="50" charset="-128"/>
              <a:ea typeface="メイリオ" panose="020B0604030504040204" pitchFamily="50" charset="-128"/>
              <a:cs typeface="Palatino"/>
              <a:sym typeface="Palatino"/>
            </a:endParaRPr>
          </a:p>
        </p:txBody>
      </p:sp>
      <p:sp>
        <p:nvSpPr>
          <p:cNvPr id="14" name="タイトル 1"/>
          <p:cNvSpPr txBox="1">
            <a:spLocks/>
          </p:cNvSpPr>
          <p:nvPr/>
        </p:nvSpPr>
        <p:spPr>
          <a:xfrm>
            <a:off x="0" y="220082"/>
            <a:ext cx="9144000" cy="1325563"/>
          </a:xfrm>
          <a:prstGeom prst="rect">
            <a:avLst/>
          </a:prstGeom>
        </p:spPr>
        <p:txBody>
          <a:bodyPr>
            <a:normAutofit/>
          </a:bodyPr>
          <a:lstStyle>
            <a:lvl1pPr marL="0" marR="0" indent="0"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1pPr>
            <a:lvl2pPr marL="0" marR="0" indent="143504"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2pPr>
            <a:lvl3pPr marL="0" marR="0" indent="287007"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3pPr>
            <a:lvl4pPr marL="0" marR="0" indent="430511"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4pPr>
            <a:lvl5pPr marL="0" marR="0" indent="574015"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5pPr>
            <a:lvl6pPr marL="0" marR="0" indent="717518"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6pPr>
            <a:lvl7pPr marL="0" marR="0" indent="861022"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7pPr>
            <a:lvl8pPr marL="0" marR="0" indent="1004525"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8pPr>
            <a:lvl9pPr marL="0" marR="0" indent="1148030"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9pPr>
          </a:lstStyle>
          <a:p>
            <a:pPr algn="ctr"/>
            <a:r>
              <a:rPr kumimoji="0" lang="ja-JP" altLang="en-US" sz="4000" kern="0" dirty="0" smtClean="0">
                <a:solidFill>
                  <a:srgbClr val="000000"/>
                </a:solidFill>
                <a:latin typeface="メイリオ" panose="020B0604030504040204" pitchFamily="50" charset="-128"/>
                <a:ea typeface="メイリオ" panose="020B0604030504040204" pitchFamily="50" charset="-128"/>
              </a:rPr>
              <a:t>内閣府「日本再興戦略」</a:t>
            </a:r>
            <a:endParaRPr kumimoji="1" lang="ja-JP" altLang="en-US" sz="4000" kern="0" dirty="0">
              <a:solidFill>
                <a:srgbClr val="000000"/>
              </a:solidFill>
              <a:latin typeface="メイリオ" panose="020B0604030504040204" pitchFamily="50" charset="-128"/>
              <a:ea typeface="メイリオ" panose="020B0604030504040204" pitchFamily="50" charset="-128"/>
            </a:endParaRPr>
          </a:p>
        </p:txBody>
      </p:sp>
      <p:sp>
        <p:nvSpPr>
          <p:cNvPr id="3" name="スライド番号プレースホルダー 2"/>
          <p:cNvSpPr>
            <a:spLocks noGrp="1"/>
          </p:cNvSpPr>
          <p:nvPr>
            <p:ph type="sldNum" sz="quarter" idx="2"/>
          </p:nvPr>
        </p:nvSpPr>
        <p:spPr/>
        <p:txBody>
          <a:bodyPr/>
          <a:lstStyle/>
          <a:p>
            <a:fld id="{86CB4B4D-7CA3-9044-876B-883B54F8677D}" type="slidenum">
              <a:rPr lang="en-US" altLang="ja-JP" smtClean="0"/>
              <a:pPr/>
              <a:t>4</a:t>
            </a:fld>
            <a:endParaRPr lang="en-US" altLang="ja-JP"/>
          </a:p>
        </p:txBody>
      </p:sp>
    </p:spTree>
    <p:extLst>
      <p:ext uri="{BB962C8B-B14F-4D97-AF65-F5344CB8AC3E}">
        <p14:creationId xmlns:p14="http://schemas.microsoft.com/office/powerpoint/2010/main" val="1960284600"/>
      </p:ext>
    </p:extLst>
  </p:cSld>
  <p:clrMapOvr>
    <a:masterClrMapping/>
  </p:clrMapOvr>
  <p:transition spd="slow"/>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89" name="994375EE-6345-4A3C-A27E-13B67ED3D982-L0-001.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255851" y="2009775"/>
            <a:ext cx="4924022" cy="3686175"/>
          </a:xfrm>
          <a:prstGeom prst="rect">
            <a:avLst/>
          </a:prstGeom>
          <a:ln w="12700">
            <a:miter lim="400000"/>
          </a:ln>
        </p:spPr>
      </p:pic>
      <p:grpSp>
        <p:nvGrpSpPr>
          <p:cNvPr id="2" name="グループ化 1"/>
          <p:cNvGrpSpPr/>
          <p:nvPr/>
        </p:nvGrpSpPr>
        <p:grpSpPr>
          <a:xfrm>
            <a:off x="435101" y="3524250"/>
            <a:ext cx="5079874" cy="809625"/>
            <a:chOff x="435101" y="3524250"/>
            <a:chExt cx="5079874" cy="809625"/>
          </a:xfrm>
        </p:grpSpPr>
        <p:sp>
          <p:nvSpPr>
            <p:cNvPr id="9" name="正方形/長方形 8"/>
            <p:cNvSpPr/>
            <p:nvPr/>
          </p:nvSpPr>
          <p:spPr>
            <a:xfrm>
              <a:off x="435101" y="3808496"/>
              <a:ext cx="2041399" cy="525379"/>
            </a:xfrm>
            <a:prstGeom prst="rect">
              <a:avLst/>
            </a:prstGeom>
            <a:noFill/>
            <a:ln w="5715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ja-JP" altLang="en-US" sz="3000" b="0" i="0" u="none" strike="noStrike" cap="none" spc="0" normalizeH="0" baseline="0">
                <a:ln>
                  <a:noFill/>
                </a:ln>
                <a:solidFill>
                  <a:srgbClr val="FFFFFF"/>
                </a:solidFill>
                <a:effectLst/>
                <a:uFillTx/>
                <a:latin typeface="Palatino"/>
                <a:ea typeface="Palatino"/>
                <a:cs typeface="Palatino"/>
                <a:sym typeface="Palatino"/>
              </a:endParaRPr>
            </a:p>
          </p:txBody>
        </p:sp>
        <p:cxnSp>
          <p:nvCxnSpPr>
            <p:cNvPr id="3" name="直線矢印コネクタ 2"/>
            <p:cNvCxnSpPr>
              <a:stCxn id="9" idx="3"/>
            </p:cNvCxnSpPr>
            <p:nvPr/>
          </p:nvCxnSpPr>
          <p:spPr>
            <a:xfrm flipV="1">
              <a:off x="2476500" y="3524250"/>
              <a:ext cx="3038475" cy="546936"/>
            </a:xfrm>
            <a:prstGeom prst="straightConnector1">
              <a:avLst/>
            </a:prstGeom>
            <a:noFill/>
            <a:ln w="57150" cap="flat">
              <a:solidFill>
                <a:srgbClr val="FF0000"/>
              </a:solidFill>
              <a:prstDash val="solid"/>
              <a:miter lim="400000"/>
              <a:tailEnd type="triangle"/>
            </a:ln>
            <a:effectLst/>
            <a:sp3d/>
          </p:spPr>
          <p:style>
            <a:lnRef idx="0">
              <a:scrgbClr r="0" g="0" b="0"/>
            </a:lnRef>
            <a:fillRef idx="0">
              <a:scrgbClr r="0" g="0" b="0"/>
            </a:fillRef>
            <a:effectRef idx="0">
              <a:scrgbClr r="0" g="0" b="0"/>
            </a:effectRef>
            <a:fontRef idx="none"/>
          </p:style>
        </p:cxnSp>
      </p:grpSp>
      <p:sp>
        <p:nvSpPr>
          <p:cNvPr id="7" name="テキスト ボックス 6"/>
          <p:cNvSpPr txBox="1"/>
          <p:nvPr/>
        </p:nvSpPr>
        <p:spPr>
          <a:xfrm>
            <a:off x="5378173" y="2009775"/>
            <a:ext cx="3530292" cy="462690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defTabSz="584200" rtl="0" fontAlgn="auto" latinLnBrk="0" hangingPunct="0">
              <a:lnSpc>
                <a:spcPct val="100000"/>
              </a:lnSpc>
              <a:spcBef>
                <a:spcPts val="0"/>
              </a:spcBef>
              <a:spcAft>
                <a:spcPts val="0"/>
              </a:spcAft>
              <a:buClrTx/>
              <a:buSzTx/>
              <a:buFontTx/>
              <a:buNone/>
              <a:tabLst/>
            </a:pPr>
            <a:r>
              <a:rPr kumimoji="0" lang="en-US" altLang="ja-JP" sz="2400" b="0" i="0" u="none" strike="noStrike" cap="none" spc="0" normalizeH="0" baseline="0" dirty="0" smtClean="0">
                <a:ln>
                  <a:noFill/>
                </a:ln>
                <a:solidFill>
                  <a:srgbClr val="000000"/>
                </a:solidFill>
                <a:effectLst/>
                <a:uFillTx/>
                <a:latin typeface="メイリオ" panose="020B0604030504040204" pitchFamily="50" charset="-128"/>
                <a:ea typeface="メイリオ" panose="020B0604030504040204" pitchFamily="50" charset="-128"/>
                <a:cs typeface="Palatino"/>
                <a:sym typeface="Palatino"/>
              </a:rPr>
              <a:t>【</a:t>
            </a:r>
            <a:r>
              <a:rPr kumimoji="0" lang="ja-JP" altLang="en-US" sz="2400" b="0" i="0" u="none" strike="noStrike" cap="none" spc="0" normalizeH="0" baseline="0" dirty="0" smtClean="0">
                <a:ln>
                  <a:noFill/>
                </a:ln>
                <a:solidFill>
                  <a:srgbClr val="000000"/>
                </a:solidFill>
                <a:effectLst/>
                <a:uFillTx/>
                <a:latin typeface="メイリオ" panose="020B0604030504040204" pitchFamily="50" charset="-128"/>
                <a:ea typeface="メイリオ" panose="020B0604030504040204" pitchFamily="50" charset="-128"/>
                <a:cs typeface="Palatino"/>
                <a:sym typeface="Palatino"/>
              </a:rPr>
              <a:t>小学校</a:t>
            </a:r>
            <a:r>
              <a:rPr kumimoji="0" lang="en-US" altLang="ja-JP" sz="2400" b="0" i="0" u="none" strike="noStrike" cap="none" spc="0" normalizeH="0" baseline="0" dirty="0" smtClean="0">
                <a:ln>
                  <a:noFill/>
                </a:ln>
                <a:solidFill>
                  <a:srgbClr val="000000"/>
                </a:solidFill>
                <a:effectLst/>
                <a:uFillTx/>
                <a:latin typeface="メイリオ" panose="020B0604030504040204" pitchFamily="50" charset="-128"/>
                <a:ea typeface="メイリオ" panose="020B0604030504040204" pitchFamily="50" charset="-128"/>
                <a:cs typeface="Palatino"/>
                <a:sym typeface="Palatino"/>
              </a:rPr>
              <a:t>】</a:t>
            </a:r>
          </a:p>
          <a:p>
            <a:pPr marL="0" marR="0" indent="0" defTabSz="584200" rtl="0" fontAlgn="auto" latinLnBrk="0" hangingPunct="0">
              <a:lnSpc>
                <a:spcPct val="100000"/>
              </a:lnSpc>
              <a:spcBef>
                <a:spcPts val="0"/>
              </a:spcBef>
              <a:spcAft>
                <a:spcPts val="0"/>
              </a:spcAft>
              <a:buClrTx/>
              <a:buSzTx/>
              <a:buFontTx/>
              <a:buNone/>
              <a:tabLst/>
            </a:pPr>
            <a:r>
              <a:rPr kumimoji="0" lang="ja-JP" altLang="en-US" sz="2400" b="0" i="0" u="none" strike="noStrike" cap="none" spc="0" normalizeH="0" baseline="0" dirty="0" smtClean="0">
                <a:ln>
                  <a:noFill/>
                </a:ln>
                <a:solidFill>
                  <a:srgbClr val="000000"/>
                </a:solidFill>
                <a:effectLst/>
                <a:uFillTx/>
                <a:latin typeface="メイリオ" panose="020B0604030504040204" pitchFamily="50" charset="-128"/>
                <a:ea typeface="メイリオ" panose="020B0604030504040204" pitchFamily="50" charset="-128"/>
                <a:cs typeface="Palatino"/>
                <a:sym typeface="Palatino"/>
              </a:rPr>
              <a:t>　体験的に学習する</a:t>
            </a:r>
            <a:endParaRPr kumimoji="0" lang="en-US" altLang="ja-JP" sz="2400" b="0" i="0" u="none" strike="noStrike" cap="none" spc="0" normalizeH="0" baseline="0" dirty="0" smtClean="0">
              <a:ln>
                <a:noFill/>
              </a:ln>
              <a:solidFill>
                <a:srgbClr val="000000"/>
              </a:solidFill>
              <a:effectLst/>
              <a:uFillTx/>
              <a:latin typeface="メイリオ" panose="020B0604030504040204" pitchFamily="50" charset="-128"/>
              <a:ea typeface="メイリオ" panose="020B0604030504040204" pitchFamily="50" charset="-128"/>
              <a:cs typeface="Palatino"/>
              <a:sym typeface="Palatino"/>
            </a:endParaRPr>
          </a:p>
          <a:p>
            <a:pPr marL="0" marR="0" indent="0" defTabSz="584200" rtl="0" fontAlgn="auto" latinLnBrk="0" hangingPunct="0">
              <a:lnSpc>
                <a:spcPct val="100000"/>
              </a:lnSpc>
              <a:spcBef>
                <a:spcPts val="0"/>
              </a:spcBef>
              <a:spcAft>
                <a:spcPts val="0"/>
              </a:spcAft>
              <a:buClrTx/>
              <a:buSzTx/>
              <a:buFontTx/>
              <a:buNone/>
              <a:tabLst/>
            </a:pPr>
            <a:r>
              <a:rPr kumimoji="0" lang="ja-JP" altLang="en-US" sz="2400" b="0" i="0" u="none" strike="noStrike" cap="none" spc="0" normalizeH="0" baseline="0" dirty="0" smtClean="0">
                <a:ln>
                  <a:noFill/>
                </a:ln>
                <a:solidFill>
                  <a:srgbClr val="000000"/>
                </a:solidFill>
                <a:effectLst/>
                <a:uFillTx/>
                <a:latin typeface="メイリオ" panose="020B0604030504040204" pitchFamily="50" charset="-128"/>
                <a:ea typeface="メイリオ" panose="020B0604030504040204" pitchFamily="50" charset="-128"/>
                <a:cs typeface="Palatino"/>
                <a:sym typeface="Palatino"/>
              </a:rPr>
              <a:t>   機会の確保</a:t>
            </a:r>
            <a:endParaRPr kumimoji="0" lang="en-US" altLang="ja-JP" sz="2400" b="0" i="0" u="none" strike="noStrike" cap="none" spc="0" normalizeH="0" baseline="0" dirty="0" smtClean="0">
              <a:ln>
                <a:noFill/>
              </a:ln>
              <a:solidFill>
                <a:srgbClr val="000000"/>
              </a:solidFill>
              <a:effectLst/>
              <a:uFillTx/>
              <a:latin typeface="メイリオ" panose="020B0604030504040204" pitchFamily="50" charset="-128"/>
              <a:ea typeface="メイリオ" panose="020B0604030504040204" pitchFamily="50" charset="-128"/>
              <a:cs typeface="Palatino"/>
              <a:sym typeface="Palatino"/>
            </a:endParaRPr>
          </a:p>
          <a:p>
            <a:pPr marL="0" marR="0" indent="0" defTabSz="584200" rtl="0" fontAlgn="auto" latinLnBrk="0" hangingPunct="0">
              <a:lnSpc>
                <a:spcPct val="100000"/>
              </a:lnSpc>
              <a:spcBef>
                <a:spcPts val="0"/>
              </a:spcBef>
              <a:spcAft>
                <a:spcPts val="0"/>
              </a:spcAft>
              <a:buClrTx/>
              <a:buSzTx/>
              <a:buFontTx/>
              <a:buNone/>
              <a:tabLst/>
            </a:pPr>
            <a:endParaRPr kumimoji="0" lang="en-US" altLang="ja-JP" sz="2400" dirty="0" smtClean="0">
              <a:solidFill>
                <a:srgbClr val="000000"/>
              </a:solidFill>
              <a:latin typeface="メイリオ" panose="020B0604030504040204" pitchFamily="50" charset="-128"/>
              <a:ea typeface="メイリオ" panose="020B0604030504040204" pitchFamily="50" charset="-128"/>
              <a:cs typeface="Palatino"/>
              <a:sym typeface="Palatino"/>
            </a:endParaRPr>
          </a:p>
          <a:p>
            <a:pPr marL="0" marR="0" indent="0" defTabSz="584200" rtl="0" fontAlgn="auto" latinLnBrk="0" hangingPunct="0">
              <a:lnSpc>
                <a:spcPct val="100000"/>
              </a:lnSpc>
              <a:spcBef>
                <a:spcPts val="0"/>
              </a:spcBef>
              <a:spcAft>
                <a:spcPts val="0"/>
              </a:spcAft>
              <a:buClrTx/>
              <a:buSzTx/>
              <a:buFontTx/>
              <a:buNone/>
              <a:tabLst/>
            </a:pPr>
            <a:r>
              <a:rPr kumimoji="0" lang="en-US" altLang="ja-JP" sz="2400" dirty="0" smtClean="0">
                <a:solidFill>
                  <a:srgbClr val="000000"/>
                </a:solidFill>
                <a:latin typeface="メイリオ" panose="020B0604030504040204" pitchFamily="50" charset="-128"/>
                <a:ea typeface="メイリオ" panose="020B0604030504040204" pitchFamily="50" charset="-128"/>
                <a:cs typeface="Palatino"/>
                <a:sym typeface="Palatino"/>
              </a:rPr>
              <a:t>【</a:t>
            </a:r>
            <a:r>
              <a:rPr kumimoji="0" lang="ja-JP" altLang="en-US" sz="2400" dirty="0" smtClean="0">
                <a:solidFill>
                  <a:srgbClr val="000000"/>
                </a:solidFill>
                <a:latin typeface="メイリオ" panose="020B0604030504040204" pitchFamily="50" charset="-128"/>
                <a:ea typeface="メイリオ" panose="020B0604030504040204" pitchFamily="50" charset="-128"/>
                <a:cs typeface="Palatino"/>
                <a:sym typeface="Palatino"/>
              </a:rPr>
              <a:t>中学校</a:t>
            </a:r>
            <a:r>
              <a:rPr kumimoji="0" lang="en-US" altLang="ja-JP" sz="2400" dirty="0" smtClean="0">
                <a:solidFill>
                  <a:srgbClr val="000000"/>
                </a:solidFill>
                <a:latin typeface="メイリオ" panose="020B0604030504040204" pitchFamily="50" charset="-128"/>
                <a:ea typeface="メイリオ" panose="020B0604030504040204" pitchFamily="50" charset="-128"/>
                <a:cs typeface="Palatino"/>
                <a:sym typeface="Palatino"/>
              </a:rPr>
              <a:t>】</a:t>
            </a:r>
          </a:p>
          <a:p>
            <a:pPr marL="0" marR="0" indent="0" defTabSz="584200" rtl="0" fontAlgn="auto" latinLnBrk="0" hangingPunct="0">
              <a:lnSpc>
                <a:spcPct val="100000"/>
              </a:lnSpc>
              <a:spcBef>
                <a:spcPts val="0"/>
              </a:spcBef>
              <a:spcAft>
                <a:spcPts val="0"/>
              </a:spcAft>
              <a:buClrTx/>
              <a:buSzTx/>
              <a:buFontTx/>
              <a:buNone/>
              <a:tabLst/>
            </a:pPr>
            <a:r>
              <a:rPr kumimoji="0" lang="ja-JP" altLang="en-US" sz="2400" b="0" i="0" u="none" strike="noStrike" cap="none" spc="0" normalizeH="0" baseline="0" dirty="0" smtClean="0">
                <a:ln>
                  <a:noFill/>
                </a:ln>
                <a:solidFill>
                  <a:srgbClr val="000000"/>
                </a:solidFill>
                <a:effectLst/>
                <a:uFillTx/>
                <a:latin typeface="メイリオ" panose="020B0604030504040204" pitchFamily="50" charset="-128"/>
                <a:ea typeface="メイリオ" panose="020B0604030504040204" pitchFamily="50" charset="-128"/>
                <a:cs typeface="Palatino"/>
                <a:sym typeface="Palatino"/>
              </a:rPr>
              <a:t>　コンテンツに関する</a:t>
            </a:r>
            <a:endParaRPr kumimoji="0" lang="en-US" altLang="ja-JP" sz="2400" b="0" i="0" u="none" strike="noStrike" cap="none" spc="0" normalizeH="0" baseline="0" dirty="0" smtClean="0">
              <a:ln>
                <a:noFill/>
              </a:ln>
              <a:solidFill>
                <a:srgbClr val="000000"/>
              </a:solidFill>
              <a:effectLst/>
              <a:uFillTx/>
              <a:latin typeface="メイリオ" panose="020B0604030504040204" pitchFamily="50" charset="-128"/>
              <a:ea typeface="メイリオ" panose="020B0604030504040204" pitchFamily="50" charset="-128"/>
              <a:cs typeface="Palatino"/>
              <a:sym typeface="Palatino"/>
            </a:endParaRPr>
          </a:p>
          <a:p>
            <a:pPr marL="0" marR="0" indent="0" defTabSz="584200" rtl="0" fontAlgn="auto" latinLnBrk="0" hangingPunct="0">
              <a:lnSpc>
                <a:spcPct val="100000"/>
              </a:lnSpc>
              <a:spcBef>
                <a:spcPts val="0"/>
              </a:spcBef>
              <a:spcAft>
                <a:spcPts val="0"/>
              </a:spcAft>
              <a:buClrTx/>
              <a:buSzTx/>
              <a:buFontTx/>
              <a:buNone/>
              <a:tabLst/>
            </a:pPr>
            <a:r>
              <a:rPr kumimoji="0" lang="ja-JP" altLang="en-US" sz="2400" b="0" i="0" u="none" strike="noStrike" cap="none" spc="0" normalizeH="0" baseline="0" dirty="0" smtClean="0">
                <a:ln>
                  <a:noFill/>
                </a:ln>
                <a:solidFill>
                  <a:srgbClr val="000000"/>
                </a:solidFill>
                <a:effectLst/>
                <a:uFillTx/>
                <a:latin typeface="メイリオ" panose="020B0604030504040204" pitchFamily="50" charset="-128"/>
                <a:ea typeface="メイリオ" panose="020B0604030504040204" pitchFamily="50" charset="-128"/>
                <a:cs typeface="Palatino"/>
                <a:sym typeface="Palatino"/>
              </a:rPr>
              <a:t>   プログラミング学習</a:t>
            </a:r>
            <a:endParaRPr kumimoji="0" lang="en-US" altLang="ja-JP" sz="2400" b="0" i="0" u="none" strike="noStrike" cap="none" spc="0" normalizeH="0" baseline="0" dirty="0" smtClean="0">
              <a:ln>
                <a:noFill/>
              </a:ln>
              <a:solidFill>
                <a:srgbClr val="000000"/>
              </a:solidFill>
              <a:effectLst/>
              <a:uFillTx/>
              <a:latin typeface="メイリオ" panose="020B0604030504040204" pitchFamily="50" charset="-128"/>
              <a:ea typeface="メイリオ" panose="020B0604030504040204" pitchFamily="50" charset="-128"/>
              <a:cs typeface="Palatino"/>
              <a:sym typeface="Palatino"/>
            </a:endParaRPr>
          </a:p>
          <a:p>
            <a:pPr marL="0" marR="0" indent="0" defTabSz="584200" rtl="0" fontAlgn="auto" latinLnBrk="0" hangingPunct="0">
              <a:lnSpc>
                <a:spcPct val="100000"/>
              </a:lnSpc>
              <a:spcBef>
                <a:spcPts val="0"/>
              </a:spcBef>
              <a:spcAft>
                <a:spcPts val="0"/>
              </a:spcAft>
              <a:buClrTx/>
              <a:buSzTx/>
              <a:buFontTx/>
              <a:buNone/>
              <a:tabLst/>
            </a:pPr>
            <a:endParaRPr kumimoji="0" lang="en-US" altLang="ja-JP" sz="2400" dirty="0" smtClean="0">
              <a:solidFill>
                <a:srgbClr val="000000"/>
              </a:solidFill>
              <a:latin typeface="メイリオ" panose="020B0604030504040204" pitchFamily="50" charset="-128"/>
              <a:ea typeface="メイリオ" panose="020B0604030504040204" pitchFamily="50" charset="-128"/>
              <a:cs typeface="Palatino"/>
              <a:sym typeface="Palatino"/>
            </a:endParaRPr>
          </a:p>
          <a:p>
            <a:pPr marL="0" marR="0" indent="0" defTabSz="584200" rtl="0" fontAlgn="auto" latinLnBrk="0" hangingPunct="0">
              <a:lnSpc>
                <a:spcPct val="100000"/>
              </a:lnSpc>
              <a:spcBef>
                <a:spcPts val="0"/>
              </a:spcBef>
              <a:spcAft>
                <a:spcPts val="0"/>
              </a:spcAft>
              <a:buClrTx/>
              <a:buSzTx/>
              <a:buFontTx/>
              <a:buNone/>
              <a:tabLst/>
            </a:pPr>
            <a:r>
              <a:rPr kumimoji="0" lang="en-US" altLang="ja-JP" sz="2400" dirty="0" smtClean="0">
                <a:solidFill>
                  <a:srgbClr val="000000"/>
                </a:solidFill>
                <a:latin typeface="メイリオ" panose="020B0604030504040204" pitchFamily="50" charset="-128"/>
                <a:ea typeface="メイリオ" panose="020B0604030504040204" pitchFamily="50" charset="-128"/>
                <a:cs typeface="Palatino"/>
                <a:sym typeface="Palatino"/>
              </a:rPr>
              <a:t>【</a:t>
            </a:r>
            <a:r>
              <a:rPr kumimoji="0" lang="ja-JP" altLang="en-US" sz="2400" dirty="0" smtClean="0">
                <a:solidFill>
                  <a:srgbClr val="000000"/>
                </a:solidFill>
                <a:latin typeface="メイリオ" panose="020B0604030504040204" pitchFamily="50" charset="-128"/>
                <a:ea typeface="メイリオ" panose="020B0604030504040204" pitchFamily="50" charset="-128"/>
                <a:cs typeface="Palatino"/>
                <a:sym typeface="Palatino"/>
              </a:rPr>
              <a:t>高等学校</a:t>
            </a:r>
            <a:r>
              <a:rPr kumimoji="0" lang="en-US" altLang="ja-JP" sz="2400" dirty="0" smtClean="0">
                <a:solidFill>
                  <a:srgbClr val="000000"/>
                </a:solidFill>
                <a:latin typeface="メイリオ" panose="020B0604030504040204" pitchFamily="50" charset="-128"/>
                <a:ea typeface="メイリオ" panose="020B0604030504040204" pitchFamily="50" charset="-128"/>
                <a:cs typeface="Palatino"/>
                <a:sym typeface="Palatino"/>
              </a:rPr>
              <a:t>】</a:t>
            </a:r>
          </a:p>
          <a:p>
            <a:pPr marL="0" marR="0" indent="0" defTabSz="584200" rtl="0" fontAlgn="auto" latinLnBrk="0" hangingPunct="0">
              <a:lnSpc>
                <a:spcPct val="100000"/>
              </a:lnSpc>
              <a:spcBef>
                <a:spcPts val="0"/>
              </a:spcBef>
              <a:spcAft>
                <a:spcPts val="0"/>
              </a:spcAft>
              <a:buClrTx/>
              <a:buSzTx/>
              <a:buFontTx/>
              <a:buNone/>
              <a:tabLst/>
            </a:pPr>
            <a:r>
              <a:rPr kumimoji="0" lang="ja-JP" altLang="en-US" sz="2400" b="0" i="0" u="none" strike="noStrike" cap="none" spc="0" normalizeH="0" baseline="0" dirty="0" smtClean="0">
                <a:ln>
                  <a:noFill/>
                </a:ln>
                <a:solidFill>
                  <a:srgbClr val="000000"/>
                </a:solidFill>
                <a:effectLst/>
                <a:uFillTx/>
                <a:latin typeface="メイリオ" panose="020B0604030504040204" pitchFamily="50" charset="-128"/>
                <a:ea typeface="メイリオ" panose="020B0604030504040204" pitchFamily="50" charset="-128"/>
                <a:cs typeface="Palatino"/>
                <a:sym typeface="Palatino"/>
              </a:rPr>
              <a:t>　情報科の共通必修</a:t>
            </a:r>
            <a:endParaRPr kumimoji="0" lang="en-US" altLang="ja-JP" sz="2400" b="0" i="0" u="none" strike="noStrike" cap="none" spc="0" normalizeH="0" baseline="0" dirty="0" smtClean="0">
              <a:ln>
                <a:noFill/>
              </a:ln>
              <a:solidFill>
                <a:srgbClr val="000000"/>
              </a:solidFill>
              <a:effectLst/>
              <a:uFillTx/>
              <a:latin typeface="メイリオ" panose="020B0604030504040204" pitchFamily="50" charset="-128"/>
              <a:ea typeface="メイリオ" panose="020B0604030504040204" pitchFamily="50" charset="-128"/>
              <a:cs typeface="Palatino"/>
              <a:sym typeface="Palatino"/>
            </a:endParaRPr>
          </a:p>
          <a:p>
            <a:pPr marL="0" marR="0" indent="0" defTabSz="584200" rtl="0" fontAlgn="auto" latinLnBrk="0" hangingPunct="0">
              <a:lnSpc>
                <a:spcPct val="100000"/>
              </a:lnSpc>
              <a:spcBef>
                <a:spcPts val="0"/>
              </a:spcBef>
              <a:spcAft>
                <a:spcPts val="0"/>
              </a:spcAft>
              <a:buClrTx/>
              <a:buSzTx/>
              <a:buFontTx/>
              <a:buNone/>
              <a:tabLst/>
            </a:pPr>
            <a:r>
              <a:rPr kumimoji="0" lang="ja-JP" altLang="en-US" sz="2400" b="0" i="0" u="none" strike="noStrike" cap="none" spc="0" normalizeH="0" baseline="0" dirty="0" smtClean="0">
                <a:ln>
                  <a:noFill/>
                </a:ln>
                <a:solidFill>
                  <a:srgbClr val="000000"/>
                </a:solidFill>
                <a:effectLst/>
                <a:uFillTx/>
                <a:latin typeface="メイリオ" panose="020B0604030504040204" pitchFamily="50" charset="-128"/>
                <a:ea typeface="メイリオ" panose="020B0604030504040204" pitchFamily="50" charset="-128"/>
                <a:cs typeface="Palatino"/>
                <a:sym typeface="Palatino"/>
              </a:rPr>
              <a:t>   科目化</a:t>
            </a:r>
            <a:endParaRPr kumimoji="0" lang="en-US" altLang="ja-JP" sz="2400" b="0" i="0" u="none" strike="noStrike" cap="none" spc="0" normalizeH="0" baseline="0" dirty="0" smtClean="0">
              <a:ln>
                <a:noFill/>
              </a:ln>
              <a:solidFill>
                <a:srgbClr val="000000"/>
              </a:solidFill>
              <a:effectLst/>
              <a:uFillTx/>
              <a:latin typeface="メイリオ" panose="020B0604030504040204" pitchFamily="50" charset="-128"/>
              <a:ea typeface="メイリオ" panose="020B0604030504040204" pitchFamily="50" charset="-128"/>
              <a:cs typeface="Palatino"/>
              <a:sym typeface="Palatino"/>
            </a:endParaRPr>
          </a:p>
          <a:p>
            <a:pPr marL="0" marR="0" indent="0" defTabSz="584200" rtl="0" fontAlgn="auto" latinLnBrk="0" hangingPunct="0">
              <a:lnSpc>
                <a:spcPct val="100000"/>
              </a:lnSpc>
              <a:spcBef>
                <a:spcPts val="0"/>
              </a:spcBef>
              <a:spcAft>
                <a:spcPts val="0"/>
              </a:spcAft>
              <a:buClrTx/>
              <a:buSzTx/>
              <a:buFontTx/>
              <a:buNone/>
              <a:tabLst/>
            </a:pPr>
            <a:endParaRPr kumimoji="0" lang="ja-JP" altLang="en-US" sz="3000" b="0" i="0" u="none" strike="noStrike" cap="none" spc="0" normalizeH="0" baseline="0" dirty="0">
              <a:ln>
                <a:noFill/>
              </a:ln>
              <a:solidFill>
                <a:srgbClr val="000000"/>
              </a:solidFill>
              <a:effectLst/>
              <a:uFillTx/>
              <a:latin typeface="メイリオ" panose="020B0604030504040204" pitchFamily="50" charset="-128"/>
              <a:ea typeface="メイリオ" panose="020B0604030504040204" pitchFamily="50" charset="-128"/>
              <a:cs typeface="Palatino"/>
              <a:sym typeface="Palatino"/>
            </a:endParaRPr>
          </a:p>
        </p:txBody>
      </p:sp>
      <p:sp>
        <p:nvSpPr>
          <p:cNvPr id="8" name="タイトル 1"/>
          <p:cNvSpPr txBox="1">
            <a:spLocks/>
          </p:cNvSpPr>
          <p:nvPr/>
        </p:nvSpPr>
        <p:spPr>
          <a:xfrm>
            <a:off x="0" y="251194"/>
            <a:ext cx="9144000" cy="1325563"/>
          </a:xfrm>
          <a:prstGeom prst="rect">
            <a:avLst/>
          </a:prstGeom>
        </p:spPr>
        <p:txBody>
          <a:bodyPr>
            <a:normAutofit/>
          </a:bodyPr>
          <a:lstStyle>
            <a:lvl1pPr marL="0" marR="0" indent="0"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1pPr>
            <a:lvl2pPr marL="0" marR="0" indent="143504"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2pPr>
            <a:lvl3pPr marL="0" marR="0" indent="287007"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3pPr>
            <a:lvl4pPr marL="0" marR="0" indent="430511"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4pPr>
            <a:lvl5pPr marL="0" marR="0" indent="574015"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5pPr>
            <a:lvl6pPr marL="0" marR="0" indent="717518"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6pPr>
            <a:lvl7pPr marL="0" marR="0" indent="861022"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7pPr>
            <a:lvl8pPr marL="0" marR="0" indent="1004525"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8pPr>
            <a:lvl9pPr marL="0" marR="0" indent="1148030" algn="l" defTabSz="366731" rtl="0" latinLnBrk="0">
              <a:lnSpc>
                <a:spcPct val="100000"/>
              </a:lnSpc>
              <a:spcBef>
                <a:spcPts val="0"/>
              </a:spcBef>
              <a:spcAft>
                <a:spcPts val="0"/>
              </a:spcAft>
              <a:buClrTx/>
              <a:buSzTx/>
              <a:buFontTx/>
              <a:buNone/>
              <a:tabLst/>
              <a:defRPr sz="4018" b="0" i="0" u="none" strike="noStrike" cap="none" spc="-80" baseline="0">
                <a:ln>
                  <a:noFill/>
                </a:ln>
                <a:solidFill>
                  <a:schemeClr val="accent1">
                    <a:hueOff val="54750"/>
                    <a:satOff val="-1697"/>
                    <a:lumOff val="-18038"/>
                  </a:schemeClr>
                </a:solidFill>
                <a:uFillTx/>
                <a:latin typeface="+mn-lt"/>
                <a:ea typeface="+mn-ea"/>
                <a:cs typeface="+mn-cs"/>
                <a:sym typeface="Didot"/>
              </a:defRPr>
            </a:lvl9pPr>
          </a:lstStyle>
          <a:p>
            <a:pPr algn="ctr"/>
            <a:r>
              <a:rPr kumimoji="0" lang="ja-JP" altLang="en-US" sz="4000" kern="0" dirty="0" smtClean="0">
                <a:solidFill>
                  <a:srgbClr val="000000"/>
                </a:solidFill>
                <a:latin typeface="メイリオ" panose="020B0604030504040204" pitchFamily="50" charset="-128"/>
                <a:ea typeface="メイリオ" panose="020B0604030504040204" pitchFamily="50" charset="-128"/>
              </a:rPr>
              <a:t>文部科学省</a:t>
            </a:r>
            <a:r>
              <a:rPr lang="ja-JP" altLang="en-US" sz="4000" dirty="0">
                <a:solidFill>
                  <a:srgbClr val="000000"/>
                </a:solidFill>
                <a:latin typeface="メイリオ" panose="020B0604030504040204" pitchFamily="50" charset="-128"/>
                <a:ea typeface="メイリオ" panose="020B0604030504040204" pitchFamily="50" charset="-128"/>
              </a:rPr>
              <a:t>「第</a:t>
            </a:r>
            <a:r>
              <a:rPr lang="en-US" altLang="ja-JP" sz="4000" dirty="0">
                <a:solidFill>
                  <a:srgbClr val="000000"/>
                </a:solidFill>
                <a:latin typeface="メイリオ" panose="020B0604030504040204" pitchFamily="50" charset="-128"/>
                <a:ea typeface="メイリオ" panose="020B0604030504040204" pitchFamily="50" charset="-128"/>
              </a:rPr>
              <a:t>4</a:t>
            </a:r>
            <a:r>
              <a:rPr lang="ja-JP" altLang="en-US" sz="4000" dirty="0">
                <a:solidFill>
                  <a:srgbClr val="000000"/>
                </a:solidFill>
                <a:latin typeface="メイリオ" panose="020B0604030504040204" pitchFamily="50" charset="-128"/>
                <a:ea typeface="メイリオ" panose="020B0604030504040204" pitchFamily="50" charset="-128"/>
              </a:rPr>
              <a:t>次産業革命に向けた人材育成統合イニシアティブ</a:t>
            </a:r>
            <a:r>
              <a:rPr lang="ja-JP" altLang="en-US" sz="4000" dirty="0" smtClean="0">
                <a:solidFill>
                  <a:srgbClr val="000000"/>
                </a:solidFill>
                <a:latin typeface="メイリオ" panose="020B0604030504040204" pitchFamily="50" charset="-128"/>
                <a:ea typeface="メイリオ" panose="020B0604030504040204" pitchFamily="50" charset="-128"/>
              </a:rPr>
              <a:t>」</a:t>
            </a:r>
            <a:endParaRPr lang="ja-JP" altLang="en-US" sz="4000" dirty="0">
              <a:solidFill>
                <a:srgbClr val="000000"/>
              </a:solidFill>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2"/>
          </p:nvPr>
        </p:nvSpPr>
        <p:spPr/>
        <p:txBody>
          <a:bodyPr/>
          <a:lstStyle/>
          <a:p>
            <a:fld id="{86CB4B4D-7CA3-9044-876B-883B54F8677D}" type="slidenum">
              <a:rPr lang="en-US" altLang="ja-JP" smtClean="0"/>
              <a:pPr/>
              <a:t>5</a:t>
            </a:fld>
            <a:endParaRPr lang="en-US" altLang="ja-JP"/>
          </a:p>
        </p:txBody>
      </p:sp>
    </p:spTree>
    <p:extLst>
      <p:ext uri="{BB962C8B-B14F-4D97-AF65-F5344CB8AC3E}">
        <p14:creationId xmlns:p14="http://schemas.microsoft.com/office/powerpoint/2010/main" val="578635658"/>
      </p:ext>
    </p:extLst>
  </p:cSld>
  <p:clrMapOvr>
    <a:masterClrMapping/>
  </p:clrMapOvr>
  <p:transition spd="slow"/>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6226" y="1736726"/>
            <a:ext cx="9420225" cy="2797174"/>
          </a:xfrm>
        </p:spPr>
        <p:txBody>
          <a:bodyPr>
            <a:normAutofit/>
          </a:bodyPr>
          <a:lstStyle/>
          <a:p>
            <a:pPr algn="ctr"/>
            <a:r>
              <a:rPr lang="ja-JP" altLang="en-US" sz="3600" dirty="0">
                <a:latin typeface="メイリオ" panose="020B0604030504040204" pitchFamily="50" charset="-128"/>
                <a:ea typeface="メイリオ" panose="020B0604030504040204" pitchFamily="50" charset="-128"/>
              </a:rPr>
              <a:t>「小学校段階におけるプログラミング教育</a:t>
            </a:r>
            <a:r>
              <a:rPr lang="ja-JP" altLang="en-US" sz="3600" dirty="0" smtClean="0">
                <a:latin typeface="メイリオ" panose="020B0604030504040204" pitchFamily="50" charset="-128"/>
                <a:ea typeface="メイリオ" panose="020B0604030504040204" pitchFamily="50" charset="-128"/>
              </a:rPr>
              <a:t>の</a:t>
            </a:r>
            <a:r>
              <a:rPr lang="en-US" altLang="ja-JP" sz="3600" dirty="0" smtClean="0">
                <a:latin typeface="メイリオ" panose="020B0604030504040204" pitchFamily="50" charset="-128"/>
                <a:ea typeface="メイリオ" panose="020B0604030504040204" pitchFamily="50" charset="-128"/>
              </a:rPr>
              <a:t/>
            </a:r>
            <a:br>
              <a:rPr lang="en-US" altLang="ja-JP" sz="3600" dirty="0" smtClean="0">
                <a:latin typeface="メイリオ" panose="020B0604030504040204" pitchFamily="50" charset="-128"/>
                <a:ea typeface="メイリオ" panose="020B0604030504040204" pitchFamily="50" charset="-128"/>
              </a:rPr>
            </a:br>
            <a:r>
              <a:rPr lang="ja-JP" altLang="en-US" sz="3600" dirty="0" smtClean="0">
                <a:latin typeface="メイリオ" panose="020B0604030504040204" pitchFamily="50" charset="-128"/>
                <a:ea typeface="メイリオ" panose="020B0604030504040204" pitchFamily="50" charset="-128"/>
              </a:rPr>
              <a:t>在り方</a:t>
            </a:r>
            <a:r>
              <a:rPr lang="ja-JP" altLang="en-US" sz="3600" dirty="0">
                <a:latin typeface="メイリオ" panose="020B0604030504040204" pitchFamily="50" charset="-128"/>
                <a:ea typeface="メイリオ" panose="020B0604030504040204" pitchFamily="50" charset="-128"/>
              </a:rPr>
              <a:t>について（議論の取りまとめ）」</a:t>
            </a:r>
            <a:br>
              <a:rPr lang="ja-JP" altLang="en-US" sz="3600" dirty="0">
                <a:latin typeface="メイリオ" panose="020B0604030504040204" pitchFamily="50" charset="-128"/>
                <a:ea typeface="メイリオ" panose="020B0604030504040204" pitchFamily="50" charset="-128"/>
              </a:rPr>
            </a:br>
            <a:endParaRPr kumimoji="1" lang="ja-JP" altLang="en-US" sz="3600" dirty="0">
              <a:latin typeface="メイリオ" panose="020B0604030504040204" pitchFamily="50" charset="-128"/>
              <a:ea typeface="メイリオ" panose="020B0604030504040204" pitchFamily="50" charset="-128"/>
            </a:endParaRPr>
          </a:p>
        </p:txBody>
      </p:sp>
      <p:sp>
        <p:nvSpPr>
          <p:cNvPr id="3" name="コンテンツ プレースホルダー 2"/>
          <p:cNvSpPr>
            <a:spLocks noGrp="1"/>
          </p:cNvSpPr>
          <p:nvPr>
            <p:ph idx="1"/>
          </p:nvPr>
        </p:nvSpPr>
        <p:spPr>
          <a:xfrm>
            <a:off x="350042" y="3960812"/>
            <a:ext cx="8167688" cy="1146175"/>
          </a:xfrm>
        </p:spPr>
        <p:txBody>
          <a:bodyPr>
            <a:noAutofit/>
          </a:bodyPr>
          <a:lstStyle/>
          <a:p>
            <a:pPr marL="0" indent="0">
              <a:buNone/>
            </a:pPr>
            <a:r>
              <a:rPr lang="ja-JP" altLang="en-US" sz="2400" dirty="0" smtClean="0">
                <a:latin typeface="メイリオ" panose="020B0604030504040204" pitchFamily="50" charset="-128"/>
                <a:ea typeface="メイリオ" panose="020B0604030504040204" pitchFamily="50" charset="-128"/>
              </a:rPr>
              <a:t>小学校</a:t>
            </a:r>
            <a:r>
              <a:rPr lang="ja-JP" altLang="en-US" sz="2400" dirty="0">
                <a:latin typeface="メイリオ" panose="020B0604030504040204" pitchFamily="50" charset="-128"/>
                <a:ea typeface="メイリオ" panose="020B0604030504040204" pitchFamily="50" charset="-128"/>
              </a:rPr>
              <a:t>段階における論理的思考力や創造性、問題解決能力等の育成とプログラミング教育に関する有識者</a:t>
            </a:r>
            <a:r>
              <a:rPr lang="ja-JP" altLang="en-US" sz="2400" dirty="0" smtClean="0">
                <a:latin typeface="メイリオ" panose="020B0604030504040204" pitchFamily="50" charset="-128"/>
                <a:ea typeface="メイリオ" panose="020B0604030504040204" pitchFamily="50" charset="-128"/>
              </a:rPr>
              <a:t>会議</a:t>
            </a:r>
            <a:endParaRPr lang="en-US" altLang="ja-JP" sz="2400" dirty="0" smtClean="0">
              <a:latin typeface="メイリオ" panose="020B0604030504040204" pitchFamily="50" charset="-128"/>
              <a:ea typeface="メイリオ" panose="020B0604030504040204" pitchFamily="50" charset="-128"/>
            </a:endParaRPr>
          </a:p>
          <a:p>
            <a:pPr marL="0" indent="0" algn="r">
              <a:buNone/>
            </a:pPr>
            <a:r>
              <a:rPr lang="ja-JP" altLang="en-US" sz="2400" dirty="0">
                <a:latin typeface="メイリオ" panose="020B0604030504040204" pitchFamily="50" charset="-128"/>
                <a:ea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rPr>
              <a:t>平成</a:t>
            </a:r>
            <a:r>
              <a:rPr lang="ja-JP" altLang="en-US" sz="2400" dirty="0">
                <a:latin typeface="メイリオ" panose="020B0604030504040204" pitchFamily="50" charset="-128"/>
                <a:ea typeface="メイリオ" panose="020B0604030504040204" pitchFamily="50" charset="-128"/>
              </a:rPr>
              <a:t>２８年６月</a:t>
            </a:r>
            <a:r>
              <a:rPr lang="ja-JP" altLang="en-US" sz="2400" dirty="0" smtClean="0">
                <a:latin typeface="メイリオ" panose="020B0604030504040204" pitchFamily="50" charset="-128"/>
                <a:ea typeface="メイリオ" panose="020B0604030504040204" pitchFamily="50" charset="-128"/>
              </a:rPr>
              <a:t>１６日）</a:t>
            </a:r>
            <a:endParaRPr lang="ja-JP" altLang="en-US" sz="2400" dirty="0">
              <a:latin typeface="メイリオ" panose="020B0604030504040204" pitchFamily="50" charset="-128"/>
              <a:ea typeface="メイリオ" panose="020B0604030504040204" pitchFamily="50" charset="-128"/>
            </a:endParaRPr>
          </a:p>
          <a:p>
            <a:pPr marL="0" indent="0">
              <a:buNone/>
            </a:pPr>
            <a:endParaRPr kumimoji="1" lang="ja-JP" altLang="en-US" sz="2400" dirty="0">
              <a:latin typeface="メイリオ" panose="020B0604030504040204" pitchFamily="50" charset="-128"/>
              <a:ea typeface="メイリオ" panose="020B0604030504040204" pitchFamily="50" charset="-128"/>
            </a:endParaRPr>
          </a:p>
        </p:txBody>
      </p:sp>
      <p:sp>
        <p:nvSpPr>
          <p:cNvPr id="4" name="正方形/長方形 3"/>
          <p:cNvSpPr/>
          <p:nvPr/>
        </p:nvSpPr>
        <p:spPr>
          <a:xfrm>
            <a:off x="521492" y="5597699"/>
            <a:ext cx="8793958" cy="646331"/>
          </a:xfrm>
          <a:prstGeom prst="rect">
            <a:avLst/>
          </a:prstGeom>
        </p:spPr>
        <p:txBody>
          <a:bodyPr wrap="square">
            <a:spAutoFit/>
          </a:bodyPr>
          <a:lstStyle/>
          <a:p>
            <a:r>
              <a:rPr lang="ja-JP" altLang="en-US" dirty="0">
                <a:hlinkClick r:id="rId3"/>
              </a:rPr>
              <a:t>http://www.mext.go.jp/b_menu/shingi/chousa/shotou/122/attach/1372525.</a:t>
            </a:r>
            <a:r>
              <a:rPr lang="ja-JP" altLang="en-US" dirty="0" smtClean="0">
                <a:hlinkClick r:id="rId3"/>
              </a:rPr>
              <a:t>htm</a:t>
            </a:r>
            <a:endParaRPr lang="en-US" altLang="ja-JP" dirty="0" smtClean="0"/>
          </a:p>
          <a:p>
            <a:endParaRPr lang="en-US" altLang="ja-JP" dirty="0" smtClean="0"/>
          </a:p>
        </p:txBody>
      </p:sp>
      <p:sp>
        <p:nvSpPr>
          <p:cNvPr id="5" name="スライド番号プレースホルダー 4"/>
          <p:cNvSpPr>
            <a:spLocks noGrp="1"/>
          </p:cNvSpPr>
          <p:nvPr>
            <p:ph type="sldNum" sz="quarter" idx="12"/>
          </p:nvPr>
        </p:nvSpPr>
        <p:spPr/>
        <p:txBody>
          <a:bodyPr/>
          <a:lstStyle/>
          <a:p>
            <a:fld id="{1D0596D5-60FE-436F-BF59-10B8E815EF71}" type="slidenum">
              <a:rPr kumimoji="1" lang="ja-JP" altLang="en-US" smtClean="0"/>
              <a:t>6</a:t>
            </a:fld>
            <a:endParaRPr kumimoji="1" lang="ja-JP" altLang="en-US"/>
          </a:p>
        </p:txBody>
      </p:sp>
    </p:spTree>
    <p:extLst>
      <p:ext uri="{BB962C8B-B14F-4D97-AF65-F5344CB8AC3E}">
        <p14:creationId xmlns:p14="http://schemas.microsoft.com/office/powerpoint/2010/main" val="42176610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0" y="257175"/>
            <a:ext cx="9144000" cy="1325563"/>
          </a:xfrm>
        </p:spPr>
        <p:txBody>
          <a:bodyPr>
            <a:normAutofit/>
          </a:bodyPr>
          <a:lstStyle/>
          <a:p>
            <a:pPr algn="ctr"/>
            <a:r>
              <a:rPr lang="ja-JP" altLang="en-US" sz="4000" dirty="0" smtClean="0">
                <a:latin typeface="メイリオ" panose="020B0604030504040204" pitchFamily="50" charset="-128"/>
                <a:ea typeface="メイリオ" panose="020B0604030504040204" pitchFamily="50" charset="-128"/>
              </a:rPr>
              <a:t>これからの</a:t>
            </a:r>
            <a:r>
              <a:rPr lang="ja-JP" altLang="en-US" sz="4000" dirty="0">
                <a:latin typeface="メイリオ" panose="020B0604030504040204" pitchFamily="50" charset="-128"/>
                <a:ea typeface="メイリオ" panose="020B0604030504040204" pitchFamily="50" charset="-128"/>
              </a:rPr>
              <a:t>時代</a:t>
            </a:r>
            <a:r>
              <a:rPr lang="ja-JP" altLang="en-US" sz="4000" dirty="0" smtClean="0">
                <a:latin typeface="メイリオ" panose="020B0604030504040204" pitchFamily="50" charset="-128"/>
                <a:ea typeface="メイリオ" panose="020B0604030504040204" pitchFamily="50" charset="-128"/>
              </a:rPr>
              <a:t>に求められる</a:t>
            </a:r>
            <a:r>
              <a:rPr lang="en-US" altLang="ja-JP" sz="4000" dirty="0" smtClean="0">
                <a:latin typeface="メイリオ" panose="020B0604030504040204" pitchFamily="50" charset="-128"/>
                <a:ea typeface="メイリオ" panose="020B0604030504040204" pitchFamily="50" charset="-128"/>
              </a:rPr>
              <a:t/>
            </a:r>
            <a:br>
              <a:rPr lang="en-US" altLang="ja-JP" sz="4000" dirty="0" smtClean="0">
                <a:latin typeface="メイリオ" panose="020B0604030504040204" pitchFamily="50" charset="-128"/>
                <a:ea typeface="メイリオ" panose="020B0604030504040204" pitchFamily="50" charset="-128"/>
              </a:rPr>
            </a:br>
            <a:r>
              <a:rPr lang="ja-JP" altLang="en-US" sz="4000" dirty="0" smtClean="0">
                <a:latin typeface="メイリオ" panose="020B0604030504040204" pitchFamily="50" charset="-128"/>
                <a:ea typeface="メイリオ" panose="020B0604030504040204" pitchFamily="50" charset="-128"/>
              </a:rPr>
              <a:t>資質・能力とは</a:t>
            </a:r>
            <a:endParaRPr kumimoji="1" lang="ja-JP" altLang="en-US" sz="4000" dirty="0">
              <a:latin typeface="メイリオ" panose="020B0604030504040204" pitchFamily="50" charset="-128"/>
              <a:ea typeface="メイリオ" panose="020B0604030504040204" pitchFamily="50" charset="-128"/>
            </a:endParaRPr>
          </a:p>
        </p:txBody>
      </p:sp>
      <p:sp>
        <p:nvSpPr>
          <p:cNvPr id="2" name="正方形/長方形 1"/>
          <p:cNvSpPr/>
          <p:nvPr/>
        </p:nvSpPr>
        <p:spPr>
          <a:xfrm>
            <a:off x="-348343" y="1553022"/>
            <a:ext cx="9840686" cy="461665"/>
          </a:xfrm>
          <a:prstGeom prst="rect">
            <a:avLst/>
          </a:prstGeom>
        </p:spPr>
        <p:txBody>
          <a:bodyPr wrap="square">
            <a:spAutoFit/>
          </a:bodyPr>
          <a:lstStyle/>
          <a:p>
            <a:pPr algn="ctr"/>
            <a:r>
              <a:rPr lang="en-US" altLang="ja-JP" sz="2400" dirty="0" smtClean="0">
                <a:latin typeface="メイリオ" panose="020B0604030504040204" pitchFamily="50" charset="-128"/>
                <a:ea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rPr>
              <a:t>情報化</a:t>
            </a:r>
            <a:r>
              <a:rPr lang="ja-JP" altLang="en-US" sz="2400" dirty="0">
                <a:latin typeface="メイリオ" panose="020B0604030504040204" pitchFamily="50" charset="-128"/>
                <a:ea typeface="メイリオ" panose="020B0604030504040204" pitchFamily="50" charset="-128"/>
              </a:rPr>
              <a:t>の進展という社会的な変化の中で重要視される資質・</a:t>
            </a:r>
            <a:r>
              <a:rPr lang="ja-JP" altLang="en-US" sz="2400" dirty="0" smtClean="0">
                <a:latin typeface="メイリオ" panose="020B0604030504040204" pitchFamily="50" charset="-128"/>
                <a:ea typeface="メイリオ" panose="020B0604030504040204" pitchFamily="50" charset="-128"/>
              </a:rPr>
              <a:t>能力</a:t>
            </a:r>
            <a:r>
              <a:rPr lang="en-US" altLang="ja-JP" sz="2400" dirty="0" smtClean="0">
                <a:latin typeface="メイリオ" panose="020B0604030504040204" pitchFamily="50" charset="-128"/>
                <a:ea typeface="メイリオ" panose="020B0604030504040204" pitchFamily="50" charset="-128"/>
              </a:rPr>
              <a:t>】</a:t>
            </a:r>
          </a:p>
        </p:txBody>
      </p:sp>
      <p:sp>
        <p:nvSpPr>
          <p:cNvPr id="3" name="正方形/長方形 2"/>
          <p:cNvSpPr/>
          <p:nvPr/>
        </p:nvSpPr>
        <p:spPr>
          <a:xfrm>
            <a:off x="716756" y="2878585"/>
            <a:ext cx="7710488" cy="3046988"/>
          </a:xfrm>
          <a:prstGeom prst="rect">
            <a:avLst/>
          </a:prstGeom>
        </p:spPr>
        <p:txBody>
          <a:bodyPr wrap="square">
            <a:spAutoFit/>
          </a:bodyPr>
          <a:lstStyle/>
          <a:p>
            <a:pPr marL="457200" indent="-457200">
              <a:buFont typeface="+mj-ea"/>
              <a:buAutoNum type="circleNumDbPlain"/>
            </a:pPr>
            <a:r>
              <a:rPr lang="ja-JP" altLang="en-US" sz="2400" dirty="0" smtClean="0">
                <a:latin typeface="メイリオ" panose="020B0604030504040204" pitchFamily="50" charset="-128"/>
                <a:ea typeface="メイリオ" panose="020B0604030504040204" pitchFamily="50" charset="-128"/>
              </a:rPr>
              <a:t>情報</a:t>
            </a:r>
            <a:r>
              <a:rPr lang="ja-JP" altLang="en-US" sz="2400" dirty="0">
                <a:latin typeface="メイリオ" panose="020B0604030504040204" pitchFamily="50" charset="-128"/>
                <a:ea typeface="メイリオ" panose="020B0604030504040204" pitchFamily="50" charset="-128"/>
              </a:rPr>
              <a:t>を読み解く</a:t>
            </a:r>
            <a:r>
              <a:rPr lang="ja-JP" altLang="en-US" sz="2400" dirty="0" smtClean="0">
                <a:latin typeface="メイリオ" panose="020B0604030504040204" pitchFamily="50" charset="-128"/>
                <a:ea typeface="メイリオ" panose="020B0604030504040204" pitchFamily="50" charset="-128"/>
              </a:rPr>
              <a:t>力</a:t>
            </a:r>
            <a:endParaRPr lang="en-US" altLang="ja-JP" sz="2400" dirty="0" smtClean="0">
              <a:latin typeface="メイリオ" panose="020B0604030504040204" pitchFamily="50" charset="-128"/>
              <a:ea typeface="メイリオ" panose="020B0604030504040204" pitchFamily="50" charset="-128"/>
            </a:endParaRPr>
          </a:p>
          <a:p>
            <a:pPr marL="457200" indent="-457200">
              <a:buFont typeface="+mj-ea"/>
              <a:buAutoNum type="circleNumDbPlain"/>
            </a:pPr>
            <a:endParaRPr lang="en-US" altLang="ja-JP" sz="2400" dirty="0">
              <a:latin typeface="メイリオ" panose="020B0604030504040204" pitchFamily="50" charset="-128"/>
              <a:ea typeface="メイリオ" panose="020B0604030504040204" pitchFamily="50" charset="-128"/>
            </a:endParaRPr>
          </a:p>
          <a:p>
            <a:pPr marL="457200" indent="-457200">
              <a:buFont typeface="+mj-ea"/>
              <a:buAutoNum type="circleNumDbPlain"/>
            </a:pPr>
            <a:r>
              <a:rPr lang="ja-JP" altLang="en-US" sz="2400" dirty="0" smtClean="0">
                <a:latin typeface="メイリオ" panose="020B0604030504040204" pitchFamily="50" charset="-128"/>
                <a:ea typeface="メイリオ" panose="020B0604030504040204" pitchFamily="50" charset="-128"/>
              </a:rPr>
              <a:t>情報</a:t>
            </a:r>
            <a:r>
              <a:rPr lang="ja-JP" altLang="en-US" sz="2400" dirty="0">
                <a:latin typeface="メイリオ" panose="020B0604030504040204" pitchFamily="50" charset="-128"/>
                <a:ea typeface="メイリオ" panose="020B0604030504040204" pitchFamily="50" charset="-128"/>
              </a:rPr>
              <a:t>技術を手段として使いこなしながら、論理的・創造的に思考して課題を発見・解決し、新たな価値を創造する</a:t>
            </a:r>
            <a:r>
              <a:rPr lang="ja-JP" altLang="en-US" sz="2400" dirty="0" smtClean="0">
                <a:latin typeface="メイリオ" panose="020B0604030504040204" pitchFamily="50" charset="-128"/>
                <a:ea typeface="メイリオ" panose="020B0604030504040204" pitchFamily="50" charset="-128"/>
              </a:rPr>
              <a:t>力</a:t>
            </a:r>
            <a:endParaRPr lang="en-US" altLang="ja-JP" sz="2400" dirty="0" smtClean="0">
              <a:latin typeface="メイリオ" panose="020B0604030504040204" pitchFamily="50" charset="-128"/>
              <a:ea typeface="メイリオ" panose="020B0604030504040204" pitchFamily="50" charset="-128"/>
            </a:endParaRPr>
          </a:p>
          <a:p>
            <a:pPr marL="457200" indent="-457200">
              <a:buFont typeface="+mj-ea"/>
              <a:buAutoNum type="circleNumDbPlain"/>
            </a:pPr>
            <a:endParaRPr lang="en-US" altLang="ja-JP" sz="2400" dirty="0">
              <a:latin typeface="メイリオ" panose="020B0604030504040204" pitchFamily="50" charset="-128"/>
              <a:ea typeface="メイリオ" panose="020B0604030504040204" pitchFamily="50" charset="-128"/>
            </a:endParaRPr>
          </a:p>
          <a:p>
            <a:pPr marL="457200" indent="-457200">
              <a:buFont typeface="+mj-ea"/>
              <a:buAutoNum type="circleNumDbPlain"/>
            </a:pPr>
            <a:r>
              <a:rPr lang="ja-JP" altLang="en-US" sz="2400" dirty="0" smtClean="0">
                <a:latin typeface="メイリオ" panose="020B0604030504040204" pitchFamily="50" charset="-128"/>
                <a:ea typeface="メイリオ" panose="020B0604030504040204" pitchFamily="50" charset="-128"/>
              </a:rPr>
              <a:t>感性</a:t>
            </a:r>
            <a:r>
              <a:rPr lang="ja-JP" altLang="en-US" sz="2400" dirty="0">
                <a:latin typeface="メイリオ" panose="020B0604030504040204" pitchFamily="50" charset="-128"/>
                <a:ea typeface="メイリオ" panose="020B0604030504040204" pitchFamily="50" charset="-128"/>
              </a:rPr>
              <a:t>を働かせながら、よりよい社会や人生の在り方について考え、学んだことを生かそうとする</a:t>
            </a:r>
            <a:r>
              <a:rPr lang="ja-JP" altLang="en-US" sz="2400" dirty="0" smtClean="0">
                <a:latin typeface="メイリオ" panose="020B0604030504040204" pitchFamily="50" charset="-128"/>
                <a:ea typeface="メイリオ" panose="020B0604030504040204" pitchFamily="50" charset="-128"/>
              </a:rPr>
              <a:t>態度　</a:t>
            </a:r>
            <a:endParaRPr lang="en-US" altLang="ja-JP" sz="2400" dirty="0">
              <a:latin typeface="メイリオ" panose="020B0604030504040204" pitchFamily="50" charset="-128"/>
              <a:ea typeface="メイリオ" panose="020B0604030504040204" pitchFamily="50" charset="-128"/>
            </a:endParaRPr>
          </a:p>
        </p:txBody>
      </p:sp>
      <p:sp>
        <p:nvSpPr>
          <p:cNvPr id="5" name="スライド番号プレースホルダー 4"/>
          <p:cNvSpPr>
            <a:spLocks noGrp="1"/>
          </p:cNvSpPr>
          <p:nvPr>
            <p:ph type="sldNum" sz="quarter" idx="12"/>
          </p:nvPr>
        </p:nvSpPr>
        <p:spPr/>
        <p:txBody>
          <a:bodyPr/>
          <a:lstStyle/>
          <a:p>
            <a:fld id="{1D0596D5-60FE-436F-BF59-10B8E815EF71}" type="slidenum">
              <a:rPr kumimoji="1" lang="ja-JP" altLang="en-US" smtClean="0"/>
              <a:t>7</a:t>
            </a:fld>
            <a:endParaRPr kumimoji="1" lang="ja-JP" altLang="en-US"/>
          </a:p>
        </p:txBody>
      </p:sp>
    </p:spTree>
    <p:extLst>
      <p:ext uri="{BB962C8B-B14F-4D97-AF65-F5344CB8AC3E}">
        <p14:creationId xmlns:p14="http://schemas.microsoft.com/office/powerpoint/2010/main" val="25242687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76250" y="2828925"/>
            <a:ext cx="7886700" cy="1325563"/>
          </a:xfrm>
        </p:spPr>
        <p:txBody>
          <a:bodyPr>
            <a:normAutofit/>
          </a:bodyPr>
          <a:lstStyle/>
          <a:p>
            <a:pPr algn="ctr"/>
            <a:r>
              <a:rPr lang="ja-JP" altLang="en-US" sz="4000" dirty="0" smtClean="0">
                <a:latin typeface="メイリオ" panose="020B0604030504040204" pitchFamily="50" charset="-128"/>
                <a:ea typeface="メイリオ" panose="020B0604030504040204" pitchFamily="50" charset="-128"/>
              </a:rPr>
              <a:t>小学校</a:t>
            </a:r>
            <a:r>
              <a:rPr lang="ja-JP" altLang="en-US" sz="4000" dirty="0">
                <a:latin typeface="メイリオ" panose="020B0604030504040204" pitchFamily="50" charset="-128"/>
                <a:ea typeface="メイリオ" panose="020B0604030504040204" pitchFamily="50" charset="-128"/>
              </a:rPr>
              <a:t>教育</a:t>
            </a:r>
            <a:r>
              <a:rPr lang="ja-JP" altLang="en-US" sz="4000" dirty="0" smtClean="0">
                <a:latin typeface="メイリオ" panose="020B0604030504040204" pitchFamily="50" charset="-128"/>
                <a:ea typeface="メイリオ" panose="020B0604030504040204" pitchFamily="50" charset="-128"/>
              </a:rPr>
              <a:t>における</a:t>
            </a:r>
            <a:r>
              <a:rPr lang="en-US" altLang="ja-JP" sz="4000" dirty="0" smtClean="0">
                <a:latin typeface="メイリオ" panose="020B0604030504040204" pitchFamily="50" charset="-128"/>
                <a:ea typeface="メイリオ" panose="020B0604030504040204" pitchFamily="50" charset="-128"/>
              </a:rPr>
              <a:t/>
            </a:r>
            <a:br>
              <a:rPr lang="en-US" altLang="ja-JP" sz="4000" dirty="0" smtClean="0">
                <a:latin typeface="メイリオ" panose="020B0604030504040204" pitchFamily="50" charset="-128"/>
                <a:ea typeface="メイリオ" panose="020B0604030504040204" pitchFamily="50" charset="-128"/>
              </a:rPr>
            </a:br>
            <a:r>
              <a:rPr lang="ja-JP" altLang="en-US" sz="4000" dirty="0" smtClean="0">
                <a:latin typeface="メイリオ" panose="020B0604030504040204" pitchFamily="50" charset="-128"/>
                <a:ea typeface="メイリオ" panose="020B0604030504040204" pitchFamily="50" charset="-128"/>
              </a:rPr>
              <a:t>プログラミング教育とは</a:t>
            </a:r>
            <a:endParaRPr kumimoji="1" lang="ja-JP" altLang="en-US" sz="4000" dirty="0">
              <a:latin typeface="メイリオ" panose="020B0604030504040204" pitchFamily="50" charset="-128"/>
              <a:ea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0596D5-60FE-436F-BF59-10B8E815EF71}" type="slidenum">
              <a:rPr kumimoji="1" lang="ja-JP" altLang="en-US" smtClean="0"/>
              <a:t>8</a:t>
            </a:fld>
            <a:endParaRPr kumimoji="1" lang="ja-JP" altLang="en-US"/>
          </a:p>
        </p:txBody>
      </p:sp>
    </p:spTree>
    <p:extLst>
      <p:ext uri="{BB962C8B-B14F-4D97-AF65-F5344CB8AC3E}">
        <p14:creationId xmlns:p14="http://schemas.microsoft.com/office/powerpoint/2010/main" val="1293334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22252"/>
            <a:ext cx="9144000" cy="1325563"/>
          </a:xfrm>
        </p:spPr>
        <p:txBody>
          <a:bodyPr>
            <a:normAutofit/>
          </a:bodyPr>
          <a:lstStyle/>
          <a:p>
            <a:pPr algn="ctr"/>
            <a:r>
              <a:rPr kumimoji="1" lang="ja-JP" altLang="en-US" sz="4000" dirty="0" smtClean="0">
                <a:latin typeface="メイリオ" panose="020B0604030504040204" pitchFamily="50" charset="-128"/>
                <a:ea typeface="メイリオ" panose="020B0604030504040204" pitchFamily="50" charset="-128"/>
              </a:rPr>
              <a:t>小学校教育における</a:t>
            </a:r>
            <a:r>
              <a:rPr kumimoji="1" lang="en-US" altLang="ja-JP" sz="4000" dirty="0" smtClean="0">
                <a:latin typeface="メイリオ" panose="020B0604030504040204" pitchFamily="50" charset="-128"/>
                <a:ea typeface="メイリオ" panose="020B0604030504040204" pitchFamily="50" charset="-128"/>
              </a:rPr>
              <a:t/>
            </a:r>
            <a:br>
              <a:rPr kumimoji="1" lang="en-US" altLang="ja-JP" sz="4000" dirty="0" smtClean="0">
                <a:latin typeface="メイリオ" panose="020B0604030504040204" pitchFamily="50" charset="-128"/>
                <a:ea typeface="メイリオ" panose="020B0604030504040204" pitchFamily="50" charset="-128"/>
              </a:rPr>
            </a:br>
            <a:r>
              <a:rPr kumimoji="1" lang="ja-JP" altLang="en-US" sz="4000" dirty="0" smtClean="0">
                <a:latin typeface="メイリオ" panose="020B0604030504040204" pitchFamily="50" charset="-128"/>
                <a:ea typeface="メイリオ" panose="020B0604030504040204" pitchFamily="50" charset="-128"/>
              </a:rPr>
              <a:t>プログラミング教育の在り方</a:t>
            </a:r>
            <a:endParaRPr kumimoji="1" lang="ja-JP" altLang="en-US" sz="4000" dirty="0">
              <a:latin typeface="メイリオ" panose="020B0604030504040204" pitchFamily="50" charset="-128"/>
              <a:ea typeface="メイリオ" panose="020B0604030504040204" pitchFamily="50" charset="-128"/>
            </a:endParaRPr>
          </a:p>
        </p:txBody>
      </p:sp>
      <p:sp>
        <p:nvSpPr>
          <p:cNvPr id="3" name="コンテンツ プレースホルダー 2"/>
          <p:cNvSpPr>
            <a:spLocks noGrp="1"/>
          </p:cNvSpPr>
          <p:nvPr>
            <p:ph idx="1"/>
          </p:nvPr>
        </p:nvSpPr>
        <p:spPr>
          <a:xfrm>
            <a:off x="590549" y="1916111"/>
            <a:ext cx="7886700" cy="1965326"/>
          </a:xfrm>
        </p:spPr>
        <p:txBody>
          <a:bodyPr>
            <a:normAutofit/>
          </a:bodyPr>
          <a:lstStyle/>
          <a:p>
            <a:pPr marL="0" indent="0">
              <a:buNone/>
            </a:pPr>
            <a:r>
              <a:rPr lang="ja-JP" altLang="en-US" sz="2400" dirty="0" smtClean="0">
                <a:latin typeface="メイリオ" panose="020B0604030504040204" pitchFamily="50" charset="-128"/>
                <a:ea typeface="メイリオ" panose="020B0604030504040204" pitchFamily="50" charset="-128"/>
              </a:rPr>
              <a:t>子供</a:t>
            </a:r>
            <a:r>
              <a:rPr lang="ja-JP" altLang="en-US" sz="2400" dirty="0">
                <a:latin typeface="メイリオ" panose="020B0604030504040204" pitchFamily="50" charset="-128"/>
                <a:ea typeface="メイリオ" panose="020B0604030504040204" pitchFamily="50" charset="-128"/>
              </a:rPr>
              <a:t>たちに、コンピュータに意図した処理を行うよう指示することができるということを体験させながら，将来どのような職業に就くとしても、時代を超えて普遍的に求められる力としての「</a:t>
            </a:r>
            <a:r>
              <a:rPr lang="ja-JP" altLang="en-US" sz="2400" dirty="0">
                <a:solidFill>
                  <a:sysClr val="windowText" lastClr="000000"/>
                </a:solidFill>
                <a:latin typeface="メイリオ" panose="020B0604030504040204" pitchFamily="50" charset="-128"/>
                <a:ea typeface="メイリオ" panose="020B0604030504040204" pitchFamily="50" charset="-128"/>
              </a:rPr>
              <a:t>プログラミング的思考</a:t>
            </a:r>
            <a:r>
              <a:rPr lang="ja-JP" altLang="en-US" sz="2400" dirty="0">
                <a:latin typeface="メイリオ" panose="020B0604030504040204" pitchFamily="50" charset="-128"/>
                <a:ea typeface="メイリオ" panose="020B0604030504040204" pitchFamily="50" charset="-128"/>
              </a:rPr>
              <a:t>」などを育むこと。</a:t>
            </a:r>
            <a:endParaRPr lang="en-US" altLang="ja-JP" sz="2400" dirty="0">
              <a:latin typeface="メイリオ" panose="020B0604030504040204" pitchFamily="50" charset="-128"/>
              <a:ea typeface="メイリオ" panose="020B0604030504040204" pitchFamily="50" charset="-128"/>
            </a:endParaRPr>
          </a:p>
          <a:p>
            <a:endParaRPr kumimoji="1" lang="ja-JP" altLang="en-US" sz="2400" dirty="0"/>
          </a:p>
        </p:txBody>
      </p:sp>
      <p:sp>
        <p:nvSpPr>
          <p:cNvPr id="4" name="コンテンツ プレースホルダー 2"/>
          <p:cNvSpPr txBox="1">
            <a:spLocks/>
          </p:cNvSpPr>
          <p:nvPr/>
        </p:nvSpPr>
        <p:spPr>
          <a:xfrm>
            <a:off x="628650" y="4995863"/>
            <a:ext cx="7886700" cy="1965326"/>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a:lstStyle>
          <a:p>
            <a:pPr marL="0" indent="0">
              <a:buFont typeface="Wingdings 2" pitchFamily="18" charset="2"/>
              <a:buNone/>
            </a:pPr>
            <a:r>
              <a:rPr lang="ja-JP" altLang="en-US" sz="2400" dirty="0" smtClean="0">
                <a:latin typeface="メイリオ" panose="020B0604030504040204" pitchFamily="50" charset="-128"/>
                <a:ea typeface="メイリオ" panose="020B0604030504040204" pitchFamily="50" charset="-128"/>
              </a:rPr>
              <a:t>手段：コンピュータに指示を出して問題を解決する経験</a:t>
            </a:r>
            <a:endParaRPr lang="en-US" altLang="ja-JP" sz="2400" dirty="0" smtClean="0">
              <a:latin typeface="メイリオ" panose="020B0604030504040204" pitchFamily="50" charset="-128"/>
              <a:ea typeface="メイリオ" panose="020B0604030504040204" pitchFamily="50" charset="-128"/>
            </a:endParaRPr>
          </a:p>
          <a:p>
            <a:pPr marL="0" indent="0">
              <a:buFont typeface="Wingdings 2" pitchFamily="18" charset="2"/>
              <a:buNone/>
            </a:pPr>
            <a:endParaRPr lang="en-US" altLang="ja-JP" sz="2400" dirty="0" smtClean="0">
              <a:latin typeface="メイリオ" panose="020B0604030504040204" pitchFamily="50" charset="-128"/>
              <a:ea typeface="メイリオ" panose="020B0604030504040204" pitchFamily="50" charset="-128"/>
            </a:endParaRPr>
          </a:p>
          <a:p>
            <a:pPr marL="0" indent="0">
              <a:buFont typeface="Wingdings 2" pitchFamily="18" charset="2"/>
              <a:buNone/>
            </a:pPr>
            <a:r>
              <a:rPr lang="ja-JP" altLang="en-US" sz="2400" dirty="0" smtClean="0">
                <a:latin typeface="メイリオ" panose="020B0604030504040204" pitchFamily="50" charset="-128"/>
                <a:ea typeface="メイリオ" panose="020B0604030504040204" pitchFamily="50" charset="-128"/>
              </a:rPr>
              <a:t>目的：プログラミング的思考を身に付けさせる</a:t>
            </a:r>
            <a:endParaRPr lang="en-US" altLang="ja-JP" sz="2400" dirty="0" smtClean="0">
              <a:latin typeface="メイリオ" panose="020B0604030504040204" pitchFamily="50" charset="-128"/>
              <a:ea typeface="メイリオ" panose="020B0604030504040204" pitchFamily="50" charset="-128"/>
            </a:endParaRPr>
          </a:p>
          <a:p>
            <a:endParaRPr lang="ja-JP" altLang="en-US" sz="2400" dirty="0"/>
          </a:p>
        </p:txBody>
      </p:sp>
      <p:grpSp>
        <p:nvGrpSpPr>
          <p:cNvPr id="7" name="グループ化 6"/>
          <p:cNvGrpSpPr/>
          <p:nvPr/>
        </p:nvGrpSpPr>
        <p:grpSpPr>
          <a:xfrm>
            <a:off x="476250" y="3629423"/>
            <a:ext cx="8115300" cy="2838051"/>
            <a:chOff x="476250" y="3629423"/>
            <a:chExt cx="8115300" cy="2838051"/>
          </a:xfrm>
        </p:grpSpPr>
        <p:sp>
          <p:nvSpPr>
            <p:cNvPr id="5" name="正方形/長方形 4"/>
            <p:cNvSpPr/>
            <p:nvPr/>
          </p:nvSpPr>
          <p:spPr>
            <a:xfrm>
              <a:off x="476250" y="4743449"/>
              <a:ext cx="8115300" cy="172402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下矢印 5"/>
            <p:cNvSpPr/>
            <p:nvPr/>
          </p:nvSpPr>
          <p:spPr>
            <a:xfrm>
              <a:off x="4345781" y="3629423"/>
              <a:ext cx="452438" cy="912017"/>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 name="スライド番号プレースホルダー 7"/>
          <p:cNvSpPr>
            <a:spLocks noGrp="1"/>
          </p:cNvSpPr>
          <p:nvPr>
            <p:ph type="sldNum" sz="quarter" idx="12"/>
          </p:nvPr>
        </p:nvSpPr>
        <p:spPr/>
        <p:txBody>
          <a:bodyPr/>
          <a:lstStyle/>
          <a:p>
            <a:fld id="{1D0596D5-60FE-436F-BF59-10B8E815EF71}" type="slidenum">
              <a:rPr kumimoji="1" lang="ja-JP" altLang="en-US" smtClean="0"/>
              <a:t>9</a:t>
            </a:fld>
            <a:endParaRPr kumimoji="1" lang="ja-JP" altLang="en-US"/>
          </a:p>
        </p:txBody>
      </p:sp>
    </p:spTree>
    <p:extLst>
      <p:ext uri="{BB962C8B-B14F-4D97-AF65-F5344CB8AC3E}">
        <p14:creationId xmlns:p14="http://schemas.microsoft.com/office/powerpoint/2010/main" val="3993828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_rels/theme3.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Editorial">
  <a:themeElements>
    <a:clrScheme name="Editorial">
      <a:dk1>
        <a:srgbClr val="324863"/>
      </a:dk1>
      <a:lt1>
        <a:srgbClr val="634D31"/>
      </a:lt1>
      <a:dk2>
        <a:srgbClr val="615F5C"/>
      </a:dk2>
      <a:lt2>
        <a:srgbClr val="D6D3CB"/>
      </a:lt2>
      <a:accent1>
        <a:srgbClr val="4D76A4"/>
      </a:accent1>
      <a:accent2>
        <a:srgbClr val="729460"/>
      </a:accent2>
      <a:accent3>
        <a:srgbClr val="D6AD40"/>
      </a:accent3>
      <a:accent4>
        <a:srgbClr val="DC7D39"/>
      </a:accent4>
      <a:accent5>
        <a:srgbClr val="C36061"/>
      </a:accent5>
      <a:accent6>
        <a:srgbClr val="7E649B"/>
      </a:accent6>
      <a:hlink>
        <a:srgbClr val="0000FF"/>
      </a:hlink>
      <a:folHlink>
        <a:srgbClr val="FF00FF"/>
      </a:folHlink>
    </a:clrScheme>
    <a:fontScheme name="Editorial">
      <a:majorFont>
        <a:latin typeface="Didot"/>
        <a:ea typeface="Didot"/>
        <a:cs typeface="Didot"/>
      </a:majorFont>
      <a:minorFont>
        <a:latin typeface="Didot"/>
        <a:ea typeface="Didot"/>
        <a:cs typeface="Didot"/>
      </a:minorFont>
    </a:fontScheme>
    <a:fmtScheme name="Editori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FFFFFF"/>
            </a:solidFill>
            <a:effectLst/>
            <a:uFillTx/>
            <a:latin typeface="Palatino"/>
            <a:ea typeface="Palatino"/>
            <a:cs typeface="Palatino"/>
            <a:sym typeface="Palatino"/>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hueOff val="109193"/>
              <a:satOff val="-4874"/>
              <a:lumOff val="12971"/>
            </a:schemeClr>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324863"/>
            </a:solidFill>
            <a:effectLst/>
            <a:uFillTx/>
            <a:latin typeface="Palatino"/>
            <a:ea typeface="Palatino"/>
            <a:cs typeface="Palatino"/>
            <a:sym typeface="Palatino"/>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1_Editorial">
  <a:themeElements>
    <a:clrScheme name="Editorial">
      <a:dk1>
        <a:srgbClr val="324863"/>
      </a:dk1>
      <a:lt1>
        <a:srgbClr val="634D31"/>
      </a:lt1>
      <a:dk2>
        <a:srgbClr val="615F5C"/>
      </a:dk2>
      <a:lt2>
        <a:srgbClr val="D6D3CB"/>
      </a:lt2>
      <a:accent1>
        <a:srgbClr val="4D76A4"/>
      </a:accent1>
      <a:accent2>
        <a:srgbClr val="729460"/>
      </a:accent2>
      <a:accent3>
        <a:srgbClr val="D6AD40"/>
      </a:accent3>
      <a:accent4>
        <a:srgbClr val="DC7D39"/>
      </a:accent4>
      <a:accent5>
        <a:srgbClr val="C36061"/>
      </a:accent5>
      <a:accent6>
        <a:srgbClr val="7E649B"/>
      </a:accent6>
      <a:hlink>
        <a:srgbClr val="0000FF"/>
      </a:hlink>
      <a:folHlink>
        <a:srgbClr val="FF00FF"/>
      </a:folHlink>
    </a:clrScheme>
    <a:fontScheme name="Editorial">
      <a:majorFont>
        <a:latin typeface="Didot"/>
        <a:ea typeface="Didot"/>
        <a:cs typeface="Didot"/>
      </a:majorFont>
      <a:minorFont>
        <a:latin typeface="Didot"/>
        <a:ea typeface="Didot"/>
        <a:cs typeface="Didot"/>
      </a:minorFont>
    </a:fontScheme>
    <a:fmtScheme name="Editori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FFFFFF"/>
            </a:solidFill>
            <a:effectLst/>
            <a:uFillTx/>
            <a:latin typeface="Palatino"/>
            <a:ea typeface="Palatino"/>
            <a:cs typeface="Palatino"/>
            <a:sym typeface="Palatino"/>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hueOff val="109193"/>
              <a:satOff val="-4874"/>
              <a:lumOff val="12971"/>
            </a:schemeClr>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324863"/>
            </a:solidFill>
            <a:effectLst/>
            <a:uFillTx/>
            <a:latin typeface="Palatino"/>
            <a:ea typeface="Palatino"/>
            <a:cs typeface="Palatino"/>
            <a:sym typeface="Palatino"/>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TM02892315[[fn=ウィスプ]]</Template>
  <TotalTime>1136</TotalTime>
  <Words>2870</Words>
  <Application>Microsoft Office PowerPoint</Application>
  <PresentationFormat>画面に合わせる (4:3)</PresentationFormat>
  <Paragraphs>223</Paragraphs>
  <Slides>19</Slides>
  <Notes>19</Notes>
  <HiddenSlides>0</HiddenSlides>
  <MMClips>0</MMClips>
  <ScaleCrop>false</ScaleCrop>
  <HeadingPairs>
    <vt:vector size="4" baseType="variant">
      <vt:variant>
        <vt:lpstr>テーマ</vt:lpstr>
      </vt:variant>
      <vt:variant>
        <vt:i4>3</vt:i4>
      </vt:variant>
      <vt:variant>
        <vt:lpstr>スライド タイトル</vt:lpstr>
      </vt:variant>
      <vt:variant>
        <vt:i4>19</vt:i4>
      </vt:variant>
    </vt:vector>
  </HeadingPairs>
  <TitlesOfParts>
    <vt:vector size="22" baseType="lpstr">
      <vt:lpstr>HDOfficeLightV0</vt:lpstr>
      <vt:lpstr>Editorial</vt:lpstr>
      <vt:lpstr>1_Editorial</vt:lpstr>
      <vt:lpstr>ＩＣＴを活用した授業づくり ③プログラミング教育</vt:lpstr>
      <vt:lpstr>プログラミング教育とは</vt:lpstr>
      <vt:lpstr>我が国のプログラミング教育</vt:lpstr>
      <vt:lpstr>PowerPoint プレゼンテーション</vt:lpstr>
      <vt:lpstr>PowerPoint プレゼンテーション</vt:lpstr>
      <vt:lpstr>「小学校段階におけるプログラミング教育の 在り方について（議論の取りまとめ）」 </vt:lpstr>
      <vt:lpstr>これからの時代に求められる 資質・能力とは</vt:lpstr>
      <vt:lpstr>小学校教育における プログラミング教育とは</vt:lpstr>
      <vt:lpstr>小学校教育における プログラミング教育の在り方</vt:lpstr>
      <vt:lpstr>プログラミング的思考とは</vt:lpstr>
      <vt:lpstr>小学校教育におけるプログラミング 教育で育成を目指す資質・能力</vt:lpstr>
      <vt:lpstr>プログラミング教育において 留意すべき点</vt:lpstr>
      <vt:lpstr>プログラミング教育において 留意すべき点</vt:lpstr>
      <vt:lpstr>プログラミング教育において 留意すべき点</vt:lpstr>
      <vt:lpstr>小学校教育におけるプログラミング教育の具体的な各教科等での実施の在り方</vt:lpstr>
      <vt:lpstr>小学校教育におけるプログラミング教育の具体的な各教科等での実施の在り方</vt:lpstr>
      <vt:lpstr>小学校教育におけるプログラミング教育の具体的な各教科等での実施の在り方</vt:lpstr>
      <vt:lpstr>小学校教育におけるプログラミング教育の具体的な各教科等での実施の在り方</vt:lpstr>
      <vt:lpstr>小学校教育におけるプログラミング教育の具体的な各教科等での実施の在り方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森山潤</dc:creator>
  <cp:lastModifiedBy>兵庫県</cp:lastModifiedBy>
  <cp:revision>100</cp:revision>
  <cp:lastPrinted>2018-01-29T02:28:09Z</cp:lastPrinted>
  <dcterms:created xsi:type="dcterms:W3CDTF">2016-08-26T07:48:35Z</dcterms:created>
  <dcterms:modified xsi:type="dcterms:W3CDTF">2018-04-27T08:14:33Z</dcterms:modified>
</cp:coreProperties>
</file>