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70" r:id="rId3"/>
    <p:sldId id="263" r:id="rId4"/>
    <p:sldId id="262" r:id="rId5"/>
    <p:sldId id="264" r:id="rId6"/>
    <p:sldId id="272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581" autoAdjust="0"/>
  </p:normalViewPr>
  <p:slideViewPr>
    <p:cSldViewPr>
      <p:cViewPr>
        <p:scale>
          <a:sx n="41" d="100"/>
          <a:sy n="41" d="100"/>
        </p:scale>
        <p:origin x="-148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6967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6967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6FB29F97-02FC-46F0-B8A2-B5252D4AFBE4}" type="datetimeFigureOut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6967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47896C8A-10BF-42AD-8857-A00543C89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524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〈</a:t>
            </a:r>
            <a:r>
              <a:rPr kumimoji="1" lang="ja-JP" altLang="en-US" dirty="0" smtClean="0"/>
              <a:t>タイトル</a:t>
            </a:r>
            <a:r>
              <a:rPr kumimoji="1" lang="en-US" altLang="ja-JP" dirty="0" smtClean="0"/>
              <a:t>〉</a:t>
            </a:r>
          </a:p>
          <a:p>
            <a:r>
              <a:rPr kumimoji="1" lang="ja-JP" altLang="en-US" dirty="0" smtClean="0"/>
              <a:t>「教育の情報化」で教員が授業でＩＣＴを有効に活用することが求められています。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各種ＩＣＴの中で、最も普及しているのが実物投影機です。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実物投影機を有効に使うことで児童生徒がより「分かる授業」を実現することができます。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C1DDD-E1FC-4685-BB65-C272BFCD2A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507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〈</a:t>
            </a:r>
            <a:r>
              <a:rPr kumimoji="1" lang="ja-JP" altLang="en-US" dirty="0" smtClean="0"/>
              <a:t>タイトル</a:t>
            </a:r>
            <a:r>
              <a:rPr kumimoji="1" lang="en-US" altLang="ja-JP" dirty="0" smtClean="0"/>
              <a:t>〉</a:t>
            </a:r>
          </a:p>
          <a:p>
            <a:r>
              <a:rPr kumimoji="1" lang="ja-JP" altLang="en-US" dirty="0" smtClean="0"/>
              <a:t>「教育の情報化」で教員が授業でＩＣＴを有効に活用することが求められています。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各種ＩＣＴの中で、最も普及しているのが実物投影機です。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実物投影機を有効に使うことで児童生徒がより「分かる授業」を実現することができます。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C1DDD-E1FC-4685-BB65-C272BFCD2A7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507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次にそれぞれの準備物と接続方法についてです。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まずユニット型ですが、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準備物は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①パソコン</a:t>
            </a:r>
            <a:endParaRPr kumimoji="1" lang="en-US" altLang="ja-JP" dirty="0" smtClean="0"/>
          </a:p>
          <a:p>
            <a:r>
              <a:rPr kumimoji="1" lang="ja-JP" altLang="en-US" dirty="0" smtClean="0"/>
              <a:t>②プロジェクタ</a:t>
            </a:r>
            <a:endParaRPr kumimoji="1" lang="en-US" altLang="ja-JP" dirty="0" smtClean="0"/>
          </a:p>
          <a:p>
            <a:r>
              <a:rPr kumimoji="1" lang="ja-JP" altLang="en-US" dirty="0" smtClean="0"/>
              <a:t>③電子黒板ユニット</a:t>
            </a:r>
            <a:endParaRPr kumimoji="1" lang="en-US" altLang="ja-JP" dirty="0" smtClean="0"/>
          </a:p>
          <a:p>
            <a:r>
              <a:rPr kumimoji="1" lang="ja-JP" altLang="en-US" dirty="0" smtClean="0"/>
              <a:t>④マグネット式スクリーン（直接照射の場合は不要）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を準備します。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次に接続方法ですが、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手順１：パソコンとプロジェクタを接続します。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手順２：パソコンと電子黒板を接続します。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手順３：位置調整（キャリブレーション）を行います。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以上の手順で使い始めることができます。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96C8A-10BF-42AD-8857-A00543C89A6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713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次にボード型ですが、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準備物は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①パソコン</a:t>
            </a:r>
            <a:endParaRPr kumimoji="1" lang="en-US" altLang="ja-JP" dirty="0" smtClean="0"/>
          </a:p>
          <a:p>
            <a:r>
              <a:rPr kumimoji="1" lang="ja-JP" altLang="en-US" dirty="0" smtClean="0"/>
              <a:t>②プロジェクタ</a:t>
            </a:r>
            <a:endParaRPr kumimoji="1" lang="en-US" altLang="ja-JP" dirty="0" smtClean="0"/>
          </a:p>
          <a:p>
            <a:r>
              <a:rPr kumimoji="1" lang="ja-JP" altLang="en-US" dirty="0" smtClean="0"/>
              <a:t>③ボード型電子黒板</a:t>
            </a:r>
            <a:endParaRPr kumimoji="1" lang="en-US" altLang="ja-JP" dirty="0" smtClean="0"/>
          </a:p>
          <a:p>
            <a:r>
              <a:rPr kumimoji="1" lang="ja-JP" altLang="en-US" dirty="0" smtClean="0"/>
              <a:t>を準備します。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次に接続方法ですが、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手順１：パソコンとプロジェクタを接続します。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手順２：パソコンと電子黒板を接続します。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手順３：位置調整（キャリブレーション）を行います。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以上の手順で使い始めることができます。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96C8A-10BF-42AD-8857-A00543C89A6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453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最後に一体型ですが、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準備物は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①パソコン（不要の場合あり）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②大型デジタルモニタ一体型電子黒板</a:t>
            </a:r>
            <a:endParaRPr kumimoji="1" lang="en-US" altLang="ja-JP" dirty="0" smtClean="0"/>
          </a:p>
          <a:p>
            <a:r>
              <a:rPr kumimoji="1" lang="ja-JP" altLang="en-US" dirty="0" smtClean="0"/>
              <a:t>を準備します。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次に接続方法ですが、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手順１：パソコンと電子黒板を接続します。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（種類によっては、パソコンが不要なものもあり、電子黒板のみで使用できるものもあります）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以上で使い始めることができます。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96C8A-10BF-42AD-8857-A00543C89A6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699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〈</a:t>
            </a:r>
            <a:r>
              <a:rPr kumimoji="1" lang="ja-JP" altLang="en-US" dirty="0" smtClean="0"/>
              <a:t>実物投影機の準備</a:t>
            </a:r>
            <a:r>
              <a:rPr kumimoji="1" lang="en-US" altLang="ja-JP" dirty="0" smtClean="0"/>
              <a:t>〉</a:t>
            </a:r>
          </a:p>
          <a:p>
            <a:r>
              <a:rPr kumimoji="1" lang="ja-JP" altLang="en-US" dirty="0" smtClean="0"/>
              <a:t>・ケーブルの接続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・電源接続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・スイッチ操作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プロジェクタと実物投影機の電源を入れ、プロジェクタの入力切替えボタンを押し、接続した端子を設定すると投影が始まります。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画面がブルーで写らない場合は、もう一度接続や電源、入力設定を確認します。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C1DDD-E1FC-4685-BB65-C272BFCD2A7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30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2A2-E3A4-4393-AA6E-6231FC8AADA6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4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99D-6EA9-447B-8CAF-7FAE86304C81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43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970C-5BDC-4F3D-B937-FD55DE7A3688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6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E972-7C0C-4286-9D86-B2604E4BE278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7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C75B-28CE-4DAF-BD94-4357F1265870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9DE7F-AC84-46F0-B335-66C7EE9768B5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47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C03A-3C6E-4ABA-BC1A-AE5D8F2FF092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28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33D12-B609-40CB-AF94-7E2B4683D66D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25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BB40-CD7C-4522-9E73-062B08C9BB83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27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816D-B4B8-499F-8C71-FC940F378A84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50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F17D-4E8C-4109-B66B-021087E17335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24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A9427-4989-4B26-90FB-E1FA8B855C89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09B54-5292-45CD-829D-A1912863E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24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902073"/>
          </a:xfrm>
        </p:spPr>
        <p:txBody>
          <a:bodyPr>
            <a:normAutofit fontScale="90000"/>
          </a:bodyPr>
          <a:lstStyle/>
          <a:p>
            <a:r>
              <a:rPr kumimoji="1"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ＩＣＴ機器の活用</a:t>
            </a:r>
            <a:r>
              <a:rPr kumimoji="1"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②電子黒板</a:t>
            </a:r>
            <a:endParaRPr kumimoji="1"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5436096" y="6122988"/>
            <a:ext cx="3679304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兵庫県版研修プログラム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04123" y="1126097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スライド資料　</a:t>
            </a:r>
            <a:r>
              <a:rPr lang="en-US" altLang="ja-JP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B2</a:t>
            </a:r>
            <a:endParaRPr kumimoji="1"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03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902073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電子黒板の接続</a:t>
            </a:r>
            <a:endParaRPr kumimoji="1"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67744" y="1504439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スライド資料　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B2-2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12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33265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 接続方法（準備）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…(1)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443294"/>
              </p:ext>
            </p:extLst>
          </p:nvPr>
        </p:nvGraphicFramePr>
        <p:xfrm>
          <a:off x="701570" y="1052737"/>
          <a:ext cx="7740860" cy="518457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800200"/>
                <a:gridCol w="1944216"/>
                <a:gridCol w="1980220"/>
                <a:gridCol w="2016224"/>
              </a:tblGrid>
              <a:tr h="4320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ユニット型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15548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種類と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設置のイメージ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98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準備する機器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①パソコン、②プロジェクタ、③電子黒板ユニット、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④マグネット式スクリーン（黒板に直接照射も可）  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68564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設置手順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手順１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手順２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手順３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1932942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パソコンとプロジェクタを接続します。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パソコンと電子黒板を接続します。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位置調整（キャリブレーション）をします。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3806" y="1609484"/>
            <a:ext cx="1824578" cy="128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ユニット型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1681492"/>
            <a:ext cx="1808715" cy="1216261"/>
          </a:xfrm>
          <a:prstGeom prst="rect">
            <a:avLst/>
          </a:prstGeom>
          <a:noFill/>
        </p:spPr>
      </p:pic>
      <p:sp>
        <p:nvSpPr>
          <p:cNvPr id="3" name="右矢印 2"/>
          <p:cNvSpPr/>
          <p:nvPr/>
        </p:nvSpPr>
        <p:spPr>
          <a:xfrm>
            <a:off x="4932040" y="1916832"/>
            <a:ext cx="504056" cy="72008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45937" y="4869160"/>
            <a:ext cx="1856543" cy="120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21488" y="4846656"/>
            <a:ext cx="1845086" cy="119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7345" y="4877786"/>
            <a:ext cx="1849575" cy="119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7343800" y="6577607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電子黒板活用研修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733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33265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 接続方法（準備）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…(2)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713242"/>
              </p:ext>
            </p:extLst>
          </p:nvPr>
        </p:nvGraphicFramePr>
        <p:xfrm>
          <a:off x="701570" y="1052737"/>
          <a:ext cx="7740860" cy="518457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800200"/>
                <a:gridCol w="1944216"/>
                <a:gridCol w="1980220"/>
                <a:gridCol w="2016224"/>
              </a:tblGrid>
              <a:tr h="4320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ボード型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15548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種類と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設置のイメージ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98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準備する機器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①パソコン、②プロジェクタ、③ボード型電子黒板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68564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設置手順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手順１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手順２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手順３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2113075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パソコンとプロジェクタを接続します。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パソコンと電子黒板を接続します。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位置調整（キャリブレーション）をします。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右矢印 2"/>
          <p:cNvSpPr/>
          <p:nvPr/>
        </p:nvSpPr>
        <p:spPr>
          <a:xfrm>
            <a:off x="4860032" y="1988840"/>
            <a:ext cx="504056" cy="72008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45937" y="4869160"/>
            <a:ext cx="1856543" cy="120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0046" y="1611548"/>
            <a:ext cx="1855342" cy="130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" name="グループ化 35"/>
          <p:cNvGrpSpPr/>
          <p:nvPr/>
        </p:nvGrpSpPr>
        <p:grpSpPr>
          <a:xfrm>
            <a:off x="2945346" y="1692007"/>
            <a:ext cx="1559640" cy="1160524"/>
            <a:chOff x="2733670" y="5810256"/>
            <a:chExt cx="1800011" cy="1428760"/>
          </a:xfrm>
        </p:grpSpPr>
        <p:pic>
          <p:nvPicPr>
            <p:cNvPr id="24" name="Picture 11" descr="ボード型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3670" y="5810256"/>
              <a:ext cx="1800011" cy="1428760"/>
            </a:xfrm>
            <a:prstGeom prst="rect">
              <a:avLst/>
            </a:prstGeom>
            <a:noFill/>
          </p:spPr>
        </p:pic>
        <p:sp>
          <p:nvSpPr>
            <p:cNvPr id="25" name="正方形/長方形 24"/>
            <p:cNvSpPr/>
            <p:nvPr/>
          </p:nvSpPr>
          <p:spPr>
            <a:xfrm>
              <a:off x="2950366" y="5855494"/>
              <a:ext cx="1009653" cy="7405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6" name="Picture 9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30864" y="4834656"/>
            <a:ext cx="1829710" cy="118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0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7590" y="4727662"/>
            <a:ext cx="1864046" cy="120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7343800" y="6577607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電子黒板活用研修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73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33265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 接続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（準備）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…(3)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010846"/>
              </p:ext>
            </p:extLst>
          </p:nvPr>
        </p:nvGraphicFramePr>
        <p:xfrm>
          <a:off x="701570" y="1052737"/>
          <a:ext cx="7740860" cy="5184576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800200"/>
                <a:gridCol w="1944216"/>
                <a:gridCol w="1998222"/>
                <a:gridCol w="1998222"/>
              </a:tblGrid>
              <a:tr h="4320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一体型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548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種類と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設置のイメージ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8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準備する機器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①パソコン、②大型デジタルモニタ一体型電子黒板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8564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設置手順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手順１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手順２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手順３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  <a:tr h="2113076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パソコンと電子黒板を接続します。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右矢印 2"/>
          <p:cNvSpPr/>
          <p:nvPr/>
        </p:nvSpPr>
        <p:spPr>
          <a:xfrm>
            <a:off x="4860032" y="1988840"/>
            <a:ext cx="504056" cy="72008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3" descr="一体型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0572" y="1620174"/>
            <a:ext cx="1410473" cy="1307345"/>
          </a:xfrm>
          <a:prstGeom prst="rect">
            <a:avLst/>
          </a:prstGeom>
          <a:noFill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1355" y="1617174"/>
            <a:ext cx="1857517" cy="131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1265" y="4869160"/>
            <a:ext cx="1495069" cy="96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7343800" y="6577607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電子黒板活用研修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31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33265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接続方法（確認）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電子黒板編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3" y="1700807"/>
            <a:ext cx="7416317" cy="2246769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＜やってみましょう＞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①　自校の電子黒板を使って、画面に写真や教材を提示してみましょう。</a:t>
            </a:r>
            <a:endParaRPr lang="en-US" altLang="ja-JP" sz="2800" dirty="0" smtClean="0"/>
          </a:p>
          <a:p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43800" y="6577607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電子黒板活用研修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9B54-5292-45CD-829D-A1912863E2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701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654</Words>
  <Application>Microsoft Office PowerPoint</Application>
  <PresentationFormat>画面に合わせる (4:3)</PresentationFormat>
  <Paragraphs>121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ＩＣＴ機器の活用 ②電子黒板</vt:lpstr>
      <vt:lpstr>電子黒板の接続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兵庫県教育委員会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県立教育研修所</dc:creator>
  <cp:lastModifiedBy>兵庫県</cp:lastModifiedBy>
  <cp:revision>46</cp:revision>
  <cp:lastPrinted>2018-01-29T02:24:33Z</cp:lastPrinted>
  <dcterms:created xsi:type="dcterms:W3CDTF">2015-10-16T04:17:47Z</dcterms:created>
  <dcterms:modified xsi:type="dcterms:W3CDTF">2018-04-27T08:17:27Z</dcterms:modified>
</cp:coreProperties>
</file>