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5" r:id="rId2"/>
    <p:sldId id="274" r:id="rId3"/>
    <p:sldId id="260" r:id="rId4"/>
    <p:sldId id="270" r:id="rId5"/>
    <p:sldId id="257" r:id="rId6"/>
    <p:sldId id="271" r:id="rId7"/>
    <p:sldId id="269" r:id="rId8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50" autoAdjust="0"/>
    <p:restoredTop sz="75135" autoAdjust="0"/>
  </p:normalViewPr>
  <p:slideViewPr>
    <p:cSldViewPr>
      <p:cViewPr>
        <p:scale>
          <a:sx n="43" d="100"/>
          <a:sy n="43" d="100"/>
        </p:scale>
        <p:origin x="-1572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2227" tIns="46114" rIns="92227" bIns="4611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6967"/>
          </a:xfrm>
          <a:prstGeom prst="rect">
            <a:avLst/>
          </a:prstGeom>
        </p:spPr>
        <p:txBody>
          <a:bodyPr vert="horz" lIns="92227" tIns="46114" rIns="92227" bIns="46114" rtlCol="0"/>
          <a:lstStyle>
            <a:lvl1pPr algn="r">
              <a:defRPr sz="1300"/>
            </a:lvl1pPr>
          </a:lstStyle>
          <a:p>
            <a:fld id="{EE903972-F862-4C04-99DB-67B1CA285DCC}" type="datetimeFigureOut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7" tIns="46114" rIns="92227" bIns="461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2227" tIns="46114" rIns="92227" bIns="4611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2227" tIns="46114" rIns="92227" bIns="4611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6967"/>
          </a:xfrm>
          <a:prstGeom prst="rect">
            <a:avLst/>
          </a:prstGeom>
        </p:spPr>
        <p:txBody>
          <a:bodyPr vert="horz" lIns="92227" tIns="46114" rIns="92227" bIns="46114" rtlCol="0" anchor="b"/>
          <a:lstStyle>
            <a:lvl1pPr algn="r">
              <a:defRPr sz="1300"/>
            </a:lvl1pPr>
          </a:lstStyle>
          <a:p>
            <a:fld id="{E3FC1DDD-E1FC-4685-BB65-C272BFCD2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049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〈</a:t>
            </a:r>
            <a:r>
              <a:rPr kumimoji="1" lang="ja-JP" altLang="en-US" dirty="0" smtClean="0"/>
              <a:t>タイトル</a:t>
            </a:r>
            <a:r>
              <a:rPr kumimoji="1" lang="en-US" altLang="ja-JP" dirty="0" smtClean="0"/>
              <a:t>〉</a:t>
            </a:r>
          </a:p>
          <a:p>
            <a:r>
              <a:rPr kumimoji="1" lang="ja-JP" altLang="en-US" dirty="0" smtClean="0"/>
              <a:t>「教育の情報化」で教員が授業でＩＣＴを有効に活用することが求められています。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各種ＩＣＴの中で、最も普及しているのが実物投影機です。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実物投影機を有効に使うことで児童生徒がより「分かる授業」を実現することができます。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C1DDD-E1FC-4685-BB65-C272BFCD2A7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0507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〈</a:t>
            </a:r>
            <a:r>
              <a:rPr kumimoji="1" lang="ja-JP" altLang="en-US" dirty="0" smtClean="0"/>
              <a:t>タイトル</a:t>
            </a:r>
            <a:r>
              <a:rPr kumimoji="1" lang="en-US" altLang="ja-JP" dirty="0" smtClean="0"/>
              <a:t>〉</a:t>
            </a:r>
          </a:p>
          <a:p>
            <a:r>
              <a:rPr kumimoji="1" lang="ja-JP" altLang="en-US" dirty="0" smtClean="0"/>
              <a:t>「教育の情報化」で教員が授業でＩＣＴを有効に活用することが求められています。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各種ＩＣＴの中で、最も普及しているのが実物投影機です。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実物投影機を有効に使うことで児童生徒がより「分かる授業」を実現することができます。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C1DDD-E1FC-4685-BB65-C272BFCD2A7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0507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〈</a:t>
            </a:r>
            <a:r>
              <a:rPr kumimoji="1" lang="ja-JP" altLang="en-US" dirty="0" smtClean="0"/>
              <a:t>活用演習１</a:t>
            </a:r>
            <a:r>
              <a:rPr kumimoji="1" lang="en-US" altLang="ja-JP" dirty="0" smtClean="0"/>
              <a:t>〉</a:t>
            </a:r>
          </a:p>
          <a:p>
            <a:r>
              <a:rPr kumimoji="1" lang="ja-JP" altLang="en-US" dirty="0" smtClean="0"/>
              <a:t>実際に教材や教具を投影してみましょう。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・教科書やノートを拡大提示できる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・一度に全員の視線を集めることができる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その他にも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・児童生徒が使うものと同じ教材教具を提示して説明ができる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・児童の見え方と同じ向きで提示できる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等のメリットがあります。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C1DDD-E1FC-4685-BB65-C272BFCD2A79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795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〈</a:t>
            </a:r>
            <a:r>
              <a:rPr kumimoji="1" lang="ja-JP" altLang="en-US" dirty="0" smtClean="0"/>
              <a:t>活用演習２</a:t>
            </a:r>
            <a:r>
              <a:rPr kumimoji="1" lang="en-US" altLang="ja-JP" dirty="0" smtClean="0"/>
              <a:t>〉</a:t>
            </a:r>
          </a:p>
          <a:p>
            <a:r>
              <a:rPr kumimoji="1" lang="ja-JP" altLang="en-US" dirty="0" smtClean="0"/>
              <a:t>アタッチメント（別売）を利用することで、顕微鏡の映像を拡大提示できます。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・確実に全員が観察できる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・目的の観察物に間違いなく注目させることができる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タイムラプス撮影（微速度撮影）で、長い時間の変化を短い時間で観察させることもできる。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C1DDD-E1FC-4685-BB65-C272BFCD2A79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233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〈</a:t>
            </a:r>
            <a:r>
              <a:rPr kumimoji="1" lang="ja-JP" altLang="en-US" dirty="0" smtClean="0"/>
              <a:t>活用演習３</a:t>
            </a:r>
            <a:r>
              <a:rPr kumimoji="1" lang="en-US" altLang="ja-JP" dirty="0" smtClean="0"/>
              <a:t>〉</a:t>
            </a:r>
            <a:br>
              <a:rPr kumimoji="1" lang="en-US" altLang="ja-JP" dirty="0" smtClean="0"/>
            </a:br>
            <a:r>
              <a:rPr kumimoji="1" lang="ja-JP" altLang="en-US" dirty="0" smtClean="0"/>
              <a:t>マーカー対応のスクリーンや黒板に投影すれば、説明に必要な文字や線を記入することもできる。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電子黒板のような活用も手軽に実現できる。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C1DDD-E1FC-4685-BB65-C272BFCD2A79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2148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〈</a:t>
            </a:r>
            <a:r>
              <a:rPr kumimoji="1" lang="ja-JP" altLang="en-US" dirty="0" smtClean="0"/>
              <a:t>活用演習５</a:t>
            </a:r>
            <a:r>
              <a:rPr kumimoji="1" lang="en-US" altLang="ja-JP" dirty="0" smtClean="0"/>
              <a:t>〉</a:t>
            </a:r>
          </a:p>
          <a:p>
            <a:r>
              <a:rPr kumimoji="1" lang="ja-JP" altLang="en-US" dirty="0" smtClean="0"/>
              <a:t>教科書や教師の作ったまとめの説明に、付箋を貼付けるだけで「穴あきの問題文」を提示する事ができる。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児童生徒に発表させた後で付箋をはがせば、正誤の確認も簡単にできる。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C1DDD-E1FC-4685-BB65-C272BFCD2A79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5586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〈</a:t>
            </a:r>
            <a:r>
              <a:rPr kumimoji="1" lang="ja-JP" altLang="en-US" dirty="0" smtClean="0"/>
              <a:t>演習後の話し合いとして</a:t>
            </a:r>
            <a:r>
              <a:rPr kumimoji="1" lang="en-US" altLang="ja-JP" dirty="0" smtClean="0"/>
              <a:t>〉</a:t>
            </a:r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グループで話し合って、発表しましょう。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・実物投影機を、授業のどの教材でどのように活用するのがよいと思いますか？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これからも研修を深めるためには、教員のアイデアの共有が必要になります。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はじめは「何を映せばよいか」に</a:t>
            </a:r>
            <a:r>
              <a:rPr kumimoji="1" lang="ja-JP" altLang="en-US" smtClean="0"/>
              <a:t>注意が集まりがちですが、授業の場面で拡大提示を用いて「どう発問するか」に焦点を移していく必要があります。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C1DDD-E1FC-4685-BB65-C272BFCD2A79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1457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8223-69F5-4272-B319-E36BBA3C1288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341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58AB3-A2EA-4577-A269-5643464C5E60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432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647A-2ACC-4E1B-937E-70176D695D72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6367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EF8E6-1C6E-49A6-9733-7D2E61FA977A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871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ABDA-7529-47DB-8252-73C8747D32B4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03529-1B49-4F5C-92D3-C21DE68E6E00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470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C0B04-A636-4726-A692-A9A25DE80944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284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BA979-806B-4BD5-A5D8-2E25D0CA484B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4256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EAFC0-35C5-4D47-88BF-4C5BD3770040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272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3F9E6-70EA-4BB6-A79A-7C00477AEC5F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6504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BA4CF-A667-4FBE-9D8A-3FE5012790C4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243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1BA29-8AD2-42F6-9A33-AB35798C8509}" type="datetime1">
              <a:rPr kumimoji="1" lang="ja-JP" altLang="en-US" smtClean="0"/>
              <a:t>2018/4/27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09B54-5292-45CD-829D-A1912863E2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240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679055"/>
            <a:ext cx="7772400" cy="1902073"/>
          </a:xfrm>
        </p:spPr>
        <p:txBody>
          <a:bodyPr>
            <a:normAutofit fontScale="90000"/>
          </a:bodyPr>
          <a:lstStyle/>
          <a:p>
            <a:r>
              <a:rPr kumimoji="1" lang="ja-JP" altLang="en-US" sz="6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ＩＣＴ機器の活用</a:t>
            </a:r>
            <a:r>
              <a:rPr kumimoji="1" lang="en-US" altLang="ja-JP" sz="6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kumimoji="1" lang="en-US" altLang="ja-JP" sz="6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6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</a:t>
            </a:r>
            <a:r>
              <a:rPr kumimoji="1" lang="ja-JP" altLang="en-US" sz="6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実物投影機</a:t>
            </a:r>
            <a:endParaRPr kumimoji="1" lang="ja-JP" altLang="en-US" sz="6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5436096" y="6122988"/>
            <a:ext cx="3679304" cy="735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兵庫県版研修プログラム</a:t>
            </a:r>
            <a:endParaRPr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304123" y="1126097"/>
            <a:ext cx="6624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スライド資料　</a:t>
            </a:r>
            <a:r>
              <a:rPr lang="en-US" altLang="ja-JP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</a:t>
            </a:r>
            <a:r>
              <a:rPr kumimoji="1" lang="en-US" altLang="ja-JP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endParaRPr kumimoji="1" lang="ja-JP" altLang="en-US" sz="4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2326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679055"/>
            <a:ext cx="7772400" cy="1902073"/>
          </a:xfrm>
        </p:spPr>
        <p:txBody>
          <a:bodyPr>
            <a:normAutofit/>
          </a:bodyPr>
          <a:lstStyle/>
          <a:p>
            <a:r>
              <a:rPr kumimoji="1" lang="ja-JP" altLang="en-US" sz="6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実物投影機の活用</a:t>
            </a:r>
            <a:endParaRPr kumimoji="1" lang="ja-JP" altLang="en-US" sz="6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267744" y="1504439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スライド資料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</a:t>
            </a:r>
            <a:r>
              <a:rPr kumimoji="1"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1-3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493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95536" y="332656"/>
            <a:ext cx="676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 様々な活用方法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r>
              <a:rPr kumimoji="1"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(1)</a:t>
            </a:r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教科書や資料等の拡大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67544" y="5301208"/>
            <a:ext cx="8208912" cy="129614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教科書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や教具</a:t>
            </a:r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などを拡大表示することによって、重要なポイントを一緒に確認し、これから学習する課題を一斉に把握することができます。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343800" y="6577607"/>
            <a:ext cx="18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実物投影機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活用研修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522" y="894995"/>
            <a:ext cx="5584955" cy="4132401"/>
          </a:xfrm>
          <a:prstGeom prst="rect">
            <a:avLst/>
          </a:prstGeom>
        </p:spPr>
      </p:pic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1972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95536" y="332656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 様々な活用方法</a:t>
            </a:r>
            <a:r>
              <a:rPr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r>
              <a:rPr kumimoji="1"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(2)</a:t>
            </a:r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アタッチメント使用による機能拡張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67544" y="5301208"/>
            <a:ext cx="8208912" cy="129614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顕微鏡アタッチメントを装着することで、顕微鏡の映像を提示できます。遮光レンズを使い微速度撮影することで、太陽の動きを撮影することも可能です。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343800" y="6577607"/>
            <a:ext cx="18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実物投影機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活用研修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702" y="1484784"/>
            <a:ext cx="5364596" cy="3534405"/>
          </a:xfrm>
          <a:prstGeom prst="rect">
            <a:avLst/>
          </a:prstGeom>
          <a:ln w="38100">
            <a:noFill/>
          </a:ln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4108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95536" y="332656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 様々な活用方法</a:t>
            </a:r>
            <a:r>
              <a:rPr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r>
              <a:rPr kumimoji="1"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(3)</a:t>
            </a:r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スクリーンへの書き込み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67544" y="5301208"/>
            <a:ext cx="8208912" cy="129614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マーカー対応のスクリーンや黒板へ直接投影すれば、マーカーやチョークで必要なことを書き込みでき、必要な部分に児童生徒の視線を集めることができます。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343800" y="6577607"/>
            <a:ext cx="18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実物投影機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活用研修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6" name="Picture 4" descr="原稿用紙"/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600" y="1052736"/>
            <a:ext cx="6876764" cy="3906530"/>
          </a:xfrm>
          <a:prstGeom prst="rect">
            <a:avLst/>
          </a:prstGeom>
          <a:noFill/>
          <a:ln w="38100">
            <a:noFill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451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95536" y="332656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 様々な活用方法</a:t>
            </a:r>
            <a:r>
              <a:rPr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r>
              <a:rPr kumimoji="1"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(5)</a:t>
            </a:r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学んだことを定着する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67544" y="5301208"/>
            <a:ext cx="8208912" cy="129614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教科書の「まとめ」を付箋で隠し、そこに当てはまる語句を考え、発表させることで知識の定着を図る。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343800" y="6577607"/>
            <a:ext cx="18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実物投影機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活用研修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7" name="Picture 4" descr="付箋で隠す２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31640" y="1268760"/>
            <a:ext cx="6480720" cy="36309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3726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《</a:t>
            </a:r>
            <a:r>
              <a:rPr kumimoji="1" lang="ja-JP" altLang="en-US" dirty="0" smtClean="0"/>
              <a:t>校内研修で共有を</a:t>
            </a:r>
            <a:r>
              <a:rPr kumimoji="1" lang="en-US" altLang="ja-JP" dirty="0" smtClean="0"/>
              <a:t>》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kumimoji="1" lang="ja-JP" altLang="en-US" sz="3200" dirty="0" smtClean="0"/>
              <a:t>授業での活用場面を話し合い</a:t>
            </a:r>
            <a:endParaRPr kumimoji="1" lang="en-US" altLang="ja-JP" sz="3200" dirty="0" smtClean="0"/>
          </a:p>
          <a:p>
            <a:pPr marL="400050" lvl="1" indent="0">
              <a:buNone/>
            </a:pPr>
            <a:endParaRPr lang="en-US" altLang="ja-JP" sz="32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ja-JP" altLang="en-US" sz="3200" dirty="0" smtClean="0"/>
              <a:t>模擬授業で交流</a:t>
            </a:r>
            <a:endParaRPr lang="en-US" altLang="ja-JP" sz="32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95536" y="332656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５</a:t>
            </a:r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話し合い･･･実物投影機を活用したオススメの授業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343800" y="6577607"/>
            <a:ext cx="18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実物投影機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活用研修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07704" y="4748767"/>
            <a:ext cx="5616624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3600" dirty="0"/>
              <a:t>「何を映すか」</a:t>
            </a:r>
            <a:r>
              <a:rPr lang="ja-JP" altLang="en-US" sz="3600" dirty="0" smtClean="0"/>
              <a:t>から</a:t>
            </a:r>
            <a:endParaRPr lang="en-US" altLang="ja-JP" sz="3600" dirty="0" smtClean="0"/>
          </a:p>
          <a:p>
            <a:pPr algn="r"/>
            <a:r>
              <a:rPr lang="ja-JP" altLang="en-US" sz="3600" dirty="0" smtClean="0"/>
              <a:t>「</a:t>
            </a:r>
            <a:r>
              <a:rPr lang="ja-JP" altLang="en-US" sz="3600" dirty="0"/>
              <a:t>どう発問するか」へ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09B54-5292-45CD-829D-A1912863E2C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564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692</Words>
  <Application>Microsoft Office PowerPoint</Application>
  <PresentationFormat>画面に合わせる (4:3)</PresentationFormat>
  <Paragraphs>77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​​テーマ</vt:lpstr>
      <vt:lpstr>ＩＣＴ機器の活用 ①実物投影機</vt:lpstr>
      <vt:lpstr>実物投影機の活用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兵庫県教育委員会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県立教育研修所</dc:creator>
  <cp:lastModifiedBy>兵庫県</cp:lastModifiedBy>
  <cp:revision>59</cp:revision>
  <cp:lastPrinted>2018-01-29T02:24:13Z</cp:lastPrinted>
  <dcterms:created xsi:type="dcterms:W3CDTF">2015-10-16T04:17:47Z</dcterms:created>
  <dcterms:modified xsi:type="dcterms:W3CDTF">2018-04-27T08:16:31Z</dcterms:modified>
</cp:coreProperties>
</file>