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80" r:id="rId2"/>
    <p:sldId id="291" r:id="rId3"/>
    <p:sldId id="277" r:id="rId4"/>
    <p:sldId id="278" r:id="rId5"/>
    <p:sldId id="292" r:id="rId6"/>
    <p:sldId id="276" r:id="rId7"/>
    <p:sldId id="258" r:id="rId8"/>
    <p:sldId id="259" r:id="rId9"/>
    <p:sldId id="260" r:id="rId10"/>
    <p:sldId id="284" r:id="rId11"/>
    <p:sldId id="283" r:id="rId12"/>
    <p:sldId id="261" r:id="rId13"/>
    <p:sldId id="281" r:id="rId14"/>
    <p:sldId id="263" r:id="rId15"/>
    <p:sldId id="264" r:id="rId16"/>
    <p:sldId id="265" r:id="rId17"/>
    <p:sldId id="285" r:id="rId18"/>
    <p:sldId id="287" r:id="rId19"/>
    <p:sldId id="266" r:id="rId20"/>
    <p:sldId id="268" r:id="rId21"/>
    <p:sldId id="289" r:id="rId22"/>
    <p:sldId id="272" r:id="rId23"/>
  </p:sldIdLst>
  <p:sldSz cx="12192000" cy="6858000"/>
  <p:notesSz cx="6797675" cy="9926638"/>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釜坂　浩輝" initials="釜坂　浩輝" lastIdx="5" clrIdx="0">
    <p:extLst>
      <p:ext uri="{19B8F6BF-5375-455C-9EA6-DF929625EA0E}">
        <p15:presenceInfo xmlns:p15="http://schemas.microsoft.com/office/powerpoint/2012/main" userId="S-1-5-21-1541771364-2437677120-2137657205-158362" providerId="AD"/>
      </p:ext>
    </p:extLst>
  </p:cmAuthor>
  <p:cmAuthor id="2" name="高田　寛子" initials="高田　寛子" lastIdx="1" clrIdx="1">
    <p:extLst>
      <p:ext uri="{19B8F6BF-5375-455C-9EA6-DF929625EA0E}">
        <p15:presenceInfo xmlns:p15="http://schemas.microsoft.com/office/powerpoint/2012/main" userId="高田　寛子"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1C1"/>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F3F1C9-EE33-FF05-EEFB-2267FDEE4F66}" v="22" dt="2023-01-17T04:29:48.888"/>
    <p1510:client id="{1F1FF0F2-2D73-97F7-AA7F-84B21E136167}" v="86" dt="2023-01-22T23:52:34.232"/>
    <p1510:client id="{42613962-9A8C-47C2-9EB1-DFD4BFD34FA1}" v="990" dt="2023-01-08T13:51:34.735"/>
    <p1510:client id="{299D814C-77ED-CA58-DD5D-DB195EFE74AE}" v="304" dt="2023-01-18T02:35:05.962"/>
    <p1510:client id="{2D4EAC7A-ABB9-4533-8F35-DE86D03BB7DA}" v="2" dt="2023-01-05T01:42:20.050"/>
    <p1510:client id="{4FD6784A-5FF7-D940-AF6F-7DA2DCCF71FD}" v="86" dt="2023-01-17T04:39:21.464"/>
    <p1510:client id="{336A07CC-1E42-40AE-A4BD-D765492B242C}" v="4" dt="2023-01-11T02:31:55.076"/>
    <p1510:client id="{5EEFD6A0-C97F-4D35-9D8B-B657AE063CB2}" v="1" dt="2023-01-19T01:46:53.938"/>
    <p1510:client id="{79FE818E-B4EB-EC17-AE9A-681F0B50AC60}" v="17" dt="2023-01-20T02:49:06.897"/>
    <p1510:client id="{33CDA5C9-6F7B-0FE3-11CB-1504D0849F0D}" v="486" dt="2023-01-17T07:41:07.844"/>
    <p1510:client id="{600DF6F5-1C33-997D-57EB-03ADD7CDD178}" v="15" dt="2023-01-25T04:00:15.024"/>
    <p1510:client id="{945E0578-B7CA-2F40-1966-DD1060CC723B}" v="1" dt="2023-01-20T03:57:24.670"/>
    <p1510:client id="{B7FEA676-6256-5498-5B44-4B23F4735A53}" v="14" dt="2023-01-10T03:59:00.328"/>
    <p1510:client id="{951705E2-4A94-4889-BB49-0C00BDDD5FF6}" v="9" dt="2023-01-11T02:32:53.041"/>
    <p1510:client id="{9A1D2DB2-D94A-0B69-0749-EF78F86D14D2}" v="328" dt="2023-01-10T00:48:19.672"/>
    <p1510:client id="{C518C4C3-2BA8-4F3B-B00A-B205ABA15ABF}" v="8" dt="2023-01-18T07:53:31.137"/>
    <p1510:client id="{E11C8663-BDA7-4861-8FA1-280988F7149A}" v="31" dt="2023-01-11T02:18:23.651"/>
    <p1510:client id="{EF85F0A8-D332-4BFD-AFF3-C62A9BC99E29}" v="1" dt="2023-01-08T12:58:41.110"/>
    <p1510:client id="{F2C4ABC6-CF2C-8176-7FF5-4196D102072E}" v="83" dt="2023-01-17T01:50:58.196"/>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E2F5"/>
          </a:solidFill>
        </a:fill>
      </a:tcStyle>
    </a:wholeTbl>
    <a:band2H>
      <a:tcTxStyle/>
      <a:tcStyle>
        <a:tcBdr/>
        <a:fill>
          <a:solidFill>
            <a:srgbClr val="E7F1FA"/>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EAEC"/>
          </a:solidFill>
        </a:fill>
      </a:tcStyle>
    </a:wholeTbl>
    <a:band2H>
      <a:tcTxStyle/>
      <a:tcStyle>
        <a:tcBdr/>
        <a:fill>
          <a:solidFill>
            <a:srgbClr val="E7F5F6"/>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E0DF"/>
          </a:solidFill>
        </a:fill>
      </a:tcStyle>
    </a:wholeTbl>
    <a:band2H>
      <a:tcTxStyle/>
      <a:tcStyle>
        <a:tcBdr/>
        <a:fill>
          <a:solidFill>
            <a:srgbClr val="EAF0EF"/>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579" autoAdjust="0"/>
    <p:restoredTop sz="65076" autoAdjust="0"/>
  </p:normalViewPr>
  <p:slideViewPr>
    <p:cSldViewPr snapToGrid="0">
      <p:cViewPr varScale="1">
        <p:scale>
          <a:sx n="74" d="100"/>
          <a:sy n="74" d="100"/>
        </p:scale>
        <p:origin x="1212" y="72"/>
      </p:cViewPr>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中谷　崇人" userId="S::m705134@pref.hyogo.lg.jp::2d124f92-3337-4aae-a2ac-c519981d11a2" providerId="AD" clId="Web-{3D4D7F3F-239C-92FB-EE79-1D85BB5A6A28}"/>
    <pc:docChg chg="modSld">
      <pc:chgData name="中谷　崇人" userId="S::m705134@pref.hyogo.lg.jp::2d124f92-3337-4aae-a2ac-c519981d11a2" providerId="AD" clId="Web-{3D4D7F3F-239C-92FB-EE79-1D85BB5A6A28}" dt="2023-01-10T00:50:36.961" v="1"/>
      <pc:docMkLst>
        <pc:docMk/>
      </pc:docMkLst>
      <pc:sldChg chg="modNotes">
        <pc:chgData name="中谷　崇人" userId="S::m705134@pref.hyogo.lg.jp::2d124f92-3337-4aae-a2ac-c519981d11a2" providerId="AD" clId="Web-{3D4D7F3F-239C-92FB-EE79-1D85BB5A6A28}" dt="2023-01-10T00:50:36.961" v="1"/>
        <pc:sldMkLst>
          <pc:docMk/>
          <pc:sldMk cId="857858202" sldId="276"/>
        </pc:sldMkLst>
      </pc:sldChg>
    </pc:docChg>
  </pc:docChgLst>
  <pc:docChgLst>
    <pc:chgData name="中谷　崇人" userId="S::m705134@pref.hyogo.lg.jp::2d124f92-3337-4aae-a2ac-c519981d11a2" providerId="AD" clId="Web-{1F1FF0F2-2D73-97F7-AA7F-84B21E136167}"/>
    <pc:docChg chg="modSld">
      <pc:chgData name="中谷　崇人" userId="S::m705134@pref.hyogo.lg.jp::2d124f92-3337-4aae-a2ac-c519981d11a2" providerId="AD" clId="Web-{1F1FF0F2-2D73-97F7-AA7F-84B21E136167}" dt="2023-01-23T00:06:17.090" v="162"/>
      <pc:docMkLst>
        <pc:docMk/>
      </pc:docMkLst>
      <pc:sldChg chg="modSp">
        <pc:chgData name="中谷　崇人" userId="S::m705134@pref.hyogo.lg.jp::2d124f92-3337-4aae-a2ac-c519981d11a2" providerId="AD" clId="Web-{1F1FF0F2-2D73-97F7-AA7F-84B21E136167}" dt="2023-01-22T23:37:02.060" v="18"/>
        <pc:sldMkLst>
          <pc:docMk/>
          <pc:sldMk cId="0" sldId="261"/>
        </pc:sldMkLst>
        <pc:picChg chg="mod modCrop">
          <ac:chgData name="中谷　崇人" userId="S::m705134@pref.hyogo.lg.jp::2d124f92-3337-4aae-a2ac-c519981d11a2" providerId="AD" clId="Web-{1F1FF0F2-2D73-97F7-AA7F-84B21E136167}" dt="2023-01-22T23:37:02.060" v="18"/>
          <ac:picMkLst>
            <pc:docMk/>
            <pc:sldMk cId="0" sldId="261"/>
            <ac:picMk id="5122" creationId="{00000000-0000-0000-0000-000000000000}"/>
          </ac:picMkLst>
        </pc:picChg>
      </pc:sldChg>
      <pc:sldChg chg="modSp">
        <pc:chgData name="中谷　崇人" userId="S::m705134@pref.hyogo.lg.jp::2d124f92-3337-4aae-a2ac-c519981d11a2" providerId="AD" clId="Web-{1F1FF0F2-2D73-97F7-AA7F-84B21E136167}" dt="2023-01-22T23:52:34.232" v="83" actId="1076"/>
        <pc:sldMkLst>
          <pc:docMk/>
          <pc:sldMk cId="0" sldId="263"/>
        </pc:sldMkLst>
        <pc:picChg chg="mod">
          <ac:chgData name="中谷　崇人" userId="S::m705134@pref.hyogo.lg.jp::2d124f92-3337-4aae-a2ac-c519981d11a2" providerId="AD" clId="Web-{1F1FF0F2-2D73-97F7-AA7F-84B21E136167}" dt="2023-01-22T23:52:34.232" v="83" actId="1076"/>
          <ac:picMkLst>
            <pc:docMk/>
            <pc:sldMk cId="0" sldId="263"/>
            <ac:picMk id="7170" creationId="{00000000-0000-0000-0000-000000000000}"/>
          </ac:picMkLst>
        </pc:picChg>
      </pc:sldChg>
      <pc:sldChg chg="modNotes">
        <pc:chgData name="中谷　崇人" userId="S::m705134@pref.hyogo.lg.jp::2d124f92-3337-4aae-a2ac-c519981d11a2" providerId="AD" clId="Web-{1F1FF0F2-2D73-97F7-AA7F-84B21E136167}" dt="2023-01-23T00:03:11.852" v="116"/>
        <pc:sldMkLst>
          <pc:docMk/>
          <pc:sldMk cId="2654680117" sldId="273"/>
        </pc:sldMkLst>
      </pc:sldChg>
      <pc:sldChg chg="modSp">
        <pc:chgData name="中谷　崇人" userId="S::m705134@pref.hyogo.lg.jp::2d124f92-3337-4aae-a2ac-c519981d11a2" providerId="AD" clId="Web-{1F1FF0F2-2D73-97F7-AA7F-84B21E136167}" dt="2023-01-22T23:38:34.921" v="42" actId="1076"/>
        <pc:sldMkLst>
          <pc:docMk/>
          <pc:sldMk cId="1437383605" sldId="281"/>
        </pc:sldMkLst>
        <pc:picChg chg="mod">
          <ac:chgData name="中谷　崇人" userId="S::m705134@pref.hyogo.lg.jp::2d124f92-3337-4aae-a2ac-c519981d11a2" providerId="AD" clId="Web-{1F1FF0F2-2D73-97F7-AA7F-84B21E136167}" dt="2023-01-22T23:38:34.921" v="42" actId="1076"/>
          <ac:picMkLst>
            <pc:docMk/>
            <pc:sldMk cId="1437383605" sldId="281"/>
            <ac:picMk id="6" creationId="{00000000-0000-0000-0000-000000000000}"/>
          </ac:picMkLst>
        </pc:picChg>
      </pc:sldChg>
      <pc:sldChg chg="modNotes">
        <pc:chgData name="中谷　崇人" userId="S::m705134@pref.hyogo.lg.jp::2d124f92-3337-4aae-a2ac-c519981d11a2" providerId="AD" clId="Web-{1F1FF0F2-2D73-97F7-AA7F-84B21E136167}" dt="2023-01-23T00:06:17.090" v="162"/>
        <pc:sldMkLst>
          <pc:docMk/>
          <pc:sldMk cId="1629057612" sldId="282"/>
        </pc:sldMkLst>
      </pc:sldChg>
      <pc:sldChg chg="addSp delSp modSp">
        <pc:chgData name="中谷　崇人" userId="S::m705134@pref.hyogo.lg.jp::2d124f92-3337-4aae-a2ac-c519981d11a2" providerId="AD" clId="Web-{1F1FF0F2-2D73-97F7-AA7F-84B21E136167}" dt="2023-01-22T23:38:17.827" v="40" actId="1076"/>
        <pc:sldMkLst>
          <pc:docMk/>
          <pc:sldMk cId="3566806975" sldId="283"/>
        </pc:sldMkLst>
        <pc:picChg chg="add del mod">
          <ac:chgData name="中谷　崇人" userId="S::m705134@pref.hyogo.lg.jp::2d124f92-3337-4aae-a2ac-c519981d11a2" providerId="AD" clId="Web-{1F1FF0F2-2D73-97F7-AA7F-84B21E136167}" dt="2023-01-22T23:37:38.889" v="28"/>
          <ac:picMkLst>
            <pc:docMk/>
            <pc:sldMk cId="3566806975" sldId="283"/>
            <ac:picMk id="4" creationId="{F00FD879-2C0D-E0F1-A12A-25255F2EDA8C}"/>
          </ac:picMkLst>
        </pc:picChg>
        <pc:picChg chg="mod">
          <ac:chgData name="中谷　崇人" userId="S::m705134@pref.hyogo.lg.jp::2d124f92-3337-4aae-a2ac-c519981d11a2" providerId="AD" clId="Web-{1F1FF0F2-2D73-97F7-AA7F-84B21E136167}" dt="2023-01-22T23:37:58.780" v="35" actId="1076"/>
          <ac:picMkLst>
            <pc:docMk/>
            <pc:sldMk cId="3566806975" sldId="283"/>
            <ac:picMk id="5" creationId="{00000000-0000-0000-0000-000000000000}"/>
          </ac:picMkLst>
        </pc:picChg>
        <pc:picChg chg="add del mod">
          <ac:chgData name="中谷　崇人" userId="S::m705134@pref.hyogo.lg.jp::2d124f92-3337-4aae-a2ac-c519981d11a2" providerId="AD" clId="Web-{1F1FF0F2-2D73-97F7-AA7F-84B21E136167}" dt="2023-01-22T23:38:17.827" v="40" actId="1076"/>
          <ac:picMkLst>
            <pc:docMk/>
            <pc:sldMk cId="3566806975" sldId="283"/>
            <ac:picMk id="6" creationId="{00000000-0000-0000-0000-000000000000}"/>
          </ac:picMkLst>
        </pc:picChg>
      </pc:sldChg>
      <pc:sldChg chg="modSp">
        <pc:chgData name="中谷　崇人" userId="S::m705134@pref.hyogo.lg.jp::2d124f92-3337-4aae-a2ac-c519981d11a2" providerId="AD" clId="Web-{1F1FF0F2-2D73-97F7-AA7F-84B21E136167}" dt="2023-01-22T23:35:35.637" v="0" actId="14100"/>
        <pc:sldMkLst>
          <pc:docMk/>
          <pc:sldMk cId="901965626" sldId="285"/>
        </pc:sldMkLst>
        <pc:picChg chg="mod">
          <ac:chgData name="中谷　崇人" userId="S::m705134@pref.hyogo.lg.jp::2d124f92-3337-4aae-a2ac-c519981d11a2" providerId="AD" clId="Web-{1F1FF0F2-2D73-97F7-AA7F-84B21E136167}" dt="2023-01-22T23:35:35.637" v="0" actId="14100"/>
          <ac:picMkLst>
            <pc:docMk/>
            <pc:sldMk cId="901965626" sldId="285"/>
            <ac:picMk id="9218" creationId="{00000000-0000-0000-0000-000000000000}"/>
          </ac:picMkLst>
        </pc:picChg>
      </pc:sldChg>
      <pc:sldChg chg="addSp modSp">
        <pc:chgData name="中谷　崇人" userId="S::m705134@pref.hyogo.lg.jp::2d124f92-3337-4aae-a2ac-c519981d11a2" providerId="AD" clId="Web-{1F1FF0F2-2D73-97F7-AA7F-84B21E136167}" dt="2023-01-22T23:52:27.185" v="82" actId="1076"/>
        <pc:sldMkLst>
          <pc:docMk/>
          <pc:sldMk cId="3130102003" sldId="286"/>
        </pc:sldMkLst>
        <pc:spChg chg="mod">
          <ac:chgData name="中谷　崇人" userId="S::m705134@pref.hyogo.lg.jp::2d124f92-3337-4aae-a2ac-c519981d11a2" providerId="AD" clId="Web-{1F1FF0F2-2D73-97F7-AA7F-84B21E136167}" dt="2023-01-22T23:52:21.685" v="81" actId="1076"/>
          <ac:spMkLst>
            <pc:docMk/>
            <pc:sldMk cId="3130102003" sldId="286"/>
            <ac:spMk id="2" creationId="{89A6E742-6A3F-EF97-B251-173C70D8E3DC}"/>
          </ac:spMkLst>
        </pc:spChg>
        <pc:spChg chg="mod">
          <ac:chgData name="中谷　崇人" userId="S::m705134@pref.hyogo.lg.jp::2d124f92-3337-4aae-a2ac-c519981d11a2" providerId="AD" clId="Web-{1F1FF0F2-2D73-97F7-AA7F-84B21E136167}" dt="2023-01-22T23:52:16.888" v="80" actId="20577"/>
          <ac:spMkLst>
            <pc:docMk/>
            <pc:sldMk cId="3130102003" sldId="286"/>
            <ac:spMk id="168" creationId="{00000000-0000-0000-0000-000000000000}"/>
          </ac:spMkLst>
        </pc:spChg>
        <pc:picChg chg="add mod">
          <ac:chgData name="中谷　崇人" userId="S::m705134@pref.hyogo.lg.jp::2d124f92-3337-4aae-a2ac-c519981d11a2" providerId="AD" clId="Web-{1F1FF0F2-2D73-97F7-AA7F-84B21E136167}" dt="2023-01-22T23:52:27.185" v="82" actId="1076"/>
          <ac:picMkLst>
            <pc:docMk/>
            <pc:sldMk cId="3130102003" sldId="286"/>
            <ac:picMk id="3" creationId="{7FAEB519-E747-66DF-B45D-2D42C1AF5D0E}"/>
          </ac:picMkLst>
        </pc:picChg>
      </pc:sldChg>
      <pc:sldChg chg="addSp delSp modSp">
        <pc:chgData name="中谷　崇人" userId="S::m705134@pref.hyogo.lg.jp::2d124f92-3337-4aae-a2ac-c519981d11a2" providerId="AD" clId="Web-{1F1FF0F2-2D73-97F7-AA7F-84B21E136167}" dt="2023-01-22T23:50:05.792" v="59" actId="1076"/>
        <pc:sldMkLst>
          <pc:docMk/>
          <pc:sldMk cId="3483835583" sldId="288"/>
        </pc:sldMkLst>
        <pc:picChg chg="add del mod modCrop">
          <ac:chgData name="中谷　崇人" userId="S::m705134@pref.hyogo.lg.jp::2d124f92-3337-4aae-a2ac-c519981d11a2" providerId="AD" clId="Web-{1F1FF0F2-2D73-97F7-AA7F-84B21E136167}" dt="2023-01-22T23:49:02.463" v="52"/>
          <ac:picMkLst>
            <pc:docMk/>
            <pc:sldMk cId="3483835583" sldId="288"/>
            <ac:picMk id="4" creationId="{56BC9643-EE14-4930-B913-4E31D20D3104}"/>
          </ac:picMkLst>
        </pc:picChg>
        <pc:picChg chg="add del">
          <ac:chgData name="中谷　崇人" userId="S::m705134@pref.hyogo.lg.jp::2d124f92-3337-4aae-a2ac-c519981d11a2" providerId="AD" clId="Web-{1F1FF0F2-2D73-97F7-AA7F-84B21E136167}" dt="2023-01-22T23:49:08.807" v="54"/>
          <ac:picMkLst>
            <pc:docMk/>
            <pc:sldMk cId="3483835583" sldId="288"/>
            <ac:picMk id="6" creationId="{6DFDF077-A560-3174-A36B-5E1D3DDD4EB7}"/>
          </ac:picMkLst>
        </pc:picChg>
        <pc:picChg chg="add mod">
          <ac:chgData name="中谷　崇人" userId="S::m705134@pref.hyogo.lg.jp::2d124f92-3337-4aae-a2ac-c519981d11a2" providerId="AD" clId="Web-{1F1FF0F2-2D73-97F7-AA7F-84B21E136167}" dt="2023-01-22T23:50:05.792" v="59" actId="1076"/>
          <ac:picMkLst>
            <pc:docMk/>
            <pc:sldMk cId="3483835583" sldId="288"/>
            <ac:picMk id="7" creationId="{5341F884-F839-6756-E677-A0458CB76D8C}"/>
          </ac:picMkLst>
        </pc:picChg>
      </pc:sldChg>
      <pc:sldChg chg="modNotes">
        <pc:chgData name="中谷　崇人" userId="S::m705134@pref.hyogo.lg.jp::2d124f92-3337-4aae-a2ac-c519981d11a2" providerId="AD" clId="Web-{1F1FF0F2-2D73-97F7-AA7F-84B21E136167}" dt="2023-01-23T00:02:54.743" v="115"/>
        <pc:sldMkLst>
          <pc:docMk/>
          <pc:sldMk cId="194455344" sldId="289"/>
        </pc:sldMkLst>
      </pc:sldChg>
    </pc:docChg>
  </pc:docChgLst>
  <pc:docChgLst>
    <pc:chgData name="中谷　崇人" userId="S::m705134@pref.hyogo.lg.jp::2d124f92-3337-4aae-a2ac-c519981d11a2" providerId="AD" clId="Web-{945E0578-B7CA-2F40-1966-DD1060CC723B}"/>
    <pc:docChg chg="modSld">
      <pc:chgData name="中谷　崇人" userId="S::m705134@pref.hyogo.lg.jp::2d124f92-3337-4aae-a2ac-c519981d11a2" providerId="AD" clId="Web-{945E0578-B7CA-2F40-1966-DD1060CC723B}" dt="2023-01-20T04:00:24.690" v="94"/>
      <pc:docMkLst>
        <pc:docMk/>
      </pc:docMkLst>
      <pc:sldChg chg="modNotes">
        <pc:chgData name="中谷　崇人" userId="S::m705134@pref.hyogo.lg.jp::2d124f92-3337-4aae-a2ac-c519981d11a2" providerId="AD" clId="Web-{945E0578-B7CA-2F40-1966-DD1060CC723B}" dt="2023-01-20T02:53:55.767" v="25"/>
        <pc:sldMkLst>
          <pc:docMk/>
          <pc:sldMk cId="0" sldId="265"/>
        </pc:sldMkLst>
      </pc:sldChg>
      <pc:sldChg chg="modNotes">
        <pc:chgData name="中谷　崇人" userId="S::m705134@pref.hyogo.lg.jp::2d124f92-3337-4aae-a2ac-c519981d11a2" providerId="AD" clId="Web-{945E0578-B7CA-2F40-1966-DD1060CC723B}" dt="2023-01-20T03:58:54.438" v="56"/>
        <pc:sldMkLst>
          <pc:docMk/>
          <pc:sldMk cId="0" sldId="266"/>
        </pc:sldMkLst>
      </pc:sldChg>
      <pc:sldChg chg="modNotes">
        <pc:chgData name="中谷　崇人" userId="S::m705134@pref.hyogo.lg.jp::2d124f92-3337-4aae-a2ac-c519981d11a2" providerId="AD" clId="Web-{945E0578-B7CA-2F40-1966-DD1060CC723B}" dt="2023-01-20T03:59:09.032" v="64"/>
        <pc:sldMkLst>
          <pc:docMk/>
          <pc:sldMk cId="0" sldId="267"/>
        </pc:sldMkLst>
      </pc:sldChg>
      <pc:sldChg chg="modNotes">
        <pc:chgData name="中谷　崇人" userId="S::m705134@pref.hyogo.lg.jp::2d124f92-3337-4aae-a2ac-c519981d11a2" providerId="AD" clId="Web-{945E0578-B7CA-2F40-1966-DD1060CC723B}" dt="2023-01-20T04:00:24.690" v="94"/>
        <pc:sldMkLst>
          <pc:docMk/>
          <pc:sldMk cId="0" sldId="268"/>
        </pc:sldMkLst>
      </pc:sldChg>
      <pc:sldChg chg="modSp">
        <pc:chgData name="中谷　崇人" userId="S::m705134@pref.hyogo.lg.jp::2d124f92-3337-4aae-a2ac-c519981d11a2" providerId="AD" clId="Web-{945E0578-B7CA-2F40-1966-DD1060CC723B}" dt="2023-01-20T03:57:24.670" v="41" actId="14100"/>
        <pc:sldMkLst>
          <pc:docMk/>
          <pc:sldMk cId="36122968" sldId="270"/>
        </pc:sldMkLst>
        <pc:spChg chg="mod">
          <ac:chgData name="中谷　崇人" userId="S::m705134@pref.hyogo.lg.jp::2d124f92-3337-4aae-a2ac-c519981d11a2" providerId="AD" clId="Web-{945E0578-B7CA-2F40-1966-DD1060CC723B}" dt="2023-01-20T03:57:24.670" v="41" actId="14100"/>
          <ac:spMkLst>
            <pc:docMk/>
            <pc:sldMk cId="36122968" sldId="270"/>
            <ac:spMk id="2" creationId="{89A6E742-6A3F-EF97-B251-173C70D8E3DC}"/>
          </ac:spMkLst>
        </pc:spChg>
      </pc:sldChg>
    </pc:docChg>
  </pc:docChgLst>
  <pc:docChgLst>
    <pc:chgData name="中谷　崇人" userId="S::m705134@pref.hyogo.lg.jp::2d124f92-3337-4aae-a2ac-c519981d11a2" providerId="AD" clId="Web-{79FE818E-B4EB-EC17-AE9A-681F0B50AC60}"/>
    <pc:docChg chg="modSld">
      <pc:chgData name="中谷　崇人" userId="S::m705134@pref.hyogo.lg.jp::2d124f92-3337-4aae-a2ac-c519981d11a2" providerId="AD" clId="Web-{79FE818E-B4EB-EC17-AE9A-681F0B50AC60}" dt="2023-01-20T02:49:46.429" v="53"/>
      <pc:docMkLst>
        <pc:docMk/>
      </pc:docMkLst>
      <pc:sldChg chg="modNotes">
        <pc:chgData name="中谷　崇人" userId="S::m705134@pref.hyogo.lg.jp::2d124f92-3337-4aae-a2ac-c519981d11a2" providerId="AD" clId="Web-{79FE818E-B4EB-EC17-AE9A-681F0B50AC60}" dt="2023-01-20T02:48:42.662" v="20"/>
        <pc:sldMkLst>
          <pc:docMk/>
          <pc:sldMk cId="0" sldId="262"/>
        </pc:sldMkLst>
      </pc:sldChg>
      <pc:sldChg chg="modSp">
        <pc:chgData name="中谷　崇人" userId="S::m705134@pref.hyogo.lg.jp::2d124f92-3337-4aae-a2ac-c519981d11a2" providerId="AD" clId="Web-{79FE818E-B4EB-EC17-AE9A-681F0B50AC60}" dt="2023-01-20T02:49:06.897" v="28" actId="14100"/>
        <pc:sldMkLst>
          <pc:docMk/>
          <pc:sldMk cId="0" sldId="263"/>
        </pc:sldMkLst>
        <pc:spChg chg="mod">
          <ac:chgData name="中谷　崇人" userId="S::m705134@pref.hyogo.lg.jp::2d124f92-3337-4aae-a2ac-c519981d11a2" providerId="AD" clId="Web-{79FE818E-B4EB-EC17-AE9A-681F0B50AC60}" dt="2023-01-20T02:49:06.897" v="28" actId="14100"/>
          <ac:spMkLst>
            <pc:docMk/>
            <pc:sldMk cId="0" sldId="263"/>
            <ac:spMk id="144" creationId="{00000000-0000-0000-0000-000000000000}"/>
          </ac:spMkLst>
        </pc:spChg>
        <pc:picChg chg="mod">
          <ac:chgData name="中谷　崇人" userId="S::m705134@pref.hyogo.lg.jp::2d124f92-3337-4aae-a2ac-c519981d11a2" providerId="AD" clId="Web-{79FE818E-B4EB-EC17-AE9A-681F0B50AC60}" dt="2023-01-20T02:49:01.585" v="27" actId="1076"/>
          <ac:picMkLst>
            <pc:docMk/>
            <pc:sldMk cId="0" sldId="263"/>
            <ac:picMk id="7170" creationId="{00000000-0000-0000-0000-000000000000}"/>
          </ac:picMkLst>
        </pc:picChg>
      </pc:sldChg>
      <pc:sldChg chg="modNotes">
        <pc:chgData name="中谷　崇人" userId="S::m705134@pref.hyogo.lg.jp::2d124f92-3337-4aae-a2ac-c519981d11a2" providerId="AD" clId="Web-{79FE818E-B4EB-EC17-AE9A-681F0B50AC60}" dt="2023-01-20T02:49:46.429" v="53"/>
        <pc:sldMkLst>
          <pc:docMk/>
          <pc:sldMk cId="0" sldId="264"/>
        </pc:sldMkLst>
      </pc:sldChg>
      <pc:sldChg chg="modSp">
        <pc:chgData name="中谷　崇人" userId="S::m705134@pref.hyogo.lg.jp::2d124f92-3337-4aae-a2ac-c519981d11a2" providerId="AD" clId="Web-{79FE818E-B4EB-EC17-AE9A-681F0B50AC60}" dt="2023-01-20T02:45:57.018" v="2" actId="14100"/>
        <pc:sldMkLst>
          <pc:docMk/>
          <pc:sldMk cId="2791314009" sldId="279"/>
        </pc:sldMkLst>
        <pc:spChg chg="mod">
          <ac:chgData name="中谷　崇人" userId="S::m705134@pref.hyogo.lg.jp::2d124f92-3337-4aae-a2ac-c519981d11a2" providerId="AD" clId="Web-{79FE818E-B4EB-EC17-AE9A-681F0B50AC60}" dt="2023-01-20T02:45:57.018" v="2" actId="14100"/>
          <ac:spMkLst>
            <pc:docMk/>
            <pc:sldMk cId="2791314009" sldId="279"/>
            <ac:spMk id="5" creationId="{C3258218-8497-4745-9215-742B9815068B}"/>
          </ac:spMkLst>
        </pc:spChg>
      </pc:sldChg>
    </pc:docChg>
  </pc:docChgLst>
  <pc:docChgLst>
    <pc:chgData name="中谷　崇人" userId="S::m705134@pref.hyogo.lg.jp::2d124f92-3337-4aae-a2ac-c519981d11a2" providerId="AD" clId="Web-{299D814C-77ED-CA58-DD5D-DB195EFE74AE}"/>
    <pc:docChg chg="addSld delSld modSld sldOrd addMainMaster delMainMaster">
      <pc:chgData name="中谷　崇人" userId="S::m705134@pref.hyogo.lg.jp::2d124f92-3337-4aae-a2ac-c519981d11a2" providerId="AD" clId="Web-{299D814C-77ED-CA58-DD5D-DB195EFE74AE}" dt="2023-01-18T02:35:05.181" v="449" actId="20577"/>
      <pc:docMkLst>
        <pc:docMk/>
      </pc:docMkLst>
      <pc:sldChg chg="addSp delSp modSp mod modClrScheme chgLayout">
        <pc:chgData name="中谷　崇人" userId="S::m705134@pref.hyogo.lg.jp::2d124f92-3337-4aae-a2ac-c519981d11a2" providerId="AD" clId="Web-{299D814C-77ED-CA58-DD5D-DB195EFE74AE}" dt="2023-01-18T02:33:22.038" v="428" actId="1076"/>
        <pc:sldMkLst>
          <pc:docMk/>
          <pc:sldMk cId="0" sldId="256"/>
        </pc:sldMkLst>
        <pc:spChg chg="add">
          <ac:chgData name="中谷　崇人" userId="S::m705134@pref.hyogo.lg.jp::2d124f92-3337-4aae-a2ac-c519981d11a2" providerId="AD" clId="Web-{299D814C-77ED-CA58-DD5D-DB195EFE74AE}" dt="2023-01-18T02:27:25.014" v="390"/>
          <ac:spMkLst>
            <pc:docMk/>
            <pc:sldMk cId="0" sldId="256"/>
            <ac:spMk id="11" creationId="{D96893D5-6CF3-6397-0C5B-0B71270DCD75}"/>
          </ac:spMkLst>
        </pc:spChg>
        <pc:spChg chg="add del mod">
          <ac:chgData name="中谷　崇人" userId="S::m705134@pref.hyogo.lg.jp::2d124f92-3337-4aae-a2ac-c519981d11a2" providerId="AD" clId="Web-{299D814C-77ED-CA58-DD5D-DB195EFE74AE}" dt="2023-01-18T02:32:50.662" v="418"/>
          <ac:spMkLst>
            <pc:docMk/>
            <pc:sldMk cId="0" sldId="256"/>
            <ac:spMk id="14" creationId="{CFD08AA9-8E35-D8A1-42E4-AFC2F95FA3F8}"/>
          </ac:spMkLst>
        </pc:spChg>
        <pc:spChg chg="add del mod">
          <ac:chgData name="中谷　崇人" userId="S::m705134@pref.hyogo.lg.jp::2d124f92-3337-4aae-a2ac-c519981d11a2" providerId="AD" clId="Web-{299D814C-77ED-CA58-DD5D-DB195EFE74AE}" dt="2023-01-18T02:33:00.944" v="421"/>
          <ac:spMkLst>
            <pc:docMk/>
            <pc:sldMk cId="0" sldId="256"/>
            <ac:spMk id="16" creationId="{A6033DB1-C563-6FFC-3A96-005B878D8125}"/>
          </ac:spMkLst>
        </pc:spChg>
        <pc:spChg chg="del mod ord">
          <ac:chgData name="中谷　崇人" userId="S::m705134@pref.hyogo.lg.jp::2d124f92-3337-4aae-a2ac-c519981d11a2" providerId="AD" clId="Web-{299D814C-77ED-CA58-DD5D-DB195EFE74AE}" dt="2023-01-18T02:32:59.006" v="420"/>
          <ac:spMkLst>
            <pc:docMk/>
            <pc:sldMk cId="0" sldId="256"/>
            <ac:spMk id="109" creationId="{00000000-0000-0000-0000-000000000000}"/>
          </ac:spMkLst>
        </pc:spChg>
        <pc:spChg chg="del mod ord">
          <ac:chgData name="中谷　崇人" userId="S::m705134@pref.hyogo.lg.jp::2d124f92-3337-4aae-a2ac-c519981d11a2" providerId="AD" clId="Web-{299D814C-77ED-CA58-DD5D-DB195EFE74AE}" dt="2023-01-18T02:32:48.131" v="417"/>
          <ac:spMkLst>
            <pc:docMk/>
            <pc:sldMk cId="0" sldId="256"/>
            <ac:spMk id="110" creationId="{00000000-0000-0000-0000-000000000000}"/>
          </ac:spMkLst>
        </pc:spChg>
        <pc:picChg chg="add del mod">
          <ac:chgData name="中谷　崇人" userId="S::m705134@pref.hyogo.lg.jp::2d124f92-3337-4aae-a2ac-c519981d11a2" providerId="AD" clId="Web-{299D814C-77ED-CA58-DD5D-DB195EFE74AE}" dt="2023-01-18T01:50:59.763" v="3"/>
          <ac:picMkLst>
            <pc:docMk/>
            <pc:sldMk cId="0" sldId="256"/>
            <ac:picMk id="2" creationId="{A43DDF31-E9DD-DB91-A4C9-9F63F3D53813}"/>
          </ac:picMkLst>
        </pc:picChg>
        <pc:picChg chg="add del mod">
          <ac:chgData name="中谷　崇人" userId="S::m705134@pref.hyogo.lg.jp::2d124f92-3337-4aae-a2ac-c519981d11a2" providerId="AD" clId="Web-{299D814C-77ED-CA58-DD5D-DB195EFE74AE}" dt="2023-01-18T01:51:10.029" v="5"/>
          <ac:picMkLst>
            <pc:docMk/>
            <pc:sldMk cId="0" sldId="256"/>
            <ac:picMk id="3" creationId="{C7F2324A-BA0F-378C-99F1-EE87E5684223}"/>
          </ac:picMkLst>
        </pc:picChg>
        <pc:picChg chg="add mod">
          <ac:chgData name="中谷　崇人" userId="S::m705134@pref.hyogo.lg.jp::2d124f92-3337-4aae-a2ac-c519981d11a2" providerId="AD" clId="Web-{299D814C-77ED-CA58-DD5D-DB195EFE74AE}" dt="2023-01-18T02:33:22.038" v="428" actId="1076"/>
          <ac:picMkLst>
            <pc:docMk/>
            <pc:sldMk cId="0" sldId="256"/>
            <ac:picMk id="4" creationId="{C87E6435-9F2B-34CF-BA76-CCC17123B7D0}"/>
          </ac:picMkLst>
        </pc:picChg>
        <pc:picChg chg="add mod">
          <ac:chgData name="中谷　崇人" userId="S::m705134@pref.hyogo.lg.jp::2d124f92-3337-4aae-a2ac-c519981d11a2" providerId="AD" clId="Web-{299D814C-77ED-CA58-DD5D-DB195EFE74AE}" dt="2023-01-18T02:33:19.444" v="427" actId="1076"/>
          <ac:picMkLst>
            <pc:docMk/>
            <pc:sldMk cId="0" sldId="256"/>
            <ac:picMk id="5" creationId="{0E124F29-5FC8-C9B3-CEFD-50B2F3D7F270}"/>
          </ac:picMkLst>
        </pc:picChg>
        <pc:picChg chg="add del mod">
          <ac:chgData name="中谷　崇人" userId="S::m705134@pref.hyogo.lg.jp::2d124f92-3337-4aae-a2ac-c519981d11a2" providerId="AD" clId="Web-{299D814C-77ED-CA58-DD5D-DB195EFE74AE}" dt="2023-01-18T01:53:37.469" v="20"/>
          <ac:picMkLst>
            <pc:docMk/>
            <pc:sldMk cId="0" sldId="256"/>
            <ac:picMk id="6" creationId="{98861490-7775-97A2-BDF0-1332AB0D88F5}"/>
          </ac:picMkLst>
        </pc:picChg>
        <pc:picChg chg="add ord">
          <ac:chgData name="中谷　崇人" userId="S::m705134@pref.hyogo.lg.jp::2d124f92-3337-4aae-a2ac-c519981d11a2" providerId="AD" clId="Web-{299D814C-77ED-CA58-DD5D-DB195EFE74AE}" dt="2023-01-18T02:01:15.714" v="70"/>
          <ac:picMkLst>
            <pc:docMk/>
            <pc:sldMk cId="0" sldId="256"/>
            <ac:picMk id="8" creationId="{BAEE2E13-FAA4-426B-FDD8-1190FE5DB0C3}"/>
          </ac:picMkLst>
        </pc:picChg>
        <pc:picChg chg="add del mod">
          <ac:chgData name="中谷　崇人" userId="S::m705134@pref.hyogo.lg.jp::2d124f92-3337-4aae-a2ac-c519981d11a2" providerId="AD" clId="Web-{299D814C-77ED-CA58-DD5D-DB195EFE74AE}" dt="2023-01-18T02:02:16.856" v="79"/>
          <ac:picMkLst>
            <pc:docMk/>
            <pc:sldMk cId="0" sldId="256"/>
            <ac:picMk id="9" creationId="{289B78B0-B15D-727B-8D6A-DEE2A6B49E0A}"/>
          </ac:picMkLst>
        </pc:picChg>
        <pc:picChg chg="add del mod">
          <ac:chgData name="中谷　崇人" userId="S::m705134@pref.hyogo.lg.jp::2d124f92-3337-4aae-a2ac-c519981d11a2" providerId="AD" clId="Web-{299D814C-77ED-CA58-DD5D-DB195EFE74AE}" dt="2023-01-18T02:04:05.155" v="86"/>
          <ac:picMkLst>
            <pc:docMk/>
            <pc:sldMk cId="0" sldId="256"/>
            <ac:picMk id="10" creationId="{E153D254-B5BE-714D-ACF7-91D8FC480F55}"/>
          </ac:picMkLst>
        </pc:picChg>
        <pc:picChg chg="add del mod">
          <ac:chgData name="中谷　崇人" userId="S::m705134@pref.hyogo.lg.jp::2d124f92-3337-4aae-a2ac-c519981d11a2" providerId="AD" clId="Web-{299D814C-77ED-CA58-DD5D-DB195EFE74AE}" dt="2023-01-18T02:31:25.535" v="416"/>
          <ac:picMkLst>
            <pc:docMk/>
            <pc:sldMk cId="0" sldId="256"/>
            <ac:picMk id="12" creationId="{948C2BC0-C154-40A2-4B55-083C6D1E2089}"/>
          </ac:picMkLst>
        </pc:picChg>
        <pc:picChg chg="add mod">
          <ac:chgData name="中谷　崇人" userId="S::m705134@pref.hyogo.lg.jp::2d124f92-3337-4aae-a2ac-c519981d11a2" providerId="AD" clId="Web-{299D814C-77ED-CA58-DD5D-DB195EFE74AE}" dt="2023-01-18T02:33:17.225" v="426" actId="1076"/>
          <ac:picMkLst>
            <pc:docMk/>
            <pc:sldMk cId="0" sldId="256"/>
            <ac:picMk id="17" creationId="{1390ADE5-C69C-0C6C-A0D8-1247F6FD26F1}"/>
          </ac:picMkLst>
        </pc:picChg>
      </pc:sldChg>
      <pc:sldChg chg="addSp delSp modSp mod modClrScheme chgLayout">
        <pc:chgData name="中谷　崇人" userId="S::m705134@pref.hyogo.lg.jp::2d124f92-3337-4aae-a2ac-c519981d11a2" providerId="AD" clId="Web-{299D814C-77ED-CA58-DD5D-DB195EFE74AE}" dt="2023-01-18T01:58:14.741" v="41"/>
        <pc:sldMkLst>
          <pc:docMk/>
          <pc:sldMk cId="0" sldId="257"/>
        </pc:sldMkLst>
        <pc:spChg chg="mod ord">
          <ac:chgData name="中谷　崇人" userId="S::m705134@pref.hyogo.lg.jp::2d124f92-3337-4aae-a2ac-c519981d11a2" providerId="AD" clId="Web-{299D814C-77ED-CA58-DD5D-DB195EFE74AE}" dt="2023-01-18T01:58:14.741" v="41"/>
          <ac:spMkLst>
            <pc:docMk/>
            <pc:sldMk cId="0" sldId="257"/>
            <ac:spMk id="112" creationId="{00000000-0000-0000-0000-000000000000}"/>
          </ac:spMkLst>
        </pc:spChg>
        <pc:picChg chg="add del ord">
          <ac:chgData name="中谷　崇人" userId="S::m705134@pref.hyogo.lg.jp::2d124f92-3337-4aae-a2ac-c519981d11a2" providerId="AD" clId="Web-{299D814C-77ED-CA58-DD5D-DB195EFE74AE}" dt="2023-01-18T01:58:05.241" v="37"/>
          <ac:picMkLst>
            <pc:docMk/>
            <pc:sldMk cId="0" sldId="257"/>
            <ac:picMk id="3" creationId="{348919FE-4618-EDD8-0714-37116C0BDD94}"/>
          </ac:picMkLst>
        </pc:picChg>
      </pc:sldChg>
      <pc:sldChg chg="modSp mod modClrScheme chgLayout">
        <pc:chgData name="中谷　崇人" userId="S::m705134@pref.hyogo.lg.jp::2d124f92-3337-4aae-a2ac-c519981d11a2" providerId="AD" clId="Web-{299D814C-77ED-CA58-DD5D-DB195EFE74AE}" dt="2023-01-18T02:34:33.852" v="439" actId="20577"/>
        <pc:sldMkLst>
          <pc:docMk/>
          <pc:sldMk cId="0" sldId="258"/>
        </pc:sldMkLst>
        <pc:spChg chg="mod ord">
          <ac:chgData name="中谷　崇人" userId="S::m705134@pref.hyogo.lg.jp::2d124f92-3337-4aae-a2ac-c519981d11a2" providerId="AD" clId="Web-{299D814C-77ED-CA58-DD5D-DB195EFE74AE}" dt="2023-01-18T02:34:33.852" v="439" actId="20577"/>
          <ac:spMkLst>
            <pc:docMk/>
            <pc:sldMk cId="0" sldId="258"/>
            <ac:spMk id="115" creationId="{00000000-0000-0000-0000-000000000000}"/>
          </ac:spMkLst>
        </pc:spChg>
      </pc:sldChg>
      <pc:sldChg chg="modSp mod modClrScheme chgLayout">
        <pc:chgData name="中谷　崇人" userId="S::m705134@pref.hyogo.lg.jp::2d124f92-3337-4aae-a2ac-c519981d11a2" providerId="AD" clId="Web-{299D814C-77ED-CA58-DD5D-DB195EFE74AE}" dt="2023-01-18T01:58:14.741" v="41"/>
        <pc:sldMkLst>
          <pc:docMk/>
          <pc:sldMk cId="0" sldId="259"/>
        </pc:sldMkLst>
        <pc:spChg chg="mod ord">
          <ac:chgData name="中谷　崇人" userId="S::m705134@pref.hyogo.lg.jp::2d124f92-3337-4aae-a2ac-c519981d11a2" providerId="AD" clId="Web-{299D814C-77ED-CA58-DD5D-DB195EFE74AE}" dt="2023-01-18T01:58:14.741" v="41"/>
          <ac:spMkLst>
            <pc:docMk/>
            <pc:sldMk cId="0" sldId="259"/>
            <ac:spMk id="127" creationId="{00000000-0000-0000-0000-000000000000}"/>
          </ac:spMkLst>
        </pc:spChg>
      </pc:sldChg>
      <pc:sldChg chg="addSp delSp modSp mod setBg modClrScheme chgLayout">
        <pc:chgData name="中谷　崇人" userId="S::m705134@pref.hyogo.lg.jp::2d124f92-3337-4aae-a2ac-c519981d11a2" providerId="AD" clId="Web-{299D814C-77ED-CA58-DD5D-DB195EFE74AE}" dt="2023-01-18T01:58:14.741" v="41"/>
        <pc:sldMkLst>
          <pc:docMk/>
          <pc:sldMk cId="0" sldId="260"/>
        </pc:sldMkLst>
        <pc:spChg chg="mod ord">
          <ac:chgData name="中谷　崇人" userId="S::m705134@pref.hyogo.lg.jp::2d124f92-3337-4aae-a2ac-c519981d11a2" providerId="AD" clId="Web-{299D814C-77ED-CA58-DD5D-DB195EFE74AE}" dt="2023-01-18T01:58:14.741" v="41"/>
          <ac:spMkLst>
            <pc:docMk/>
            <pc:sldMk cId="0" sldId="260"/>
            <ac:spMk id="131" creationId="{00000000-0000-0000-0000-000000000000}"/>
          </ac:spMkLst>
        </pc:spChg>
        <pc:spChg chg="mod">
          <ac:chgData name="中谷　崇人" userId="S::m705134@pref.hyogo.lg.jp::2d124f92-3337-4aae-a2ac-c519981d11a2" providerId="AD" clId="Web-{299D814C-77ED-CA58-DD5D-DB195EFE74AE}" dt="2023-01-18T01:57:53.272" v="34"/>
          <ac:spMkLst>
            <pc:docMk/>
            <pc:sldMk cId="0" sldId="260"/>
            <ac:spMk id="132" creationId="{00000000-0000-0000-0000-000000000000}"/>
          </ac:spMkLst>
        </pc:spChg>
        <pc:spChg chg="add del">
          <ac:chgData name="中谷　崇人" userId="S::m705134@pref.hyogo.lg.jp::2d124f92-3337-4aae-a2ac-c519981d11a2" providerId="AD" clId="Web-{299D814C-77ED-CA58-DD5D-DB195EFE74AE}" dt="2023-01-18T01:57:17.631" v="32"/>
          <ac:spMkLst>
            <pc:docMk/>
            <pc:sldMk cId="0" sldId="260"/>
            <ac:spMk id="4103" creationId="{B6FACB3C-9069-4791-BC5C-0DB7CD19B853}"/>
          </ac:spMkLst>
        </pc:spChg>
        <pc:spChg chg="add del">
          <ac:chgData name="中谷　崇人" userId="S::m705134@pref.hyogo.lg.jp::2d124f92-3337-4aae-a2ac-c519981d11a2" providerId="AD" clId="Web-{299D814C-77ED-CA58-DD5D-DB195EFE74AE}" dt="2023-01-18T01:57:17.631" v="32"/>
          <ac:spMkLst>
            <pc:docMk/>
            <pc:sldMk cId="0" sldId="260"/>
            <ac:spMk id="4105" creationId="{71F2038E-D777-4B76-81DD-DD13EE91B9DD}"/>
          </ac:spMkLst>
        </pc:spChg>
        <pc:spChg chg="add del">
          <ac:chgData name="中谷　崇人" userId="S::m705134@pref.hyogo.lg.jp::2d124f92-3337-4aae-a2ac-c519981d11a2" providerId="AD" clId="Web-{299D814C-77ED-CA58-DD5D-DB195EFE74AE}" dt="2023-01-18T01:57:53.272" v="34"/>
          <ac:spMkLst>
            <pc:docMk/>
            <pc:sldMk cId="0" sldId="260"/>
            <ac:spMk id="4113" creationId="{F13C74B1-5B17-4795-BED0-7140497B445A}"/>
          </ac:spMkLst>
        </pc:spChg>
        <pc:spChg chg="add del">
          <ac:chgData name="中谷　崇人" userId="S::m705134@pref.hyogo.lg.jp::2d124f92-3337-4aae-a2ac-c519981d11a2" providerId="AD" clId="Web-{299D814C-77ED-CA58-DD5D-DB195EFE74AE}" dt="2023-01-18T01:57:53.272" v="34"/>
          <ac:spMkLst>
            <pc:docMk/>
            <pc:sldMk cId="0" sldId="260"/>
            <ac:spMk id="4114" creationId="{D4974D33-8DC5-464E-8C6D-BE58F0669C17}"/>
          </ac:spMkLst>
        </pc:spChg>
        <pc:grpChg chg="add del">
          <ac:chgData name="中谷　崇人" userId="S::m705134@pref.hyogo.lg.jp::2d124f92-3337-4aae-a2ac-c519981d11a2" providerId="AD" clId="Web-{299D814C-77ED-CA58-DD5D-DB195EFE74AE}" dt="2023-01-18T01:57:17.631" v="32"/>
          <ac:grpSpMkLst>
            <pc:docMk/>
            <pc:sldMk cId="0" sldId="260"/>
            <ac:grpSpMk id="4107" creationId="{DD354807-230F-4402-B1B9-F733A8F1F190}"/>
          </ac:grpSpMkLst>
        </pc:grpChg>
        <pc:picChg chg="mod">
          <ac:chgData name="中谷　崇人" userId="S::m705134@pref.hyogo.lg.jp::2d124f92-3337-4aae-a2ac-c519981d11a2" providerId="AD" clId="Web-{299D814C-77ED-CA58-DD5D-DB195EFE74AE}" dt="2023-01-18T01:57:53.272" v="34"/>
          <ac:picMkLst>
            <pc:docMk/>
            <pc:sldMk cId="0" sldId="260"/>
            <ac:picMk id="4098" creationId="{00000000-0000-0000-0000-000000000000}"/>
          </ac:picMkLst>
        </pc:picChg>
      </pc:sldChg>
      <pc:sldChg chg="modSp mod modClrScheme chgLayout">
        <pc:chgData name="中谷　崇人" userId="S::m705134@pref.hyogo.lg.jp::2d124f92-3337-4aae-a2ac-c519981d11a2" providerId="AD" clId="Web-{299D814C-77ED-CA58-DD5D-DB195EFE74AE}" dt="2023-01-18T01:58:14.741" v="41"/>
        <pc:sldMkLst>
          <pc:docMk/>
          <pc:sldMk cId="0" sldId="261"/>
        </pc:sldMkLst>
        <pc:spChg chg="mod ord">
          <ac:chgData name="中谷　崇人" userId="S::m705134@pref.hyogo.lg.jp::2d124f92-3337-4aae-a2ac-c519981d11a2" providerId="AD" clId="Web-{299D814C-77ED-CA58-DD5D-DB195EFE74AE}" dt="2023-01-18T01:58:14.741" v="41"/>
          <ac:spMkLst>
            <pc:docMk/>
            <pc:sldMk cId="0" sldId="261"/>
            <ac:spMk id="135" creationId="{00000000-0000-0000-0000-000000000000}"/>
          </ac:spMkLst>
        </pc:spChg>
      </pc:sldChg>
      <pc:sldChg chg="modSp mod modClrScheme chgLayout">
        <pc:chgData name="中谷　崇人" userId="S::m705134@pref.hyogo.lg.jp::2d124f92-3337-4aae-a2ac-c519981d11a2" providerId="AD" clId="Web-{299D814C-77ED-CA58-DD5D-DB195EFE74AE}" dt="2023-01-18T01:58:14.741" v="41"/>
        <pc:sldMkLst>
          <pc:docMk/>
          <pc:sldMk cId="0" sldId="262"/>
        </pc:sldMkLst>
        <pc:spChg chg="mod ord">
          <ac:chgData name="中谷　崇人" userId="S::m705134@pref.hyogo.lg.jp::2d124f92-3337-4aae-a2ac-c519981d11a2" providerId="AD" clId="Web-{299D814C-77ED-CA58-DD5D-DB195EFE74AE}" dt="2023-01-18T01:58:14.741" v="41"/>
          <ac:spMkLst>
            <pc:docMk/>
            <pc:sldMk cId="0" sldId="262"/>
            <ac:spMk id="139" creationId="{00000000-0000-0000-0000-000000000000}"/>
          </ac:spMkLst>
        </pc:spChg>
      </pc:sldChg>
      <pc:sldChg chg="modSp mod modClrScheme chgLayout">
        <pc:chgData name="中谷　崇人" userId="S::m705134@pref.hyogo.lg.jp::2d124f92-3337-4aae-a2ac-c519981d11a2" providerId="AD" clId="Web-{299D814C-77ED-CA58-DD5D-DB195EFE74AE}" dt="2023-01-18T01:58:14.741" v="41"/>
        <pc:sldMkLst>
          <pc:docMk/>
          <pc:sldMk cId="0" sldId="263"/>
        </pc:sldMkLst>
        <pc:spChg chg="mod ord">
          <ac:chgData name="中谷　崇人" userId="S::m705134@pref.hyogo.lg.jp::2d124f92-3337-4aae-a2ac-c519981d11a2" providerId="AD" clId="Web-{299D814C-77ED-CA58-DD5D-DB195EFE74AE}" dt="2023-01-18T01:58:14.741" v="41"/>
          <ac:spMkLst>
            <pc:docMk/>
            <pc:sldMk cId="0" sldId="263"/>
            <ac:spMk id="143" creationId="{00000000-0000-0000-0000-000000000000}"/>
          </ac:spMkLst>
        </pc:spChg>
      </pc:sldChg>
      <pc:sldChg chg="modSp mod modClrScheme chgLayout">
        <pc:chgData name="中谷　崇人" userId="S::m705134@pref.hyogo.lg.jp::2d124f92-3337-4aae-a2ac-c519981d11a2" providerId="AD" clId="Web-{299D814C-77ED-CA58-DD5D-DB195EFE74AE}" dt="2023-01-18T01:58:14.741" v="41"/>
        <pc:sldMkLst>
          <pc:docMk/>
          <pc:sldMk cId="0" sldId="264"/>
        </pc:sldMkLst>
        <pc:spChg chg="mod ord">
          <ac:chgData name="中谷　崇人" userId="S::m705134@pref.hyogo.lg.jp::2d124f92-3337-4aae-a2ac-c519981d11a2" providerId="AD" clId="Web-{299D814C-77ED-CA58-DD5D-DB195EFE74AE}" dt="2023-01-18T01:58:14.741" v="41"/>
          <ac:spMkLst>
            <pc:docMk/>
            <pc:sldMk cId="0" sldId="264"/>
            <ac:spMk id="147" creationId="{00000000-0000-0000-0000-000000000000}"/>
          </ac:spMkLst>
        </pc:spChg>
      </pc:sldChg>
      <pc:sldChg chg="modSp mod modClrScheme chgLayout">
        <pc:chgData name="中谷　崇人" userId="S::m705134@pref.hyogo.lg.jp::2d124f92-3337-4aae-a2ac-c519981d11a2" providerId="AD" clId="Web-{299D814C-77ED-CA58-DD5D-DB195EFE74AE}" dt="2023-01-18T01:58:14.741" v="41"/>
        <pc:sldMkLst>
          <pc:docMk/>
          <pc:sldMk cId="0" sldId="265"/>
        </pc:sldMkLst>
        <pc:spChg chg="mod ord">
          <ac:chgData name="中谷　崇人" userId="S::m705134@pref.hyogo.lg.jp::2d124f92-3337-4aae-a2ac-c519981d11a2" providerId="AD" clId="Web-{299D814C-77ED-CA58-DD5D-DB195EFE74AE}" dt="2023-01-18T01:58:14.741" v="41"/>
          <ac:spMkLst>
            <pc:docMk/>
            <pc:sldMk cId="0" sldId="265"/>
            <ac:spMk id="151" creationId="{00000000-0000-0000-0000-000000000000}"/>
          </ac:spMkLst>
        </pc:spChg>
      </pc:sldChg>
      <pc:sldChg chg="modSp mod modClrScheme chgLayout">
        <pc:chgData name="中谷　崇人" userId="S::m705134@pref.hyogo.lg.jp::2d124f92-3337-4aae-a2ac-c519981d11a2" providerId="AD" clId="Web-{299D814C-77ED-CA58-DD5D-DB195EFE74AE}" dt="2023-01-18T01:58:14.741" v="41"/>
        <pc:sldMkLst>
          <pc:docMk/>
          <pc:sldMk cId="0" sldId="266"/>
        </pc:sldMkLst>
        <pc:spChg chg="mod ord">
          <ac:chgData name="中谷　崇人" userId="S::m705134@pref.hyogo.lg.jp::2d124f92-3337-4aae-a2ac-c519981d11a2" providerId="AD" clId="Web-{299D814C-77ED-CA58-DD5D-DB195EFE74AE}" dt="2023-01-18T01:58:14.741" v="41"/>
          <ac:spMkLst>
            <pc:docMk/>
            <pc:sldMk cId="0" sldId="266"/>
            <ac:spMk id="155" creationId="{00000000-0000-0000-0000-000000000000}"/>
          </ac:spMkLst>
        </pc:spChg>
      </pc:sldChg>
      <pc:sldChg chg="modSp mod modClrScheme chgLayout">
        <pc:chgData name="中谷　崇人" userId="S::m705134@pref.hyogo.lg.jp::2d124f92-3337-4aae-a2ac-c519981d11a2" providerId="AD" clId="Web-{299D814C-77ED-CA58-DD5D-DB195EFE74AE}" dt="2023-01-18T01:58:14.741" v="41"/>
        <pc:sldMkLst>
          <pc:docMk/>
          <pc:sldMk cId="0" sldId="267"/>
        </pc:sldMkLst>
        <pc:spChg chg="mod ord">
          <ac:chgData name="中谷　崇人" userId="S::m705134@pref.hyogo.lg.jp::2d124f92-3337-4aae-a2ac-c519981d11a2" providerId="AD" clId="Web-{299D814C-77ED-CA58-DD5D-DB195EFE74AE}" dt="2023-01-18T01:58:14.741" v="41"/>
          <ac:spMkLst>
            <pc:docMk/>
            <pc:sldMk cId="0" sldId="267"/>
            <ac:spMk id="159" creationId="{00000000-0000-0000-0000-000000000000}"/>
          </ac:spMkLst>
        </pc:spChg>
      </pc:sldChg>
      <pc:sldChg chg="modSp mod modClrScheme chgLayout">
        <pc:chgData name="中谷　崇人" userId="S::m705134@pref.hyogo.lg.jp::2d124f92-3337-4aae-a2ac-c519981d11a2" providerId="AD" clId="Web-{299D814C-77ED-CA58-DD5D-DB195EFE74AE}" dt="2023-01-18T01:58:14.741" v="41"/>
        <pc:sldMkLst>
          <pc:docMk/>
          <pc:sldMk cId="0" sldId="268"/>
        </pc:sldMkLst>
        <pc:spChg chg="mod ord">
          <ac:chgData name="中谷　崇人" userId="S::m705134@pref.hyogo.lg.jp::2d124f92-3337-4aae-a2ac-c519981d11a2" providerId="AD" clId="Web-{299D814C-77ED-CA58-DD5D-DB195EFE74AE}" dt="2023-01-18T01:58:14.741" v="41"/>
          <ac:spMkLst>
            <pc:docMk/>
            <pc:sldMk cId="0" sldId="268"/>
            <ac:spMk id="163" creationId="{00000000-0000-0000-0000-000000000000}"/>
          </ac:spMkLst>
        </pc:spChg>
      </pc:sldChg>
      <pc:sldChg chg="modSp mod modClrScheme chgLayout">
        <pc:chgData name="中谷　崇人" userId="S::m705134@pref.hyogo.lg.jp::2d124f92-3337-4aae-a2ac-c519981d11a2" providerId="AD" clId="Web-{299D814C-77ED-CA58-DD5D-DB195EFE74AE}" dt="2023-01-18T01:58:14.741" v="41"/>
        <pc:sldMkLst>
          <pc:docMk/>
          <pc:sldMk cId="36122968" sldId="270"/>
        </pc:sldMkLst>
        <pc:spChg chg="mod ord">
          <ac:chgData name="中谷　崇人" userId="S::m705134@pref.hyogo.lg.jp::2d124f92-3337-4aae-a2ac-c519981d11a2" providerId="AD" clId="Web-{299D814C-77ED-CA58-DD5D-DB195EFE74AE}" dt="2023-01-18T01:58:14.741" v="41"/>
          <ac:spMkLst>
            <pc:docMk/>
            <pc:sldMk cId="36122968" sldId="270"/>
            <ac:spMk id="167" creationId="{00000000-0000-0000-0000-000000000000}"/>
          </ac:spMkLst>
        </pc:spChg>
      </pc:sldChg>
      <pc:sldChg chg="modSp mod modClrScheme chgLayout">
        <pc:chgData name="中谷　崇人" userId="S::m705134@pref.hyogo.lg.jp::2d124f92-3337-4aae-a2ac-c519981d11a2" providerId="AD" clId="Web-{299D814C-77ED-CA58-DD5D-DB195EFE74AE}" dt="2023-01-18T02:35:05.181" v="449" actId="20577"/>
        <pc:sldMkLst>
          <pc:docMk/>
          <pc:sldMk cId="2884060382" sldId="271"/>
        </pc:sldMkLst>
        <pc:spChg chg="mod ord">
          <ac:chgData name="中谷　崇人" userId="S::m705134@pref.hyogo.lg.jp::2d124f92-3337-4aae-a2ac-c519981d11a2" providerId="AD" clId="Web-{299D814C-77ED-CA58-DD5D-DB195EFE74AE}" dt="2023-01-18T02:35:05.181" v="449" actId="20577"/>
          <ac:spMkLst>
            <pc:docMk/>
            <pc:sldMk cId="2884060382" sldId="271"/>
            <ac:spMk id="109" creationId="{00000000-0000-0000-0000-000000000000}"/>
          </ac:spMkLst>
        </pc:spChg>
        <pc:spChg chg="mod ord">
          <ac:chgData name="中谷　崇人" userId="S::m705134@pref.hyogo.lg.jp::2d124f92-3337-4aae-a2ac-c519981d11a2" providerId="AD" clId="Web-{299D814C-77ED-CA58-DD5D-DB195EFE74AE}" dt="2023-01-18T01:58:14.741" v="41"/>
          <ac:spMkLst>
            <pc:docMk/>
            <pc:sldMk cId="2884060382" sldId="271"/>
            <ac:spMk id="110" creationId="{00000000-0000-0000-0000-000000000000}"/>
          </ac:spMkLst>
        </pc:spChg>
      </pc:sldChg>
      <pc:sldChg chg="modSp mod modClrScheme chgLayout">
        <pc:chgData name="中谷　崇人" userId="S::m705134@pref.hyogo.lg.jp::2d124f92-3337-4aae-a2ac-c519981d11a2" providerId="AD" clId="Web-{299D814C-77ED-CA58-DD5D-DB195EFE74AE}" dt="2023-01-18T01:58:14.741" v="41"/>
        <pc:sldMkLst>
          <pc:docMk/>
          <pc:sldMk cId="3963497422" sldId="272"/>
        </pc:sldMkLst>
        <pc:spChg chg="mod ord">
          <ac:chgData name="中谷　崇人" userId="S::m705134@pref.hyogo.lg.jp::2d124f92-3337-4aae-a2ac-c519981d11a2" providerId="AD" clId="Web-{299D814C-77ED-CA58-DD5D-DB195EFE74AE}" dt="2023-01-18T01:58:14.741" v="41"/>
          <ac:spMkLst>
            <pc:docMk/>
            <pc:sldMk cId="3963497422" sldId="272"/>
            <ac:spMk id="167" creationId="{00000000-0000-0000-0000-000000000000}"/>
          </ac:spMkLst>
        </pc:spChg>
      </pc:sldChg>
      <pc:sldChg chg="modSp mod modClrScheme chgLayout">
        <pc:chgData name="中谷　崇人" userId="S::m705134@pref.hyogo.lg.jp::2d124f92-3337-4aae-a2ac-c519981d11a2" providerId="AD" clId="Web-{299D814C-77ED-CA58-DD5D-DB195EFE74AE}" dt="2023-01-18T01:58:14.741" v="41"/>
        <pc:sldMkLst>
          <pc:docMk/>
          <pc:sldMk cId="2654680117" sldId="273"/>
        </pc:sldMkLst>
        <pc:spChg chg="mod ord">
          <ac:chgData name="中谷　崇人" userId="S::m705134@pref.hyogo.lg.jp::2d124f92-3337-4aae-a2ac-c519981d11a2" providerId="AD" clId="Web-{299D814C-77ED-CA58-DD5D-DB195EFE74AE}" dt="2023-01-18T01:58:14.741" v="41"/>
          <ac:spMkLst>
            <pc:docMk/>
            <pc:sldMk cId="2654680117" sldId="273"/>
            <ac:spMk id="167" creationId="{00000000-0000-0000-0000-000000000000}"/>
          </ac:spMkLst>
        </pc:spChg>
      </pc:sldChg>
      <pc:sldChg chg="modSp mod modClrScheme chgLayout">
        <pc:chgData name="中谷　崇人" userId="S::m705134@pref.hyogo.lg.jp::2d124f92-3337-4aae-a2ac-c519981d11a2" providerId="AD" clId="Web-{299D814C-77ED-CA58-DD5D-DB195EFE74AE}" dt="2023-01-18T01:58:14.741" v="41"/>
        <pc:sldMkLst>
          <pc:docMk/>
          <pc:sldMk cId="4169362618" sldId="274"/>
        </pc:sldMkLst>
        <pc:spChg chg="mod ord">
          <ac:chgData name="中谷　崇人" userId="S::m705134@pref.hyogo.lg.jp::2d124f92-3337-4aae-a2ac-c519981d11a2" providerId="AD" clId="Web-{299D814C-77ED-CA58-DD5D-DB195EFE74AE}" dt="2023-01-18T01:58:14.741" v="41"/>
          <ac:spMkLst>
            <pc:docMk/>
            <pc:sldMk cId="4169362618" sldId="274"/>
            <ac:spMk id="167" creationId="{00000000-0000-0000-0000-000000000000}"/>
          </ac:spMkLst>
        </pc:spChg>
      </pc:sldChg>
      <pc:sldChg chg="modSp mod modClrScheme chgLayout">
        <pc:chgData name="中谷　崇人" userId="S::m705134@pref.hyogo.lg.jp::2d124f92-3337-4aae-a2ac-c519981d11a2" providerId="AD" clId="Web-{299D814C-77ED-CA58-DD5D-DB195EFE74AE}" dt="2023-01-18T01:58:14.741" v="41"/>
        <pc:sldMkLst>
          <pc:docMk/>
          <pc:sldMk cId="1369814906" sldId="275"/>
        </pc:sldMkLst>
        <pc:spChg chg="mod ord">
          <ac:chgData name="中谷　崇人" userId="S::m705134@pref.hyogo.lg.jp::2d124f92-3337-4aae-a2ac-c519981d11a2" providerId="AD" clId="Web-{299D814C-77ED-CA58-DD5D-DB195EFE74AE}" dt="2023-01-18T01:58:14.741" v="41"/>
          <ac:spMkLst>
            <pc:docMk/>
            <pc:sldMk cId="1369814906" sldId="275"/>
            <ac:spMk id="167" creationId="{00000000-0000-0000-0000-000000000000}"/>
          </ac:spMkLst>
        </pc:spChg>
      </pc:sldChg>
      <pc:sldChg chg="modSp mod modClrScheme chgLayout">
        <pc:chgData name="中谷　崇人" userId="S::m705134@pref.hyogo.lg.jp::2d124f92-3337-4aae-a2ac-c519981d11a2" providerId="AD" clId="Web-{299D814C-77ED-CA58-DD5D-DB195EFE74AE}" dt="2023-01-18T01:58:14.741" v="41"/>
        <pc:sldMkLst>
          <pc:docMk/>
          <pc:sldMk cId="857858202" sldId="276"/>
        </pc:sldMkLst>
        <pc:spChg chg="mod ord">
          <ac:chgData name="中谷　崇人" userId="S::m705134@pref.hyogo.lg.jp::2d124f92-3337-4aae-a2ac-c519981d11a2" providerId="AD" clId="Web-{299D814C-77ED-CA58-DD5D-DB195EFE74AE}" dt="2023-01-18T01:58:14.741" v="41"/>
          <ac:spMkLst>
            <pc:docMk/>
            <pc:sldMk cId="857858202" sldId="276"/>
            <ac:spMk id="112" creationId="{00000000-0000-0000-0000-000000000000}"/>
          </ac:spMkLst>
        </pc:spChg>
      </pc:sldChg>
      <pc:sldChg chg="addSp delSp modSp new del mod modClrScheme chgLayout">
        <pc:chgData name="中谷　崇人" userId="S::m705134@pref.hyogo.lg.jp::2d124f92-3337-4aae-a2ac-c519981d11a2" providerId="AD" clId="Web-{299D814C-77ED-CA58-DD5D-DB195EFE74AE}" dt="2023-01-18T02:03:00.779" v="82"/>
        <pc:sldMkLst>
          <pc:docMk/>
          <pc:sldMk cId="1259896312" sldId="277"/>
        </pc:sldMkLst>
        <pc:spChg chg="del">
          <ac:chgData name="中谷　崇人" userId="S::m705134@pref.hyogo.lg.jp::2d124f92-3337-4aae-a2ac-c519981d11a2" providerId="AD" clId="Web-{299D814C-77ED-CA58-DD5D-DB195EFE74AE}" dt="2023-01-18T01:54:35.924" v="23"/>
          <ac:spMkLst>
            <pc:docMk/>
            <pc:sldMk cId="1259896312" sldId="277"/>
            <ac:spMk id="2" creationId="{7CCEF2F8-B055-65F8-68ED-E48D0ECC8E5F}"/>
          </ac:spMkLst>
        </pc:spChg>
        <pc:spChg chg="del">
          <ac:chgData name="中谷　崇人" userId="S::m705134@pref.hyogo.lg.jp::2d124f92-3337-4aae-a2ac-c519981d11a2" providerId="AD" clId="Web-{299D814C-77ED-CA58-DD5D-DB195EFE74AE}" dt="2023-01-18T01:54:32.221" v="22"/>
          <ac:spMkLst>
            <pc:docMk/>
            <pc:sldMk cId="1259896312" sldId="277"/>
            <ac:spMk id="3" creationId="{B2BBAF01-BF5A-C1CA-6ECE-C59EADD7B860}"/>
          </ac:spMkLst>
        </pc:spChg>
        <pc:spChg chg="add del mod">
          <ac:chgData name="中谷　崇人" userId="S::m705134@pref.hyogo.lg.jp::2d124f92-3337-4aae-a2ac-c519981d11a2" providerId="AD" clId="Web-{299D814C-77ED-CA58-DD5D-DB195EFE74AE}" dt="2023-01-18T02:00:15.541" v="58"/>
          <ac:spMkLst>
            <pc:docMk/>
            <pc:sldMk cId="1259896312" sldId="277"/>
            <ac:spMk id="8" creationId="{04646D65-0556-8FFE-D09D-99EC49A3B7FF}"/>
          </ac:spMkLst>
        </pc:spChg>
        <pc:spChg chg="add del mod">
          <ac:chgData name="中谷　崇人" userId="S::m705134@pref.hyogo.lg.jp::2d124f92-3337-4aae-a2ac-c519981d11a2" providerId="AD" clId="Web-{299D814C-77ED-CA58-DD5D-DB195EFE74AE}" dt="2023-01-18T02:00:50.854" v="68"/>
          <ac:spMkLst>
            <pc:docMk/>
            <pc:sldMk cId="1259896312" sldId="277"/>
            <ac:spMk id="9" creationId="{DFE25316-9256-9D12-C8B5-DC826F94B3A1}"/>
          </ac:spMkLst>
        </pc:spChg>
        <pc:picChg chg="add del mod">
          <ac:chgData name="中谷　崇人" userId="S::m705134@pref.hyogo.lg.jp::2d124f92-3337-4aae-a2ac-c519981d11a2" providerId="AD" clId="Web-{299D814C-77ED-CA58-DD5D-DB195EFE74AE}" dt="2023-01-18T01:58:12.351" v="40"/>
          <ac:picMkLst>
            <pc:docMk/>
            <pc:sldMk cId="1259896312" sldId="277"/>
            <ac:picMk id="4" creationId="{7981613F-F207-37DF-D5AA-D86972E78278}"/>
          </ac:picMkLst>
        </pc:picChg>
        <pc:picChg chg="add mod">
          <ac:chgData name="中谷　崇人" userId="S::m705134@pref.hyogo.lg.jp::2d124f92-3337-4aae-a2ac-c519981d11a2" providerId="AD" clId="Web-{299D814C-77ED-CA58-DD5D-DB195EFE74AE}" dt="2023-01-18T01:58:54.523" v="44" actId="14100"/>
          <ac:picMkLst>
            <pc:docMk/>
            <pc:sldMk cId="1259896312" sldId="277"/>
            <ac:picMk id="5" creationId="{93192F25-460F-9E85-9F54-642ABD0B3A85}"/>
          </ac:picMkLst>
        </pc:picChg>
        <pc:picChg chg="add mod">
          <ac:chgData name="中谷　崇人" userId="S::m705134@pref.hyogo.lg.jp::2d124f92-3337-4aae-a2ac-c519981d11a2" providerId="AD" clId="Web-{299D814C-77ED-CA58-DD5D-DB195EFE74AE}" dt="2023-01-18T01:59:11.789" v="47" actId="1076"/>
          <ac:picMkLst>
            <pc:docMk/>
            <pc:sldMk cId="1259896312" sldId="277"/>
            <ac:picMk id="6" creationId="{92AC648D-FD5B-3EB2-4D86-7D901B9A12BA}"/>
          </ac:picMkLst>
        </pc:picChg>
        <pc:picChg chg="add del mod">
          <ac:chgData name="中谷　崇人" userId="S::m705134@pref.hyogo.lg.jp::2d124f92-3337-4aae-a2ac-c519981d11a2" providerId="AD" clId="Web-{299D814C-77ED-CA58-DD5D-DB195EFE74AE}" dt="2023-01-18T02:00:25.088" v="62"/>
          <ac:picMkLst>
            <pc:docMk/>
            <pc:sldMk cId="1259896312" sldId="277"/>
            <ac:picMk id="7" creationId="{4430B1F6-64FF-3B22-D376-1AB1A0E285D7}"/>
          </ac:picMkLst>
        </pc:picChg>
      </pc:sldChg>
      <pc:sldChg chg="addSp modSp new ord modNotes">
        <pc:chgData name="中谷　崇人" userId="S::m705134@pref.hyogo.lg.jp::2d124f92-3337-4aae-a2ac-c519981d11a2" providerId="AD" clId="Web-{299D814C-77ED-CA58-DD5D-DB195EFE74AE}" dt="2023-01-18T02:23:07.399" v="319"/>
        <pc:sldMkLst>
          <pc:docMk/>
          <pc:sldMk cId="2776589781" sldId="277"/>
        </pc:sldMkLst>
        <pc:spChg chg="mod">
          <ac:chgData name="中谷　崇人" userId="S::m705134@pref.hyogo.lg.jp::2d124f92-3337-4aae-a2ac-c519981d11a2" providerId="AD" clId="Web-{299D814C-77ED-CA58-DD5D-DB195EFE74AE}" dt="2023-01-18T02:11:21.431" v="132" actId="1076"/>
          <ac:spMkLst>
            <pc:docMk/>
            <pc:sldMk cId="2776589781" sldId="277"/>
            <ac:spMk id="2" creationId="{5A592CF0-359A-654B-4EA5-8EFDB9D60BA2}"/>
          </ac:spMkLst>
        </pc:spChg>
        <pc:spChg chg="add mod">
          <ac:chgData name="中谷　崇人" userId="S::m705134@pref.hyogo.lg.jp::2d124f92-3337-4aae-a2ac-c519981d11a2" providerId="AD" clId="Web-{299D814C-77ED-CA58-DD5D-DB195EFE74AE}" dt="2023-01-18T02:22:17.742" v="302" actId="20577"/>
          <ac:spMkLst>
            <pc:docMk/>
            <pc:sldMk cId="2776589781" sldId="277"/>
            <ac:spMk id="5" creationId="{BAA465A6-D8A3-15D9-A98C-2C8CBA8D399D}"/>
          </ac:spMkLst>
        </pc:spChg>
        <pc:spChg chg="add mod">
          <ac:chgData name="中谷　崇人" userId="S::m705134@pref.hyogo.lg.jp::2d124f92-3337-4aae-a2ac-c519981d11a2" providerId="AD" clId="Web-{299D814C-77ED-CA58-DD5D-DB195EFE74AE}" dt="2023-01-18T02:13:51.075" v="174" actId="1076"/>
          <ac:spMkLst>
            <pc:docMk/>
            <pc:sldMk cId="2776589781" sldId="277"/>
            <ac:spMk id="6" creationId="{51569E58-CE44-B862-910F-B58A32CAD607}"/>
          </ac:spMkLst>
        </pc:spChg>
        <pc:picChg chg="add mod">
          <ac:chgData name="中谷　崇人" userId="S::m705134@pref.hyogo.lg.jp::2d124f92-3337-4aae-a2ac-c519981d11a2" providerId="AD" clId="Web-{299D814C-77ED-CA58-DD5D-DB195EFE74AE}" dt="2023-01-18T02:11:25.228" v="134" actId="1076"/>
          <ac:picMkLst>
            <pc:docMk/>
            <pc:sldMk cId="2776589781" sldId="277"/>
            <ac:picMk id="3" creationId="{0284B682-E12B-F0C1-AFD7-DF24C9B09496}"/>
          </ac:picMkLst>
        </pc:picChg>
        <pc:picChg chg="add mod">
          <ac:chgData name="中谷　崇人" userId="S::m705134@pref.hyogo.lg.jp::2d124f92-3337-4aae-a2ac-c519981d11a2" providerId="AD" clId="Web-{299D814C-77ED-CA58-DD5D-DB195EFE74AE}" dt="2023-01-18T02:11:23.853" v="133" actId="1076"/>
          <ac:picMkLst>
            <pc:docMk/>
            <pc:sldMk cId="2776589781" sldId="277"/>
            <ac:picMk id="4" creationId="{8580565C-70B0-3E56-9EDE-E3EF5B099429}"/>
          </ac:picMkLst>
        </pc:picChg>
      </pc:sldChg>
      <pc:sldChg chg="add del replId">
        <pc:chgData name="中谷　崇人" userId="S::m705134@pref.hyogo.lg.jp::2d124f92-3337-4aae-a2ac-c519981d11a2" providerId="AD" clId="Web-{299D814C-77ED-CA58-DD5D-DB195EFE74AE}" dt="2023-01-18T02:02:53.560" v="81"/>
        <pc:sldMkLst>
          <pc:docMk/>
          <pc:sldMk cId="726543032" sldId="278"/>
        </pc:sldMkLst>
      </pc:sldChg>
      <pc:sldChg chg="addSp modSp new modNotes">
        <pc:chgData name="中谷　崇人" userId="S::m705134@pref.hyogo.lg.jp::2d124f92-3337-4aae-a2ac-c519981d11a2" providerId="AD" clId="Web-{299D814C-77ED-CA58-DD5D-DB195EFE74AE}" dt="2023-01-18T02:26:53.201" v="388"/>
        <pc:sldMkLst>
          <pc:docMk/>
          <pc:sldMk cId="1681861033" sldId="278"/>
        </pc:sldMkLst>
        <pc:spChg chg="mod">
          <ac:chgData name="中谷　崇人" userId="S::m705134@pref.hyogo.lg.jp::2d124f92-3337-4aae-a2ac-c519981d11a2" providerId="AD" clId="Web-{299D814C-77ED-CA58-DD5D-DB195EFE74AE}" dt="2023-01-18T02:23:48.150" v="327" actId="20577"/>
          <ac:spMkLst>
            <pc:docMk/>
            <pc:sldMk cId="1681861033" sldId="278"/>
            <ac:spMk id="2" creationId="{EF3976BD-61E8-823D-2D2E-13E4430AC5EC}"/>
          </ac:spMkLst>
        </pc:spChg>
        <pc:spChg chg="add mod">
          <ac:chgData name="中谷　崇人" userId="S::m705134@pref.hyogo.lg.jp::2d124f92-3337-4aae-a2ac-c519981d11a2" providerId="AD" clId="Web-{299D814C-77ED-CA58-DD5D-DB195EFE74AE}" dt="2023-01-18T02:22:49.274" v="313" actId="20577"/>
          <ac:spMkLst>
            <pc:docMk/>
            <pc:sldMk cId="1681861033" sldId="278"/>
            <ac:spMk id="5" creationId="{500F0E7E-1037-33B7-652C-4CC4B2D0A5D0}"/>
          </ac:spMkLst>
        </pc:spChg>
        <pc:picChg chg="add mod modCrop">
          <ac:chgData name="中谷　崇人" userId="S::m705134@pref.hyogo.lg.jp::2d124f92-3337-4aae-a2ac-c519981d11a2" providerId="AD" clId="Web-{299D814C-77ED-CA58-DD5D-DB195EFE74AE}" dt="2023-01-18T02:22:53.446" v="314" actId="1076"/>
          <ac:picMkLst>
            <pc:docMk/>
            <pc:sldMk cId="1681861033" sldId="278"/>
            <ac:picMk id="3" creationId="{2B3F2276-7446-65C5-CDE8-5F69E1E80D6C}"/>
          </ac:picMkLst>
        </pc:picChg>
      </pc:sldChg>
      <pc:sldMasterChg chg="add del addSldLayout delSldLayout">
        <pc:chgData name="中谷　崇人" userId="S::m705134@pref.hyogo.lg.jp::2d124f92-3337-4aae-a2ac-c519981d11a2" providerId="AD" clId="Web-{299D814C-77ED-CA58-DD5D-DB195EFE74AE}" dt="2023-01-18T01:58:14.741" v="41"/>
        <pc:sldMasterMkLst>
          <pc:docMk/>
          <pc:sldMasterMk cId="0" sldId="2147483648"/>
        </pc:sldMasterMkLst>
        <pc:sldLayoutChg chg="add del">
          <pc:chgData name="中谷　崇人" userId="S::m705134@pref.hyogo.lg.jp::2d124f92-3337-4aae-a2ac-c519981d11a2" providerId="AD" clId="Web-{299D814C-77ED-CA58-DD5D-DB195EFE74AE}" dt="2023-01-18T01:58:14.741" v="41"/>
          <pc:sldLayoutMkLst>
            <pc:docMk/>
            <pc:sldMasterMk cId="0" sldId="2147483648"/>
            <pc:sldLayoutMk cId="0" sldId="2147483649"/>
          </pc:sldLayoutMkLst>
        </pc:sldLayoutChg>
        <pc:sldLayoutChg chg="add del">
          <pc:chgData name="中谷　崇人" userId="S::m705134@pref.hyogo.lg.jp::2d124f92-3337-4aae-a2ac-c519981d11a2" providerId="AD" clId="Web-{299D814C-77ED-CA58-DD5D-DB195EFE74AE}" dt="2023-01-18T01:58:14.741" v="41"/>
          <pc:sldLayoutMkLst>
            <pc:docMk/>
            <pc:sldMasterMk cId="0" sldId="2147483648"/>
            <pc:sldLayoutMk cId="0" sldId="2147483650"/>
          </pc:sldLayoutMkLst>
        </pc:sldLayoutChg>
        <pc:sldLayoutChg chg="add del">
          <pc:chgData name="中谷　崇人" userId="S::m705134@pref.hyogo.lg.jp::2d124f92-3337-4aae-a2ac-c519981d11a2" providerId="AD" clId="Web-{299D814C-77ED-CA58-DD5D-DB195EFE74AE}" dt="2023-01-18T01:58:14.741" v="41"/>
          <pc:sldLayoutMkLst>
            <pc:docMk/>
            <pc:sldMasterMk cId="0" sldId="2147483648"/>
            <pc:sldLayoutMk cId="0" sldId="2147483651"/>
          </pc:sldLayoutMkLst>
        </pc:sldLayoutChg>
        <pc:sldLayoutChg chg="add del">
          <pc:chgData name="中谷　崇人" userId="S::m705134@pref.hyogo.lg.jp::2d124f92-3337-4aae-a2ac-c519981d11a2" providerId="AD" clId="Web-{299D814C-77ED-CA58-DD5D-DB195EFE74AE}" dt="2023-01-18T01:58:14.741" v="41"/>
          <pc:sldLayoutMkLst>
            <pc:docMk/>
            <pc:sldMasterMk cId="0" sldId="2147483648"/>
            <pc:sldLayoutMk cId="0" sldId="2147483652"/>
          </pc:sldLayoutMkLst>
        </pc:sldLayoutChg>
        <pc:sldLayoutChg chg="add del">
          <pc:chgData name="中谷　崇人" userId="S::m705134@pref.hyogo.lg.jp::2d124f92-3337-4aae-a2ac-c519981d11a2" providerId="AD" clId="Web-{299D814C-77ED-CA58-DD5D-DB195EFE74AE}" dt="2023-01-18T01:58:14.741" v="41"/>
          <pc:sldLayoutMkLst>
            <pc:docMk/>
            <pc:sldMasterMk cId="0" sldId="2147483648"/>
            <pc:sldLayoutMk cId="0" sldId="2147483653"/>
          </pc:sldLayoutMkLst>
        </pc:sldLayoutChg>
        <pc:sldLayoutChg chg="add del">
          <pc:chgData name="中谷　崇人" userId="S::m705134@pref.hyogo.lg.jp::2d124f92-3337-4aae-a2ac-c519981d11a2" providerId="AD" clId="Web-{299D814C-77ED-CA58-DD5D-DB195EFE74AE}" dt="2023-01-18T01:58:14.741" v="41"/>
          <pc:sldLayoutMkLst>
            <pc:docMk/>
            <pc:sldMasterMk cId="0" sldId="2147483648"/>
            <pc:sldLayoutMk cId="0" sldId="2147483654"/>
          </pc:sldLayoutMkLst>
        </pc:sldLayoutChg>
        <pc:sldLayoutChg chg="add del">
          <pc:chgData name="中谷　崇人" userId="S::m705134@pref.hyogo.lg.jp::2d124f92-3337-4aae-a2ac-c519981d11a2" providerId="AD" clId="Web-{299D814C-77ED-CA58-DD5D-DB195EFE74AE}" dt="2023-01-18T01:58:14.741" v="41"/>
          <pc:sldLayoutMkLst>
            <pc:docMk/>
            <pc:sldMasterMk cId="0" sldId="2147483648"/>
            <pc:sldLayoutMk cId="0" sldId="2147483655"/>
          </pc:sldLayoutMkLst>
        </pc:sldLayoutChg>
        <pc:sldLayoutChg chg="add del">
          <pc:chgData name="中谷　崇人" userId="S::m705134@pref.hyogo.lg.jp::2d124f92-3337-4aae-a2ac-c519981d11a2" providerId="AD" clId="Web-{299D814C-77ED-CA58-DD5D-DB195EFE74AE}" dt="2023-01-18T01:58:14.741" v="41"/>
          <pc:sldLayoutMkLst>
            <pc:docMk/>
            <pc:sldMasterMk cId="0" sldId="2147483648"/>
            <pc:sldLayoutMk cId="0" sldId="2147483656"/>
          </pc:sldLayoutMkLst>
        </pc:sldLayoutChg>
        <pc:sldLayoutChg chg="add del">
          <pc:chgData name="中谷　崇人" userId="S::m705134@pref.hyogo.lg.jp::2d124f92-3337-4aae-a2ac-c519981d11a2" providerId="AD" clId="Web-{299D814C-77ED-CA58-DD5D-DB195EFE74AE}" dt="2023-01-18T01:58:14.741" v="41"/>
          <pc:sldLayoutMkLst>
            <pc:docMk/>
            <pc:sldMasterMk cId="0" sldId="2147483648"/>
            <pc:sldLayoutMk cId="0" sldId="2147483657"/>
          </pc:sldLayoutMkLst>
        </pc:sldLayoutChg>
      </pc:sldMasterChg>
      <pc:sldMasterChg chg="add del addSldLayout delSldLayout modSldLayout">
        <pc:chgData name="中谷　崇人" userId="S::m705134@pref.hyogo.lg.jp::2d124f92-3337-4aae-a2ac-c519981d11a2" providerId="AD" clId="Web-{299D814C-77ED-CA58-DD5D-DB195EFE74AE}" dt="2023-01-18T01:58:14.741" v="41"/>
        <pc:sldMasterMkLst>
          <pc:docMk/>
          <pc:sldMasterMk cId="1785253677" sldId="2147483658"/>
        </pc:sldMasterMkLst>
        <pc:sldLayoutChg chg="add del mod replId">
          <pc:chgData name="中谷　崇人" userId="S::m705134@pref.hyogo.lg.jp::2d124f92-3337-4aae-a2ac-c519981d11a2" providerId="AD" clId="Web-{299D814C-77ED-CA58-DD5D-DB195EFE74AE}" dt="2023-01-18T01:58:14.741" v="41"/>
          <pc:sldLayoutMkLst>
            <pc:docMk/>
            <pc:sldMasterMk cId="1785253677" sldId="2147483658"/>
            <pc:sldLayoutMk cId="2038976898" sldId="2147483659"/>
          </pc:sldLayoutMkLst>
        </pc:sldLayoutChg>
        <pc:sldLayoutChg chg="add del mod replId">
          <pc:chgData name="中谷　崇人" userId="S::m705134@pref.hyogo.lg.jp::2d124f92-3337-4aae-a2ac-c519981d11a2" providerId="AD" clId="Web-{299D814C-77ED-CA58-DD5D-DB195EFE74AE}" dt="2023-01-18T01:58:14.741" v="41"/>
          <pc:sldLayoutMkLst>
            <pc:docMk/>
            <pc:sldMasterMk cId="1785253677" sldId="2147483658"/>
            <pc:sldLayoutMk cId="2504181976" sldId="2147483660"/>
          </pc:sldLayoutMkLst>
        </pc:sldLayoutChg>
        <pc:sldLayoutChg chg="add del mod replId">
          <pc:chgData name="中谷　崇人" userId="S::m705134@pref.hyogo.lg.jp::2d124f92-3337-4aae-a2ac-c519981d11a2" providerId="AD" clId="Web-{299D814C-77ED-CA58-DD5D-DB195EFE74AE}" dt="2023-01-18T01:58:14.741" v="41"/>
          <pc:sldLayoutMkLst>
            <pc:docMk/>
            <pc:sldMasterMk cId="1785253677" sldId="2147483658"/>
            <pc:sldLayoutMk cId="2611404933" sldId="2147483661"/>
          </pc:sldLayoutMkLst>
        </pc:sldLayoutChg>
        <pc:sldLayoutChg chg="add del mod replId">
          <pc:chgData name="中谷　崇人" userId="S::m705134@pref.hyogo.lg.jp::2d124f92-3337-4aae-a2ac-c519981d11a2" providerId="AD" clId="Web-{299D814C-77ED-CA58-DD5D-DB195EFE74AE}" dt="2023-01-18T01:58:14.741" v="41"/>
          <pc:sldLayoutMkLst>
            <pc:docMk/>
            <pc:sldMasterMk cId="1785253677" sldId="2147483658"/>
            <pc:sldLayoutMk cId="2558396331" sldId="2147483662"/>
          </pc:sldLayoutMkLst>
        </pc:sldLayoutChg>
        <pc:sldLayoutChg chg="add del mod replId">
          <pc:chgData name="中谷　崇人" userId="S::m705134@pref.hyogo.lg.jp::2d124f92-3337-4aae-a2ac-c519981d11a2" providerId="AD" clId="Web-{299D814C-77ED-CA58-DD5D-DB195EFE74AE}" dt="2023-01-18T01:58:14.741" v="41"/>
          <pc:sldLayoutMkLst>
            <pc:docMk/>
            <pc:sldMasterMk cId="1785253677" sldId="2147483658"/>
            <pc:sldLayoutMk cId="1567137479" sldId="2147483663"/>
          </pc:sldLayoutMkLst>
        </pc:sldLayoutChg>
        <pc:sldLayoutChg chg="add del mod replId">
          <pc:chgData name="中谷　崇人" userId="S::m705134@pref.hyogo.lg.jp::2d124f92-3337-4aae-a2ac-c519981d11a2" providerId="AD" clId="Web-{299D814C-77ED-CA58-DD5D-DB195EFE74AE}" dt="2023-01-18T01:58:14.741" v="41"/>
          <pc:sldLayoutMkLst>
            <pc:docMk/>
            <pc:sldMasterMk cId="1785253677" sldId="2147483658"/>
            <pc:sldLayoutMk cId="4281743024" sldId="2147483664"/>
          </pc:sldLayoutMkLst>
        </pc:sldLayoutChg>
        <pc:sldLayoutChg chg="add del mod replId">
          <pc:chgData name="中谷　崇人" userId="S::m705134@pref.hyogo.lg.jp::2d124f92-3337-4aae-a2ac-c519981d11a2" providerId="AD" clId="Web-{299D814C-77ED-CA58-DD5D-DB195EFE74AE}" dt="2023-01-18T01:58:14.741" v="41"/>
          <pc:sldLayoutMkLst>
            <pc:docMk/>
            <pc:sldMasterMk cId="1785253677" sldId="2147483658"/>
            <pc:sldLayoutMk cId="2928796608" sldId="2147483665"/>
          </pc:sldLayoutMkLst>
        </pc:sldLayoutChg>
        <pc:sldLayoutChg chg="add del mod replId">
          <pc:chgData name="中谷　崇人" userId="S::m705134@pref.hyogo.lg.jp::2d124f92-3337-4aae-a2ac-c519981d11a2" providerId="AD" clId="Web-{299D814C-77ED-CA58-DD5D-DB195EFE74AE}" dt="2023-01-18T01:58:14.741" v="41"/>
          <pc:sldLayoutMkLst>
            <pc:docMk/>
            <pc:sldMasterMk cId="1785253677" sldId="2147483658"/>
            <pc:sldLayoutMk cId="1016943863" sldId="2147483666"/>
          </pc:sldLayoutMkLst>
        </pc:sldLayoutChg>
        <pc:sldLayoutChg chg="add del mod replId">
          <pc:chgData name="中谷　崇人" userId="S::m705134@pref.hyogo.lg.jp::2d124f92-3337-4aae-a2ac-c519981d11a2" providerId="AD" clId="Web-{299D814C-77ED-CA58-DD5D-DB195EFE74AE}" dt="2023-01-18T01:58:14.741" v="41"/>
          <pc:sldLayoutMkLst>
            <pc:docMk/>
            <pc:sldMasterMk cId="1785253677" sldId="2147483658"/>
            <pc:sldLayoutMk cId="1056512113" sldId="2147483667"/>
          </pc:sldLayoutMkLst>
        </pc:sldLayoutChg>
        <pc:sldLayoutChg chg="add del mod replId">
          <pc:chgData name="中谷　崇人" userId="S::m705134@pref.hyogo.lg.jp::2d124f92-3337-4aae-a2ac-c519981d11a2" providerId="AD" clId="Web-{299D814C-77ED-CA58-DD5D-DB195EFE74AE}" dt="2023-01-18T01:58:14.741" v="41"/>
          <pc:sldLayoutMkLst>
            <pc:docMk/>
            <pc:sldMasterMk cId="1785253677" sldId="2147483658"/>
            <pc:sldLayoutMk cId="3281558869" sldId="2147483668"/>
          </pc:sldLayoutMkLst>
        </pc:sldLayoutChg>
        <pc:sldLayoutChg chg="add del mod replId">
          <pc:chgData name="中谷　崇人" userId="S::m705134@pref.hyogo.lg.jp::2d124f92-3337-4aae-a2ac-c519981d11a2" providerId="AD" clId="Web-{299D814C-77ED-CA58-DD5D-DB195EFE74AE}" dt="2023-01-18T01:58:14.741" v="41"/>
          <pc:sldLayoutMkLst>
            <pc:docMk/>
            <pc:sldMasterMk cId="1785253677" sldId="2147483658"/>
            <pc:sldLayoutMk cId="1054518952" sldId="2147483669"/>
          </pc:sldLayoutMkLst>
        </pc:sldLayoutChg>
        <pc:sldLayoutChg chg="add del mod replId">
          <pc:chgData name="中谷　崇人" userId="S::m705134@pref.hyogo.lg.jp::2d124f92-3337-4aae-a2ac-c519981d11a2" providerId="AD" clId="Web-{299D814C-77ED-CA58-DD5D-DB195EFE74AE}" dt="2023-01-18T01:58:14.741" v="41"/>
          <pc:sldLayoutMkLst>
            <pc:docMk/>
            <pc:sldMasterMk cId="1785253677" sldId="2147483658"/>
            <pc:sldLayoutMk cId="4236678135" sldId="2147483670"/>
          </pc:sldLayoutMkLst>
        </pc:sldLayoutChg>
        <pc:sldLayoutChg chg="add del mod replId">
          <pc:chgData name="中谷　崇人" userId="S::m705134@pref.hyogo.lg.jp::2d124f92-3337-4aae-a2ac-c519981d11a2" providerId="AD" clId="Web-{299D814C-77ED-CA58-DD5D-DB195EFE74AE}" dt="2023-01-18T01:58:14.741" v="41"/>
          <pc:sldLayoutMkLst>
            <pc:docMk/>
            <pc:sldMasterMk cId="1785253677" sldId="2147483658"/>
            <pc:sldLayoutMk cId="811896640" sldId="2147483671"/>
          </pc:sldLayoutMkLst>
        </pc:sldLayoutChg>
      </pc:sldMasterChg>
    </pc:docChg>
  </pc:docChgLst>
  <pc:docChgLst>
    <pc:chgData name="中谷　崇人" userId="S::m705134@pref.hyogo.lg.jp::2d124f92-3337-4aae-a2ac-c519981d11a2" providerId="AD" clId="Web-{04F3F1C9-EE33-FF05-EEFB-2267FDEE4F66}"/>
    <pc:docChg chg="modSld">
      <pc:chgData name="中谷　崇人" userId="S::m705134@pref.hyogo.lg.jp::2d124f92-3337-4aae-a2ac-c519981d11a2" providerId="AD" clId="Web-{04F3F1C9-EE33-FF05-EEFB-2267FDEE4F66}" dt="2023-01-17T04:29:48.888" v="361" actId="1076"/>
      <pc:docMkLst>
        <pc:docMk/>
      </pc:docMkLst>
      <pc:sldChg chg="modNotes">
        <pc:chgData name="中谷　崇人" userId="S::m705134@pref.hyogo.lg.jp::2d124f92-3337-4aae-a2ac-c519981d11a2" providerId="AD" clId="Web-{04F3F1C9-EE33-FF05-EEFB-2267FDEE4F66}" dt="2023-01-17T02:14:32.468" v="15"/>
        <pc:sldMkLst>
          <pc:docMk/>
          <pc:sldMk cId="0" sldId="258"/>
        </pc:sldMkLst>
      </pc:sldChg>
      <pc:sldChg chg="modNotes">
        <pc:chgData name="中谷　崇人" userId="S::m705134@pref.hyogo.lg.jp::2d124f92-3337-4aae-a2ac-c519981d11a2" providerId="AD" clId="Web-{04F3F1C9-EE33-FF05-EEFB-2267FDEE4F66}" dt="2023-01-17T02:15:56.220" v="48"/>
        <pc:sldMkLst>
          <pc:docMk/>
          <pc:sldMk cId="0" sldId="259"/>
        </pc:sldMkLst>
      </pc:sldChg>
      <pc:sldChg chg="modNotes">
        <pc:chgData name="中谷　崇人" userId="S::m705134@pref.hyogo.lg.jp::2d124f92-3337-4aae-a2ac-c519981d11a2" providerId="AD" clId="Web-{04F3F1C9-EE33-FF05-EEFB-2267FDEE4F66}" dt="2023-01-17T02:19:17.507" v="109"/>
        <pc:sldMkLst>
          <pc:docMk/>
          <pc:sldMk cId="0" sldId="260"/>
        </pc:sldMkLst>
      </pc:sldChg>
      <pc:sldChg chg="modNotes">
        <pc:chgData name="中谷　崇人" userId="S::m705134@pref.hyogo.lg.jp::2d124f92-3337-4aae-a2ac-c519981d11a2" providerId="AD" clId="Web-{04F3F1C9-EE33-FF05-EEFB-2267FDEE4F66}" dt="2023-01-17T02:28:23.910" v="118"/>
        <pc:sldMkLst>
          <pc:docMk/>
          <pc:sldMk cId="0" sldId="261"/>
        </pc:sldMkLst>
      </pc:sldChg>
      <pc:sldChg chg="modSp modNotes">
        <pc:chgData name="中谷　崇人" userId="S::m705134@pref.hyogo.lg.jp::2d124f92-3337-4aae-a2ac-c519981d11a2" providerId="AD" clId="Web-{04F3F1C9-EE33-FF05-EEFB-2267FDEE4F66}" dt="2023-01-17T02:29:51.178" v="146" actId="20577"/>
        <pc:sldMkLst>
          <pc:docMk/>
          <pc:sldMk cId="0" sldId="262"/>
        </pc:sldMkLst>
        <pc:spChg chg="mod">
          <ac:chgData name="中谷　崇人" userId="S::m705134@pref.hyogo.lg.jp::2d124f92-3337-4aae-a2ac-c519981d11a2" providerId="AD" clId="Web-{04F3F1C9-EE33-FF05-EEFB-2267FDEE4F66}" dt="2023-01-17T02:28:30.082" v="119" actId="14100"/>
          <ac:spMkLst>
            <pc:docMk/>
            <pc:sldMk cId="0" sldId="262"/>
            <ac:spMk id="139" creationId="{00000000-0000-0000-0000-000000000000}"/>
          </ac:spMkLst>
        </pc:spChg>
        <pc:spChg chg="mod">
          <ac:chgData name="中谷　崇人" userId="S::m705134@pref.hyogo.lg.jp::2d124f92-3337-4aae-a2ac-c519981d11a2" providerId="AD" clId="Web-{04F3F1C9-EE33-FF05-EEFB-2267FDEE4F66}" dt="2023-01-17T02:29:51.178" v="146" actId="20577"/>
          <ac:spMkLst>
            <pc:docMk/>
            <pc:sldMk cId="0" sldId="262"/>
            <ac:spMk id="140" creationId="{00000000-0000-0000-0000-000000000000}"/>
          </ac:spMkLst>
        </pc:spChg>
      </pc:sldChg>
      <pc:sldChg chg="modNotes">
        <pc:chgData name="中谷　崇人" userId="S::m705134@pref.hyogo.lg.jp::2d124f92-3337-4aae-a2ac-c519981d11a2" providerId="AD" clId="Web-{04F3F1C9-EE33-FF05-EEFB-2267FDEE4F66}" dt="2023-01-17T02:32:11.244" v="206"/>
        <pc:sldMkLst>
          <pc:docMk/>
          <pc:sldMk cId="0" sldId="263"/>
        </pc:sldMkLst>
      </pc:sldChg>
      <pc:sldChg chg="modNotes">
        <pc:chgData name="中谷　崇人" userId="S::m705134@pref.hyogo.lg.jp::2d124f92-3337-4aae-a2ac-c519981d11a2" providerId="AD" clId="Web-{04F3F1C9-EE33-FF05-EEFB-2267FDEE4F66}" dt="2023-01-17T02:45:51.108" v="221"/>
        <pc:sldMkLst>
          <pc:docMk/>
          <pc:sldMk cId="0" sldId="265"/>
        </pc:sldMkLst>
      </pc:sldChg>
      <pc:sldChg chg="modNotes">
        <pc:chgData name="中谷　崇人" userId="S::m705134@pref.hyogo.lg.jp::2d124f92-3337-4aae-a2ac-c519981d11a2" providerId="AD" clId="Web-{04F3F1C9-EE33-FF05-EEFB-2267FDEE4F66}" dt="2023-01-17T02:48:19.283" v="285"/>
        <pc:sldMkLst>
          <pc:docMk/>
          <pc:sldMk cId="0" sldId="266"/>
        </pc:sldMkLst>
      </pc:sldChg>
      <pc:sldChg chg="modNotes">
        <pc:chgData name="中谷　崇人" userId="S::m705134@pref.hyogo.lg.jp::2d124f92-3337-4aae-a2ac-c519981d11a2" providerId="AD" clId="Web-{04F3F1C9-EE33-FF05-EEFB-2267FDEE4F66}" dt="2023-01-17T02:49:44.770" v="308"/>
        <pc:sldMkLst>
          <pc:docMk/>
          <pc:sldMk cId="0" sldId="267"/>
        </pc:sldMkLst>
      </pc:sldChg>
      <pc:sldChg chg="addSp delSp modSp modNotes">
        <pc:chgData name="中谷　崇人" userId="S::m705134@pref.hyogo.lg.jp::2d124f92-3337-4aae-a2ac-c519981d11a2" providerId="AD" clId="Web-{04F3F1C9-EE33-FF05-EEFB-2267FDEE4F66}" dt="2023-01-17T04:29:48.888" v="361" actId="1076"/>
        <pc:sldMkLst>
          <pc:docMk/>
          <pc:sldMk cId="0" sldId="268"/>
        </pc:sldMkLst>
        <pc:picChg chg="add del mod">
          <ac:chgData name="中谷　崇人" userId="S::m705134@pref.hyogo.lg.jp::2d124f92-3337-4aae-a2ac-c519981d11a2" providerId="AD" clId="Web-{04F3F1C9-EE33-FF05-EEFB-2267FDEE4F66}" dt="2023-01-17T02:55:33.263" v="355"/>
          <ac:picMkLst>
            <pc:docMk/>
            <pc:sldMk cId="0" sldId="268"/>
            <ac:picMk id="2" creationId="{8D2AAFC7-E83F-0CA7-E313-E381961EC084}"/>
          </ac:picMkLst>
        </pc:picChg>
        <pc:picChg chg="add mod">
          <ac:chgData name="中谷　崇人" userId="S::m705134@pref.hyogo.lg.jp::2d124f92-3337-4aae-a2ac-c519981d11a2" providerId="AD" clId="Web-{04F3F1C9-EE33-FF05-EEFB-2267FDEE4F66}" dt="2023-01-17T04:29:26.965" v="357" actId="1076"/>
          <ac:picMkLst>
            <pc:docMk/>
            <pc:sldMk cId="0" sldId="268"/>
            <ac:picMk id="2" creationId="{F837C9F3-ECF8-47A7-78FF-2C0B34E6A585}"/>
          </ac:picMkLst>
        </pc:picChg>
        <pc:picChg chg="add mod">
          <ac:chgData name="中谷　崇人" userId="S::m705134@pref.hyogo.lg.jp::2d124f92-3337-4aae-a2ac-c519981d11a2" providerId="AD" clId="Web-{04F3F1C9-EE33-FF05-EEFB-2267FDEE4F66}" dt="2023-01-17T04:29:48.888" v="361" actId="1076"/>
          <ac:picMkLst>
            <pc:docMk/>
            <pc:sldMk cId="0" sldId="268"/>
            <ac:picMk id="5" creationId="{543CE89F-1B34-156A-5FE6-1E60AC977FAB}"/>
          </ac:picMkLst>
        </pc:picChg>
      </pc:sldChg>
    </pc:docChg>
  </pc:docChgLst>
  <pc:docChgLst>
    <pc:chgData name="㕝子　泰明" userId="S::m771583@pref.hyogo.lg.jp::f4c0e719-b95f-4259-a1fa-af9db630992b" providerId="AD" clId="Web-{C518C4C3-2BA8-4F3B-B00A-B205ABA15ABF}"/>
    <pc:docChg chg="modSld">
      <pc:chgData name="㕝子　泰明" userId="S::m771583@pref.hyogo.lg.jp::f4c0e719-b95f-4259-a1fa-af9db630992b" providerId="AD" clId="Web-{C518C4C3-2BA8-4F3B-B00A-B205ABA15ABF}" dt="2023-01-18T07:53:31.137" v="7" actId="1076"/>
      <pc:docMkLst>
        <pc:docMk/>
      </pc:docMkLst>
      <pc:sldChg chg="modSp">
        <pc:chgData name="㕝子　泰明" userId="S::m771583@pref.hyogo.lg.jp::f4c0e719-b95f-4259-a1fa-af9db630992b" providerId="AD" clId="Web-{C518C4C3-2BA8-4F3B-B00A-B205ABA15ABF}" dt="2023-01-18T07:53:31.137" v="7" actId="1076"/>
        <pc:sldMkLst>
          <pc:docMk/>
          <pc:sldMk cId="36122968" sldId="270"/>
        </pc:sldMkLst>
        <pc:spChg chg="mod">
          <ac:chgData name="㕝子　泰明" userId="S::m771583@pref.hyogo.lg.jp::f4c0e719-b95f-4259-a1fa-af9db630992b" providerId="AD" clId="Web-{C518C4C3-2BA8-4F3B-B00A-B205ABA15ABF}" dt="2023-01-18T07:53:31.137" v="7" actId="1076"/>
          <ac:spMkLst>
            <pc:docMk/>
            <pc:sldMk cId="36122968" sldId="270"/>
            <ac:spMk id="2" creationId="{89A6E742-6A3F-EF97-B251-173C70D8E3DC}"/>
          </ac:spMkLst>
        </pc:spChg>
        <pc:spChg chg="mod">
          <ac:chgData name="㕝子　泰明" userId="S::m771583@pref.hyogo.lg.jp::f4c0e719-b95f-4259-a1fa-af9db630992b" providerId="AD" clId="Web-{C518C4C3-2BA8-4F3B-B00A-B205ABA15ABF}" dt="2023-01-18T07:53:05.356" v="4" actId="1076"/>
          <ac:spMkLst>
            <pc:docMk/>
            <pc:sldMk cId="36122968" sldId="270"/>
            <ac:spMk id="167" creationId="{00000000-0000-0000-0000-000000000000}"/>
          </ac:spMkLst>
        </pc:spChg>
        <pc:spChg chg="mod">
          <ac:chgData name="㕝子　泰明" userId="S::m771583@pref.hyogo.lg.jp::f4c0e719-b95f-4259-a1fa-af9db630992b" providerId="AD" clId="Web-{C518C4C3-2BA8-4F3B-B00A-B205ABA15ABF}" dt="2023-01-18T07:52:27.511" v="0" actId="1076"/>
          <ac:spMkLst>
            <pc:docMk/>
            <pc:sldMk cId="36122968" sldId="270"/>
            <ac:spMk id="168" creationId="{00000000-0000-0000-0000-000000000000}"/>
          </ac:spMkLst>
        </pc:spChg>
      </pc:sldChg>
    </pc:docChg>
  </pc:docChgLst>
  <pc:docChgLst>
    <pc:chgData name="㕝子　泰明" userId="S::m771583@pref.hyogo.lg.jp::f4c0e719-b95f-4259-a1fa-af9db630992b" providerId="AD" clId="Web-{5EEFD6A0-C97F-4D35-9D8B-B657AE063CB2}"/>
    <pc:docChg chg="modSld">
      <pc:chgData name="㕝子　泰明" userId="S::m771583@pref.hyogo.lg.jp::f4c0e719-b95f-4259-a1fa-af9db630992b" providerId="AD" clId="Web-{5EEFD6A0-C97F-4D35-9D8B-B657AE063CB2}" dt="2023-01-19T01:46:53.938" v="0" actId="14100"/>
      <pc:docMkLst>
        <pc:docMk/>
      </pc:docMkLst>
      <pc:sldChg chg="modSp">
        <pc:chgData name="㕝子　泰明" userId="S::m771583@pref.hyogo.lg.jp::f4c0e719-b95f-4259-a1fa-af9db630992b" providerId="AD" clId="Web-{5EEFD6A0-C97F-4D35-9D8B-B657AE063CB2}" dt="2023-01-19T01:46:53.938" v="0" actId="14100"/>
        <pc:sldMkLst>
          <pc:docMk/>
          <pc:sldMk cId="2791314009" sldId="279"/>
        </pc:sldMkLst>
        <pc:spChg chg="mod">
          <ac:chgData name="㕝子　泰明" userId="S::m771583@pref.hyogo.lg.jp::f4c0e719-b95f-4259-a1fa-af9db630992b" providerId="AD" clId="Web-{5EEFD6A0-C97F-4D35-9D8B-B657AE063CB2}" dt="2023-01-19T01:46:53.938" v="0" actId="14100"/>
          <ac:spMkLst>
            <pc:docMk/>
            <pc:sldMk cId="2791314009" sldId="279"/>
            <ac:spMk id="5" creationId="{C3258218-8497-4745-9215-742B9815068B}"/>
          </ac:spMkLst>
        </pc:spChg>
      </pc:sldChg>
    </pc:docChg>
  </pc:docChgLst>
  <pc:docChgLst>
    <pc:chgData name="中谷　崇人" userId="S::m705134@pref.hyogo.lg.jp::2d124f92-3337-4aae-a2ac-c519981d11a2" providerId="AD" clId="Web-{4FD6784A-5FF7-D940-AF6F-7DA2DCCF71FD}"/>
    <pc:docChg chg="modSld">
      <pc:chgData name="中谷　崇人" userId="S::m705134@pref.hyogo.lg.jp::2d124f92-3337-4aae-a2ac-c519981d11a2" providerId="AD" clId="Web-{4FD6784A-5FF7-D940-AF6F-7DA2DCCF71FD}" dt="2023-01-17T04:49:34.446" v="201"/>
      <pc:docMkLst>
        <pc:docMk/>
      </pc:docMkLst>
      <pc:sldChg chg="modSp modNotes">
        <pc:chgData name="中谷　崇人" userId="S::m705134@pref.hyogo.lg.jp::2d124f92-3337-4aae-a2ac-c519981d11a2" providerId="AD" clId="Web-{4FD6784A-5FF7-D940-AF6F-7DA2DCCF71FD}" dt="2023-01-17T04:45:54.597" v="188"/>
        <pc:sldMkLst>
          <pc:docMk/>
          <pc:sldMk cId="0" sldId="267"/>
        </pc:sldMkLst>
        <pc:spChg chg="mod">
          <ac:chgData name="中谷　崇人" userId="S::m705134@pref.hyogo.lg.jp::2d124f92-3337-4aae-a2ac-c519981d11a2" providerId="AD" clId="Web-{4FD6784A-5FF7-D940-AF6F-7DA2DCCF71FD}" dt="2023-01-17T04:39:21.464" v="52" actId="14100"/>
          <ac:spMkLst>
            <pc:docMk/>
            <pc:sldMk cId="0" sldId="267"/>
            <ac:spMk id="160" creationId="{00000000-0000-0000-0000-000000000000}"/>
          </ac:spMkLst>
        </pc:spChg>
      </pc:sldChg>
      <pc:sldChg chg="modNotes">
        <pc:chgData name="中谷　崇人" userId="S::m705134@pref.hyogo.lg.jp::2d124f92-3337-4aae-a2ac-c519981d11a2" providerId="AD" clId="Web-{4FD6784A-5FF7-D940-AF6F-7DA2DCCF71FD}" dt="2023-01-17T04:49:34.446" v="201"/>
        <pc:sldMkLst>
          <pc:docMk/>
          <pc:sldMk cId="0" sldId="268"/>
        </pc:sldMkLst>
      </pc:sldChg>
    </pc:docChg>
  </pc:docChgLst>
  <pc:docChgLst>
    <pc:chgData clId="Web-{600DF6F5-1C33-997D-57EB-03ADD7CDD178}"/>
    <pc:docChg chg="modSld">
      <pc:chgData name="" userId="" providerId="" clId="Web-{600DF6F5-1C33-997D-57EB-03ADD7CDD178}" dt="2023-01-25T03:48:56.883" v="1" actId="1076"/>
      <pc:docMkLst>
        <pc:docMk/>
      </pc:docMkLst>
      <pc:sldChg chg="modSp">
        <pc:chgData name="" userId="" providerId="" clId="Web-{600DF6F5-1C33-997D-57EB-03ADD7CDD178}" dt="2023-01-25T03:48:56.883" v="1" actId="1076"/>
        <pc:sldMkLst>
          <pc:docMk/>
          <pc:sldMk cId="4289932111" sldId="280"/>
        </pc:sldMkLst>
        <pc:picChg chg="mod">
          <ac:chgData name="" userId="" providerId="" clId="Web-{600DF6F5-1C33-997D-57EB-03ADD7CDD178}" dt="2023-01-25T03:48:56.883" v="1" actId="1076"/>
          <ac:picMkLst>
            <pc:docMk/>
            <pc:sldMk cId="4289932111" sldId="280"/>
            <ac:picMk id="4" creationId="{00000000-0000-0000-0000-000000000000}"/>
          </ac:picMkLst>
        </pc:picChg>
      </pc:sldChg>
    </pc:docChg>
  </pc:docChgLst>
  <pc:docChgLst>
    <pc:chgData name="中谷　崇人" userId="S::m705134@pref.hyogo.lg.jp::2d124f92-3337-4aae-a2ac-c519981d11a2" providerId="AD" clId="Web-{600DF6F5-1C33-997D-57EB-03ADD7CDD178}"/>
    <pc:docChg chg="modSld">
      <pc:chgData name="中谷　崇人" userId="S::m705134@pref.hyogo.lg.jp::2d124f92-3337-4aae-a2ac-c519981d11a2" providerId="AD" clId="Web-{600DF6F5-1C33-997D-57EB-03ADD7CDD178}" dt="2023-01-25T04:00:15.024" v="10" actId="1076"/>
      <pc:docMkLst>
        <pc:docMk/>
      </pc:docMkLst>
      <pc:sldChg chg="addSp delSp modSp">
        <pc:chgData name="中谷　崇人" userId="S::m705134@pref.hyogo.lg.jp::2d124f92-3337-4aae-a2ac-c519981d11a2" providerId="AD" clId="Web-{600DF6F5-1C33-997D-57EB-03ADD7CDD178}" dt="2023-01-25T04:00:15.024" v="10" actId="1076"/>
        <pc:sldMkLst>
          <pc:docMk/>
          <pc:sldMk cId="4289932111" sldId="280"/>
        </pc:sldMkLst>
        <pc:picChg chg="add mod ord">
          <ac:chgData name="中谷　崇人" userId="S::m705134@pref.hyogo.lg.jp::2d124f92-3337-4aae-a2ac-c519981d11a2" providerId="AD" clId="Web-{600DF6F5-1C33-997D-57EB-03ADD7CDD178}" dt="2023-01-25T04:00:15.024" v="10" actId="1076"/>
          <ac:picMkLst>
            <pc:docMk/>
            <pc:sldMk cId="4289932111" sldId="280"/>
            <ac:picMk id="2" creationId="{F2C80550-9AAC-F8D4-A68A-E6E787676434}"/>
          </ac:picMkLst>
        </pc:picChg>
        <pc:picChg chg="del">
          <ac:chgData name="中谷　崇人" userId="S::m705134@pref.hyogo.lg.jp::2d124f92-3337-4aae-a2ac-c519981d11a2" providerId="AD" clId="Web-{600DF6F5-1C33-997D-57EB-03ADD7CDD178}" dt="2023-01-25T03:49:01.274" v="0"/>
          <ac:picMkLst>
            <pc:docMk/>
            <pc:sldMk cId="4289932111" sldId="280"/>
            <ac:picMk id="4" creationId="{00000000-0000-0000-0000-000000000000}"/>
          </ac:picMkLst>
        </pc:picChg>
      </pc:sldChg>
      <pc:sldChg chg="modSp">
        <pc:chgData name="中谷　崇人" userId="S::m705134@pref.hyogo.lg.jp::2d124f92-3337-4aae-a2ac-c519981d11a2" providerId="AD" clId="Web-{600DF6F5-1C33-997D-57EB-03ADD7CDD178}" dt="2023-01-25T03:59:29.882" v="2" actId="20577"/>
        <pc:sldMkLst>
          <pc:docMk/>
          <pc:sldMk cId="892432199" sldId="284"/>
        </pc:sldMkLst>
        <pc:spChg chg="mod">
          <ac:chgData name="中谷　崇人" userId="S::m705134@pref.hyogo.lg.jp::2d124f92-3337-4aae-a2ac-c519981d11a2" providerId="AD" clId="Web-{600DF6F5-1C33-997D-57EB-03ADD7CDD178}" dt="2023-01-25T03:59:29.882" v="2" actId="20577"/>
          <ac:spMkLst>
            <pc:docMk/>
            <pc:sldMk cId="892432199" sldId="284"/>
            <ac:spMk id="140" creationId="{00000000-0000-0000-0000-000000000000}"/>
          </ac:spMkLst>
        </pc:spChg>
      </pc:sldChg>
    </pc:docChg>
  </pc:docChgLst>
  <pc:docChgLst>
    <pc:chgData name="㕝子　泰明" userId="S::m771583@pref.hyogo.lg.jp::f4c0e719-b95f-4259-a1fa-af9db630992b" providerId="AD" clId="Web-{336A07CC-1E42-40AE-A4BD-D765492B242C}"/>
    <pc:docChg chg="modSld">
      <pc:chgData name="㕝子　泰明" userId="S::m771583@pref.hyogo.lg.jp::f4c0e719-b95f-4259-a1fa-af9db630992b" providerId="AD" clId="Web-{336A07CC-1E42-40AE-A4BD-D765492B242C}" dt="2023-01-11T02:31:55.076" v="2" actId="14100"/>
      <pc:docMkLst>
        <pc:docMk/>
      </pc:docMkLst>
      <pc:sldChg chg="addSp modSp">
        <pc:chgData name="㕝子　泰明" userId="S::m771583@pref.hyogo.lg.jp::f4c0e719-b95f-4259-a1fa-af9db630992b" providerId="AD" clId="Web-{336A07CC-1E42-40AE-A4BD-D765492B242C}" dt="2023-01-11T02:31:55.076" v="2" actId="14100"/>
        <pc:sldMkLst>
          <pc:docMk/>
          <pc:sldMk cId="0" sldId="260"/>
        </pc:sldMkLst>
        <pc:picChg chg="add mod">
          <ac:chgData name="㕝子　泰明" userId="S::m771583@pref.hyogo.lg.jp::f4c0e719-b95f-4259-a1fa-af9db630992b" providerId="AD" clId="Web-{336A07CC-1E42-40AE-A4BD-D765492B242C}" dt="2023-01-11T02:31:55.076" v="2" actId="14100"/>
          <ac:picMkLst>
            <pc:docMk/>
            <pc:sldMk cId="0" sldId="260"/>
            <ac:picMk id="2" creationId="{9755ADD8-2B85-B63A-E471-21ADDF23BECB}"/>
          </ac:picMkLst>
        </pc:picChg>
      </pc:sldChg>
    </pc:docChg>
  </pc:docChgLst>
  <pc:docChgLst>
    <pc:chgData name="㕝子　泰明" userId="S::m771583@pref.hyogo.lg.jp::f4c0e719-b95f-4259-a1fa-af9db630992b" providerId="AD" clId="Web-{42613962-9A8C-47C2-9EB1-DFD4BFD34FA1}"/>
    <pc:docChg chg="addSld delSld modSld sldOrd">
      <pc:chgData name="㕝子　泰明" userId="S::m771583@pref.hyogo.lg.jp::f4c0e719-b95f-4259-a1fa-af9db630992b" providerId="AD" clId="Web-{42613962-9A8C-47C2-9EB1-DFD4BFD34FA1}" dt="2023-01-08T13:51:32.376" v="695" actId="20577"/>
      <pc:docMkLst>
        <pc:docMk/>
      </pc:docMkLst>
      <pc:sldChg chg="modSp">
        <pc:chgData name="㕝子　泰明" userId="S::m771583@pref.hyogo.lg.jp::f4c0e719-b95f-4259-a1fa-af9db630992b" providerId="AD" clId="Web-{42613962-9A8C-47C2-9EB1-DFD4BFD34FA1}" dt="2023-01-08T13:00:31.163" v="0" actId="20577"/>
        <pc:sldMkLst>
          <pc:docMk/>
          <pc:sldMk cId="0" sldId="256"/>
        </pc:sldMkLst>
        <pc:spChg chg="mod">
          <ac:chgData name="㕝子　泰明" userId="S::m771583@pref.hyogo.lg.jp::f4c0e719-b95f-4259-a1fa-af9db630992b" providerId="AD" clId="Web-{42613962-9A8C-47C2-9EB1-DFD4BFD34FA1}" dt="2023-01-08T13:00:31.163" v="0" actId="20577"/>
          <ac:spMkLst>
            <pc:docMk/>
            <pc:sldMk cId="0" sldId="256"/>
            <ac:spMk id="109" creationId="{00000000-0000-0000-0000-000000000000}"/>
          </ac:spMkLst>
        </pc:spChg>
      </pc:sldChg>
      <pc:sldChg chg="del">
        <pc:chgData name="㕝子　泰明" userId="S::m771583@pref.hyogo.lg.jp::f4c0e719-b95f-4259-a1fa-af9db630992b" providerId="AD" clId="Web-{42613962-9A8C-47C2-9EB1-DFD4BFD34FA1}" dt="2023-01-08T13:00:43.976" v="1"/>
        <pc:sldMkLst>
          <pc:docMk/>
          <pc:sldMk cId="0" sldId="269"/>
        </pc:sldMkLst>
      </pc:sldChg>
      <pc:sldChg chg="addSp modSp">
        <pc:chgData name="㕝子　泰明" userId="S::m771583@pref.hyogo.lg.jp::f4c0e719-b95f-4259-a1fa-af9db630992b" providerId="AD" clId="Web-{42613962-9A8C-47C2-9EB1-DFD4BFD34FA1}" dt="2023-01-08T13:15:20.121" v="225" actId="20577"/>
        <pc:sldMkLst>
          <pc:docMk/>
          <pc:sldMk cId="36122968" sldId="270"/>
        </pc:sldMkLst>
        <pc:spChg chg="add mod">
          <ac:chgData name="㕝子　泰明" userId="S::m771583@pref.hyogo.lg.jp::f4c0e719-b95f-4259-a1fa-af9db630992b" providerId="AD" clId="Web-{42613962-9A8C-47C2-9EB1-DFD4BFD34FA1}" dt="2023-01-08T13:15:20.121" v="225" actId="20577"/>
          <ac:spMkLst>
            <pc:docMk/>
            <pc:sldMk cId="36122968" sldId="270"/>
            <ac:spMk id="2" creationId="{89A6E742-6A3F-EF97-B251-173C70D8E3DC}"/>
          </ac:spMkLst>
        </pc:spChg>
        <pc:spChg chg="mod">
          <ac:chgData name="㕝子　泰明" userId="S::m771583@pref.hyogo.lg.jp::f4c0e719-b95f-4259-a1fa-af9db630992b" providerId="AD" clId="Web-{42613962-9A8C-47C2-9EB1-DFD4BFD34FA1}" dt="2023-01-08T13:04:31.725" v="13" actId="20577"/>
          <ac:spMkLst>
            <pc:docMk/>
            <pc:sldMk cId="36122968" sldId="270"/>
            <ac:spMk id="167" creationId="{00000000-0000-0000-0000-000000000000}"/>
          </ac:spMkLst>
        </pc:spChg>
        <pc:spChg chg="mod">
          <ac:chgData name="㕝子　泰明" userId="S::m771583@pref.hyogo.lg.jp::f4c0e719-b95f-4259-a1fa-af9db630992b" providerId="AD" clId="Web-{42613962-9A8C-47C2-9EB1-DFD4BFD34FA1}" dt="2023-01-08T13:10:15.314" v="116" actId="1076"/>
          <ac:spMkLst>
            <pc:docMk/>
            <pc:sldMk cId="36122968" sldId="270"/>
            <ac:spMk id="168" creationId="{00000000-0000-0000-0000-000000000000}"/>
          </ac:spMkLst>
        </pc:spChg>
      </pc:sldChg>
      <pc:sldChg chg="modSp add ord replId">
        <pc:chgData name="㕝子　泰明" userId="S::m771583@pref.hyogo.lg.jp::f4c0e719-b95f-4259-a1fa-af9db630992b" providerId="AD" clId="Web-{42613962-9A8C-47C2-9EB1-DFD4BFD34FA1}" dt="2023-01-08T13:01:21.039" v="7" actId="20577"/>
        <pc:sldMkLst>
          <pc:docMk/>
          <pc:sldMk cId="2884060382" sldId="271"/>
        </pc:sldMkLst>
        <pc:spChg chg="mod">
          <ac:chgData name="㕝子　泰明" userId="S::m771583@pref.hyogo.lg.jp::f4c0e719-b95f-4259-a1fa-af9db630992b" providerId="AD" clId="Web-{42613962-9A8C-47C2-9EB1-DFD4BFD34FA1}" dt="2023-01-08T13:01:21.039" v="7" actId="20577"/>
          <ac:spMkLst>
            <pc:docMk/>
            <pc:sldMk cId="2884060382" sldId="271"/>
            <ac:spMk id="110" creationId="{00000000-0000-0000-0000-000000000000}"/>
          </ac:spMkLst>
        </pc:spChg>
      </pc:sldChg>
      <pc:sldChg chg="modSp add replId">
        <pc:chgData name="㕝子　泰明" userId="S::m771583@pref.hyogo.lg.jp::f4c0e719-b95f-4259-a1fa-af9db630992b" providerId="AD" clId="Web-{42613962-9A8C-47C2-9EB1-DFD4BFD34FA1}" dt="2023-01-08T13:51:32.376" v="695" actId="20577"/>
        <pc:sldMkLst>
          <pc:docMk/>
          <pc:sldMk cId="3963497422" sldId="272"/>
        </pc:sldMkLst>
        <pc:spChg chg="mod">
          <ac:chgData name="㕝子　泰明" userId="S::m771583@pref.hyogo.lg.jp::f4c0e719-b95f-4259-a1fa-af9db630992b" providerId="AD" clId="Web-{42613962-9A8C-47C2-9EB1-DFD4BFD34FA1}" dt="2023-01-08T13:51:32.376" v="695" actId="20577"/>
          <ac:spMkLst>
            <pc:docMk/>
            <pc:sldMk cId="3963497422" sldId="272"/>
            <ac:spMk id="168" creationId="{00000000-0000-0000-0000-000000000000}"/>
          </ac:spMkLst>
        </pc:spChg>
      </pc:sldChg>
      <pc:sldChg chg="modSp add replId">
        <pc:chgData name="㕝子　泰明" userId="S::m771583@pref.hyogo.lg.jp::f4c0e719-b95f-4259-a1fa-af9db630992b" providerId="AD" clId="Web-{42613962-9A8C-47C2-9EB1-DFD4BFD34FA1}" dt="2023-01-08T13:33:15.285" v="403" actId="20577"/>
        <pc:sldMkLst>
          <pc:docMk/>
          <pc:sldMk cId="2654680117" sldId="273"/>
        </pc:sldMkLst>
        <pc:spChg chg="mod">
          <ac:chgData name="㕝子　泰明" userId="S::m771583@pref.hyogo.lg.jp::f4c0e719-b95f-4259-a1fa-af9db630992b" providerId="AD" clId="Web-{42613962-9A8C-47C2-9EB1-DFD4BFD34FA1}" dt="2023-01-08T13:33:15.285" v="403" actId="20577"/>
          <ac:spMkLst>
            <pc:docMk/>
            <pc:sldMk cId="2654680117" sldId="273"/>
            <ac:spMk id="2" creationId="{89A6E742-6A3F-EF97-B251-173C70D8E3DC}"/>
          </ac:spMkLst>
        </pc:spChg>
        <pc:spChg chg="mod">
          <ac:chgData name="㕝子　泰明" userId="S::m771583@pref.hyogo.lg.jp::f4c0e719-b95f-4259-a1fa-af9db630992b" providerId="AD" clId="Web-{42613962-9A8C-47C2-9EB1-DFD4BFD34FA1}" dt="2023-01-08T13:21:10.226" v="231" actId="20577"/>
          <ac:spMkLst>
            <pc:docMk/>
            <pc:sldMk cId="2654680117" sldId="273"/>
            <ac:spMk id="167" creationId="{00000000-0000-0000-0000-000000000000}"/>
          </ac:spMkLst>
        </pc:spChg>
        <pc:spChg chg="mod">
          <ac:chgData name="㕝子　泰明" userId="S::m771583@pref.hyogo.lg.jp::f4c0e719-b95f-4259-a1fa-af9db630992b" providerId="AD" clId="Web-{42613962-9A8C-47C2-9EB1-DFD4BFD34FA1}" dt="2023-01-08T13:23:17.980" v="279" actId="20577"/>
          <ac:spMkLst>
            <pc:docMk/>
            <pc:sldMk cId="2654680117" sldId="273"/>
            <ac:spMk id="168" creationId="{00000000-0000-0000-0000-000000000000}"/>
          </ac:spMkLst>
        </pc:spChg>
      </pc:sldChg>
      <pc:sldChg chg="modSp add ord replId">
        <pc:chgData name="㕝子　泰明" userId="S::m771583@pref.hyogo.lg.jp::f4c0e719-b95f-4259-a1fa-af9db630992b" providerId="AD" clId="Web-{42613962-9A8C-47C2-9EB1-DFD4BFD34FA1}" dt="2023-01-08T13:40:07.456" v="519" actId="20577"/>
        <pc:sldMkLst>
          <pc:docMk/>
          <pc:sldMk cId="4169362618" sldId="274"/>
        </pc:sldMkLst>
        <pc:spChg chg="mod">
          <ac:chgData name="㕝子　泰明" userId="S::m771583@pref.hyogo.lg.jp::f4c0e719-b95f-4259-a1fa-af9db630992b" providerId="AD" clId="Web-{42613962-9A8C-47C2-9EB1-DFD4BFD34FA1}" dt="2023-01-08T13:40:07.456" v="519" actId="20577"/>
          <ac:spMkLst>
            <pc:docMk/>
            <pc:sldMk cId="4169362618" sldId="274"/>
            <ac:spMk id="2" creationId="{89A6E742-6A3F-EF97-B251-173C70D8E3DC}"/>
          </ac:spMkLst>
        </pc:spChg>
        <pc:spChg chg="mod">
          <ac:chgData name="㕝子　泰明" userId="S::m771583@pref.hyogo.lg.jp::f4c0e719-b95f-4259-a1fa-af9db630992b" providerId="AD" clId="Web-{42613962-9A8C-47C2-9EB1-DFD4BFD34FA1}" dt="2023-01-08T13:34:01.288" v="414" actId="20577"/>
          <ac:spMkLst>
            <pc:docMk/>
            <pc:sldMk cId="4169362618" sldId="274"/>
            <ac:spMk id="167" creationId="{00000000-0000-0000-0000-000000000000}"/>
          </ac:spMkLst>
        </pc:spChg>
        <pc:spChg chg="mod">
          <ac:chgData name="㕝子　泰明" userId="S::m771583@pref.hyogo.lg.jp::f4c0e719-b95f-4259-a1fa-af9db630992b" providerId="AD" clId="Web-{42613962-9A8C-47C2-9EB1-DFD4BFD34FA1}" dt="2023-01-08T13:35:39.838" v="462" actId="20577"/>
          <ac:spMkLst>
            <pc:docMk/>
            <pc:sldMk cId="4169362618" sldId="274"/>
            <ac:spMk id="168" creationId="{00000000-0000-0000-0000-000000000000}"/>
          </ac:spMkLst>
        </pc:spChg>
      </pc:sldChg>
      <pc:sldChg chg="modSp add replId">
        <pc:chgData name="㕝子　泰明" userId="S::m771583@pref.hyogo.lg.jp::f4c0e719-b95f-4259-a1fa-af9db630992b" providerId="AD" clId="Web-{42613962-9A8C-47C2-9EB1-DFD4BFD34FA1}" dt="2023-01-08T13:47:42.915" v="652" actId="20577"/>
        <pc:sldMkLst>
          <pc:docMk/>
          <pc:sldMk cId="1369814906" sldId="275"/>
        </pc:sldMkLst>
        <pc:spChg chg="mod">
          <ac:chgData name="㕝子　泰明" userId="S::m771583@pref.hyogo.lg.jp::f4c0e719-b95f-4259-a1fa-af9db630992b" providerId="AD" clId="Web-{42613962-9A8C-47C2-9EB1-DFD4BFD34FA1}" dt="2023-01-08T13:47:42.915" v="652" actId="20577"/>
          <ac:spMkLst>
            <pc:docMk/>
            <pc:sldMk cId="1369814906" sldId="275"/>
            <ac:spMk id="2" creationId="{89A6E742-6A3F-EF97-B251-173C70D8E3DC}"/>
          </ac:spMkLst>
        </pc:spChg>
        <pc:spChg chg="mod">
          <ac:chgData name="㕝子　泰明" userId="S::m771583@pref.hyogo.lg.jp::f4c0e719-b95f-4259-a1fa-af9db630992b" providerId="AD" clId="Web-{42613962-9A8C-47C2-9EB1-DFD4BFD34FA1}" dt="2023-01-08T13:41:01.426" v="534" actId="20577"/>
          <ac:spMkLst>
            <pc:docMk/>
            <pc:sldMk cId="1369814906" sldId="275"/>
            <ac:spMk id="167" creationId="{00000000-0000-0000-0000-000000000000}"/>
          </ac:spMkLst>
        </pc:spChg>
        <pc:spChg chg="mod">
          <ac:chgData name="㕝子　泰明" userId="S::m771583@pref.hyogo.lg.jp::f4c0e719-b95f-4259-a1fa-af9db630992b" providerId="AD" clId="Web-{42613962-9A8C-47C2-9EB1-DFD4BFD34FA1}" dt="2023-01-08T13:44:21.612" v="588" actId="20577"/>
          <ac:spMkLst>
            <pc:docMk/>
            <pc:sldMk cId="1369814906" sldId="275"/>
            <ac:spMk id="168" creationId="{00000000-0000-0000-0000-000000000000}"/>
          </ac:spMkLst>
        </pc:spChg>
      </pc:sldChg>
    </pc:docChg>
  </pc:docChgLst>
  <pc:docChgLst>
    <pc:chgData name="㕝子　泰明" userId="S::m771583@pref.hyogo.lg.jp::f4c0e719-b95f-4259-a1fa-af9db630992b" providerId="AD" clId="Web-{951705E2-4A94-4889-BB49-0C00BDDD5FF6}"/>
    <pc:docChg chg="modSld">
      <pc:chgData name="㕝子　泰明" userId="S::m771583@pref.hyogo.lg.jp::f4c0e719-b95f-4259-a1fa-af9db630992b" providerId="AD" clId="Web-{951705E2-4A94-4889-BB49-0C00BDDD5FF6}" dt="2023-01-11T02:32:53.041" v="7" actId="1076"/>
      <pc:docMkLst>
        <pc:docMk/>
      </pc:docMkLst>
      <pc:sldChg chg="addSp delSp modSp">
        <pc:chgData name="㕝子　泰明" userId="S::m771583@pref.hyogo.lg.jp::f4c0e719-b95f-4259-a1fa-af9db630992b" providerId="AD" clId="Web-{951705E2-4A94-4889-BB49-0C00BDDD5FF6}" dt="2023-01-11T02:32:53.041" v="7" actId="1076"/>
        <pc:sldMkLst>
          <pc:docMk/>
          <pc:sldMk cId="0" sldId="260"/>
        </pc:sldMkLst>
        <pc:picChg chg="del mod">
          <ac:chgData name="㕝子　泰明" userId="S::m771583@pref.hyogo.lg.jp::f4c0e719-b95f-4259-a1fa-af9db630992b" providerId="AD" clId="Web-{951705E2-4A94-4889-BB49-0C00BDDD5FF6}" dt="2023-01-11T02:32:12.368" v="1"/>
          <ac:picMkLst>
            <pc:docMk/>
            <pc:sldMk cId="0" sldId="260"/>
            <ac:picMk id="2" creationId="{9755ADD8-2B85-B63A-E471-21ADDF23BECB}"/>
          </ac:picMkLst>
        </pc:picChg>
        <pc:picChg chg="add mod">
          <ac:chgData name="㕝子　泰明" userId="S::m771583@pref.hyogo.lg.jp::f4c0e719-b95f-4259-a1fa-af9db630992b" providerId="AD" clId="Web-{951705E2-4A94-4889-BB49-0C00BDDD5FF6}" dt="2023-01-11T02:32:53.041" v="7" actId="1076"/>
          <ac:picMkLst>
            <pc:docMk/>
            <pc:sldMk cId="0" sldId="260"/>
            <ac:picMk id="3" creationId="{111DCEB7-A020-9B80-3360-E0E5A73CA158}"/>
          </ac:picMkLst>
        </pc:picChg>
        <pc:picChg chg="del">
          <ac:chgData name="㕝子　泰明" userId="S::m771583@pref.hyogo.lg.jp::f4c0e719-b95f-4259-a1fa-af9db630992b" providerId="AD" clId="Web-{951705E2-4A94-4889-BB49-0C00BDDD5FF6}" dt="2023-01-11T02:32:20.993" v="3"/>
          <ac:picMkLst>
            <pc:docMk/>
            <pc:sldMk cId="0" sldId="260"/>
            <ac:picMk id="133" creationId="{00000000-0000-0000-0000-000000000000}"/>
          </ac:picMkLst>
        </pc:picChg>
      </pc:sldChg>
    </pc:docChg>
  </pc:docChgLst>
  <pc:docChgLst>
    <pc:chgData clId="Web-{79FE818E-B4EB-EC17-AE9A-681F0B50AC60}"/>
    <pc:docChg chg="modSld">
      <pc:chgData name="" userId="" providerId="" clId="Web-{79FE818E-B4EB-EC17-AE9A-681F0B50AC60}" dt="2023-01-20T02:45:48.518" v="0" actId="14100"/>
      <pc:docMkLst>
        <pc:docMk/>
      </pc:docMkLst>
      <pc:sldChg chg="modSp">
        <pc:chgData name="" userId="" providerId="" clId="Web-{79FE818E-B4EB-EC17-AE9A-681F0B50AC60}" dt="2023-01-20T02:45:48.518" v="0" actId="14100"/>
        <pc:sldMkLst>
          <pc:docMk/>
          <pc:sldMk cId="2791314009" sldId="279"/>
        </pc:sldMkLst>
        <pc:spChg chg="mod">
          <ac:chgData name="" userId="" providerId="" clId="Web-{79FE818E-B4EB-EC17-AE9A-681F0B50AC60}" dt="2023-01-20T02:45:48.518" v="0" actId="14100"/>
          <ac:spMkLst>
            <pc:docMk/>
            <pc:sldMk cId="2791314009" sldId="279"/>
            <ac:spMk id="5" creationId="{C3258218-8497-4745-9215-742B9815068B}"/>
          </ac:spMkLst>
        </pc:spChg>
      </pc:sldChg>
    </pc:docChg>
  </pc:docChgLst>
  <pc:docChgLst>
    <pc:chgData name="中谷　崇人" userId="S::m705134@pref.hyogo.lg.jp::2d124f92-3337-4aae-a2ac-c519981d11a2" providerId="AD" clId="Web-{33CDA5C9-6F7B-0FE3-11CB-1504D0849F0D}"/>
    <pc:docChg chg="modSld">
      <pc:chgData name="中谷　崇人" userId="S::m705134@pref.hyogo.lg.jp::2d124f92-3337-4aae-a2ac-c519981d11a2" providerId="AD" clId="Web-{33CDA5C9-6F7B-0FE3-11CB-1504D0849F0D}" dt="2023-01-17T07:41:06.765" v="276" actId="20577"/>
      <pc:docMkLst>
        <pc:docMk/>
      </pc:docMkLst>
      <pc:sldChg chg="modSp">
        <pc:chgData name="中谷　崇人" userId="S::m705134@pref.hyogo.lg.jp::2d124f92-3337-4aae-a2ac-c519981d11a2" providerId="AD" clId="Web-{33CDA5C9-6F7B-0FE3-11CB-1504D0849F0D}" dt="2023-01-17T07:36:13.288" v="184" actId="20577"/>
        <pc:sldMkLst>
          <pc:docMk/>
          <pc:sldMk cId="0" sldId="259"/>
        </pc:sldMkLst>
        <pc:spChg chg="mod">
          <ac:chgData name="中谷　崇人" userId="S::m705134@pref.hyogo.lg.jp::2d124f92-3337-4aae-a2ac-c519981d11a2" providerId="AD" clId="Web-{33CDA5C9-6F7B-0FE3-11CB-1504D0849F0D}" dt="2023-01-17T07:36:13.288" v="184" actId="20577"/>
          <ac:spMkLst>
            <pc:docMk/>
            <pc:sldMk cId="0" sldId="259"/>
            <ac:spMk id="128" creationId="{00000000-0000-0000-0000-000000000000}"/>
          </ac:spMkLst>
        </pc:spChg>
      </pc:sldChg>
      <pc:sldChg chg="modSp">
        <pc:chgData name="中谷　崇人" userId="S::m705134@pref.hyogo.lg.jp::2d124f92-3337-4aae-a2ac-c519981d11a2" providerId="AD" clId="Web-{33CDA5C9-6F7B-0FE3-11CB-1504D0849F0D}" dt="2023-01-17T07:37:04.149" v="202" actId="14100"/>
        <pc:sldMkLst>
          <pc:docMk/>
          <pc:sldMk cId="0" sldId="260"/>
        </pc:sldMkLst>
        <pc:spChg chg="mod">
          <ac:chgData name="中谷　崇人" userId="S::m705134@pref.hyogo.lg.jp::2d124f92-3337-4aae-a2ac-c519981d11a2" providerId="AD" clId="Web-{33CDA5C9-6F7B-0FE3-11CB-1504D0849F0D}" dt="2023-01-17T07:37:04.149" v="202" actId="14100"/>
          <ac:spMkLst>
            <pc:docMk/>
            <pc:sldMk cId="0" sldId="260"/>
            <ac:spMk id="132" creationId="{00000000-0000-0000-0000-000000000000}"/>
          </ac:spMkLst>
        </pc:spChg>
      </pc:sldChg>
      <pc:sldChg chg="modSp">
        <pc:chgData name="中谷　崇人" userId="S::m705134@pref.hyogo.lg.jp::2d124f92-3337-4aae-a2ac-c519981d11a2" providerId="AD" clId="Web-{33CDA5C9-6F7B-0FE3-11CB-1504D0849F0D}" dt="2023-01-17T07:37:29.118" v="212" actId="20577"/>
        <pc:sldMkLst>
          <pc:docMk/>
          <pc:sldMk cId="0" sldId="261"/>
        </pc:sldMkLst>
        <pc:spChg chg="mod">
          <ac:chgData name="中谷　崇人" userId="S::m705134@pref.hyogo.lg.jp::2d124f92-3337-4aae-a2ac-c519981d11a2" providerId="AD" clId="Web-{33CDA5C9-6F7B-0FE3-11CB-1504D0849F0D}" dt="2023-01-17T07:37:29.118" v="212" actId="20577"/>
          <ac:spMkLst>
            <pc:docMk/>
            <pc:sldMk cId="0" sldId="261"/>
            <ac:spMk id="136" creationId="{00000000-0000-0000-0000-000000000000}"/>
          </ac:spMkLst>
        </pc:spChg>
      </pc:sldChg>
      <pc:sldChg chg="modSp">
        <pc:chgData name="中谷　崇人" userId="S::m705134@pref.hyogo.lg.jp::2d124f92-3337-4aae-a2ac-c519981d11a2" providerId="AD" clId="Web-{33CDA5C9-6F7B-0FE3-11CB-1504D0849F0D}" dt="2023-01-17T07:37:52.072" v="220" actId="14100"/>
        <pc:sldMkLst>
          <pc:docMk/>
          <pc:sldMk cId="0" sldId="262"/>
        </pc:sldMkLst>
        <pc:spChg chg="mod">
          <ac:chgData name="中谷　崇人" userId="S::m705134@pref.hyogo.lg.jp::2d124f92-3337-4aae-a2ac-c519981d11a2" providerId="AD" clId="Web-{33CDA5C9-6F7B-0FE3-11CB-1504D0849F0D}" dt="2023-01-17T07:37:52.072" v="220" actId="14100"/>
          <ac:spMkLst>
            <pc:docMk/>
            <pc:sldMk cId="0" sldId="262"/>
            <ac:spMk id="140" creationId="{00000000-0000-0000-0000-000000000000}"/>
          </ac:spMkLst>
        </pc:spChg>
      </pc:sldChg>
      <pc:sldChg chg="modSp">
        <pc:chgData name="中谷　崇人" userId="S::m705134@pref.hyogo.lg.jp::2d124f92-3337-4aae-a2ac-c519981d11a2" providerId="AD" clId="Web-{33CDA5C9-6F7B-0FE3-11CB-1504D0849F0D}" dt="2023-01-17T07:38:48.839" v="238" actId="1076"/>
        <pc:sldMkLst>
          <pc:docMk/>
          <pc:sldMk cId="0" sldId="263"/>
        </pc:sldMkLst>
        <pc:spChg chg="mod">
          <ac:chgData name="中谷　崇人" userId="S::m705134@pref.hyogo.lg.jp::2d124f92-3337-4aae-a2ac-c519981d11a2" providerId="AD" clId="Web-{33CDA5C9-6F7B-0FE3-11CB-1504D0849F0D}" dt="2023-01-17T07:38:45.964" v="237" actId="14100"/>
          <ac:spMkLst>
            <pc:docMk/>
            <pc:sldMk cId="0" sldId="263"/>
            <ac:spMk id="144" creationId="{00000000-0000-0000-0000-000000000000}"/>
          </ac:spMkLst>
        </pc:spChg>
        <pc:picChg chg="mod">
          <ac:chgData name="中谷　崇人" userId="S::m705134@pref.hyogo.lg.jp::2d124f92-3337-4aae-a2ac-c519981d11a2" providerId="AD" clId="Web-{33CDA5C9-6F7B-0FE3-11CB-1504D0849F0D}" dt="2023-01-17T07:38:48.839" v="238" actId="1076"/>
          <ac:picMkLst>
            <pc:docMk/>
            <pc:sldMk cId="0" sldId="263"/>
            <ac:picMk id="7170" creationId="{00000000-0000-0000-0000-000000000000}"/>
          </ac:picMkLst>
        </pc:picChg>
      </pc:sldChg>
      <pc:sldChg chg="modSp">
        <pc:chgData name="中谷　崇人" userId="S::m705134@pref.hyogo.lg.jp::2d124f92-3337-4aae-a2ac-c519981d11a2" providerId="AD" clId="Web-{33CDA5C9-6F7B-0FE3-11CB-1504D0849F0D}" dt="2023-01-17T07:39:10.809" v="245" actId="20577"/>
        <pc:sldMkLst>
          <pc:docMk/>
          <pc:sldMk cId="0" sldId="264"/>
        </pc:sldMkLst>
        <pc:spChg chg="mod">
          <ac:chgData name="中谷　崇人" userId="S::m705134@pref.hyogo.lg.jp::2d124f92-3337-4aae-a2ac-c519981d11a2" providerId="AD" clId="Web-{33CDA5C9-6F7B-0FE3-11CB-1504D0849F0D}" dt="2023-01-17T07:39:10.809" v="245" actId="20577"/>
          <ac:spMkLst>
            <pc:docMk/>
            <pc:sldMk cId="0" sldId="264"/>
            <ac:spMk id="148" creationId="{00000000-0000-0000-0000-000000000000}"/>
          </ac:spMkLst>
        </pc:spChg>
      </pc:sldChg>
      <pc:sldChg chg="modSp">
        <pc:chgData name="中谷　崇人" userId="S::m705134@pref.hyogo.lg.jp::2d124f92-3337-4aae-a2ac-c519981d11a2" providerId="AD" clId="Web-{33CDA5C9-6F7B-0FE3-11CB-1504D0849F0D}" dt="2023-01-17T07:39:33.560" v="255" actId="20577"/>
        <pc:sldMkLst>
          <pc:docMk/>
          <pc:sldMk cId="0" sldId="265"/>
        </pc:sldMkLst>
        <pc:spChg chg="mod">
          <ac:chgData name="中谷　崇人" userId="S::m705134@pref.hyogo.lg.jp::2d124f92-3337-4aae-a2ac-c519981d11a2" providerId="AD" clId="Web-{33CDA5C9-6F7B-0FE3-11CB-1504D0849F0D}" dt="2023-01-17T07:39:33.560" v="255" actId="20577"/>
          <ac:spMkLst>
            <pc:docMk/>
            <pc:sldMk cId="0" sldId="265"/>
            <ac:spMk id="152" creationId="{00000000-0000-0000-0000-000000000000}"/>
          </ac:spMkLst>
        </pc:spChg>
      </pc:sldChg>
      <pc:sldChg chg="modSp">
        <pc:chgData name="中谷　崇人" userId="S::m705134@pref.hyogo.lg.jp::2d124f92-3337-4aae-a2ac-c519981d11a2" providerId="AD" clId="Web-{33CDA5C9-6F7B-0FE3-11CB-1504D0849F0D}" dt="2023-01-17T07:41:06.765" v="276" actId="20577"/>
        <pc:sldMkLst>
          <pc:docMk/>
          <pc:sldMk cId="0" sldId="266"/>
        </pc:sldMkLst>
        <pc:spChg chg="mod">
          <ac:chgData name="中谷　崇人" userId="S::m705134@pref.hyogo.lg.jp::2d124f92-3337-4aae-a2ac-c519981d11a2" providerId="AD" clId="Web-{33CDA5C9-6F7B-0FE3-11CB-1504D0849F0D}" dt="2023-01-17T07:41:06.765" v="276" actId="20577"/>
          <ac:spMkLst>
            <pc:docMk/>
            <pc:sldMk cId="0" sldId="266"/>
            <ac:spMk id="156" creationId="{00000000-0000-0000-0000-000000000000}"/>
          </ac:spMkLst>
        </pc:spChg>
        <pc:picChg chg="mod">
          <ac:chgData name="中谷　崇人" userId="S::m705134@pref.hyogo.lg.jp::2d124f92-3337-4aae-a2ac-c519981d11a2" providerId="AD" clId="Web-{33CDA5C9-6F7B-0FE3-11CB-1504D0849F0D}" dt="2023-01-17T07:40:56.906" v="274" actId="1076"/>
          <ac:picMkLst>
            <pc:docMk/>
            <pc:sldMk cId="0" sldId="266"/>
            <ac:picMk id="4098" creationId="{00000000-0000-0000-0000-000000000000}"/>
          </ac:picMkLst>
        </pc:picChg>
      </pc:sldChg>
      <pc:sldChg chg="modSp">
        <pc:chgData name="中谷　崇人" userId="S::m705134@pref.hyogo.lg.jp::2d124f92-3337-4aae-a2ac-c519981d11a2" providerId="AD" clId="Web-{33CDA5C9-6F7B-0FE3-11CB-1504D0849F0D}" dt="2023-01-17T07:40:00.092" v="264" actId="20577"/>
        <pc:sldMkLst>
          <pc:docMk/>
          <pc:sldMk cId="0" sldId="267"/>
        </pc:sldMkLst>
        <pc:spChg chg="mod">
          <ac:chgData name="中谷　崇人" userId="S::m705134@pref.hyogo.lg.jp::2d124f92-3337-4aae-a2ac-c519981d11a2" providerId="AD" clId="Web-{33CDA5C9-6F7B-0FE3-11CB-1504D0849F0D}" dt="2023-01-17T07:40:00.092" v="264" actId="20577"/>
          <ac:spMkLst>
            <pc:docMk/>
            <pc:sldMk cId="0" sldId="267"/>
            <ac:spMk id="160" creationId="{00000000-0000-0000-0000-000000000000}"/>
          </ac:spMkLst>
        </pc:spChg>
        <pc:picChg chg="mod">
          <ac:chgData name="中谷　崇人" userId="S::m705134@pref.hyogo.lg.jp::2d124f92-3337-4aae-a2ac-c519981d11a2" providerId="AD" clId="Web-{33CDA5C9-6F7B-0FE3-11CB-1504D0849F0D}" dt="2023-01-17T07:32:57.048" v="99" actId="1076"/>
          <ac:picMkLst>
            <pc:docMk/>
            <pc:sldMk cId="0" sldId="267"/>
            <ac:picMk id="9218" creationId="{00000000-0000-0000-0000-000000000000}"/>
          </ac:picMkLst>
        </pc:picChg>
      </pc:sldChg>
      <pc:sldChg chg="modSp">
        <pc:chgData name="中谷　崇人" userId="S::m705134@pref.hyogo.lg.jp::2d124f92-3337-4aae-a2ac-c519981d11a2" providerId="AD" clId="Web-{33CDA5C9-6F7B-0FE3-11CB-1504D0849F0D}" dt="2023-01-17T07:40:49.859" v="271" actId="20577"/>
        <pc:sldMkLst>
          <pc:docMk/>
          <pc:sldMk cId="0" sldId="268"/>
        </pc:sldMkLst>
        <pc:spChg chg="mod">
          <ac:chgData name="中谷　崇人" userId="S::m705134@pref.hyogo.lg.jp::2d124f92-3337-4aae-a2ac-c519981d11a2" providerId="AD" clId="Web-{33CDA5C9-6F7B-0FE3-11CB-1504D0849F0D}" dt="2023-01-17T07:40:49.859" v="271" actId="20577"/>
          <ac:spMkLst>
            <pc:docMk/>
            <pc:sldMk cId="0" sldId="268"/>
            <ac:spMk id="164" creationId="{00000000-0000-0000-0000-000000000000}"/>
          </ac:spMkLst>
        </pc:spChg>
        <pc:picChg chg="mod">
          <ac:chgData name="中谷　崇人" userId="S::m705134@pref.hyogo.lg.jp::2d124f92-3337-4aae-a2ac-c519981d11a2" providerId="AD" clId="Web-{33CDA5C9-6F7B-0FE3-11CB-1504D0849F0D}" dt="2023-01-17T07:22:55.400" v="0" actId="1076"/>
          <ac:picMkLst>
            <pc:docMk/>
            <pc:sldMk cId="0" sldId="268"/>
            <ac:picMk id="5" creationId="{543CE89F-1B34-156A-5FE6-1E60AC977FAB}"/>
          </ac:picMkLst>
        </pc:picChg>
      </pc:sldChg>
    </pc:docChg>
  </pc:docChgLst>
  <pc:docChgLst>
    <pc:chgData name="㕝子　泰明" userId="S::m771583@pref.hyogo.lg.jp::f4c0e719-b95f-4259-a1fa-af9db630992b" providerId="AD" clId="Web-{E11C8663-BDA7-4861-8FA1-280988F7149A}"/>
    <pc:docChg chg="modSld">
      <pc:chgData name="㕝子　泰明" userId="S::m771583@pref.hyogo.lg.jp::f4c0e719-b95f-4259-a1fa-af9db630992b" providerId="AD" clId="Web-{E11C8663-BDA7-4861-8FA1-280988F7149A}" dt="2023-01-11T02:18:23.058" v="17" actId="20577"/>
      <pc:docMkLst>
        <pc:docMk/>
      </pc:docMkLst>
      <pc:sldChg chg="modSp">
        <pc:chgData name="㕝子　泰明" userId="S::m771583@pref.hyogo.lg.jp::f4c0e719-b95f-4259-a1fa-af9db630992b" providerId="AD" clId="Web-{E11C8663-BDA7-4861-8FA1-280988F7149A}" dt="2023-01-11T02:18:23.058" v="17" actId="20577"/>
        <pc:sldMkLst>
          <pc:docMk/>
          <pc:sldMk cId="1369814906" sldId="275"/>
        </pc:sldMkLst>
        <pc:spChg chg="mod">
          <ac:chgData name="㕝子　泰明" userId="S::m771583@pref.hyogo.lg.jp::f4c0e719-b95f-4259-a1fa-af9db630992b" providerId="AD" clId="Web-{E11C8663-BDA7-4861-8FA1-280988F7149A}" dt="2023-01-11T02:18:23.058" v="17" actId="20577"/>
          <ac:spMkLst>
            <pc:docMk/>
            <pc:sldMk cId="1369814906" sldId="275"/>
            <ac:spMk id="2" creationId="{89A6E742-6A3F-EF97-B251-173C70D8E3DC}"/>
          </ac:spMkLst>
        </pc:spChg>
      </pc:sldChg>
    </pc:docChg>
  </pc:docChgLst>
  <pc:docChgLst>
    <pc:chgData name="㕝子　泰明" userId="S::m771583@pref.hyogo.lg.jp::f4c0e719-b95f-4259-a1fa-af9db630992b" providerId="AD" clId="Web-{2D4EAC7A-ABB9-4533-8F35-DE86D03BB7DA}"/>
    <pc:docChg chg="addSld delSld">
      <pc:chgData name="㕝子　泰明" userId="S::m771583@pref.hyogo.lg.jp::f4c0e719-b95f-4259-a1fa-af9db630992b" providerId="AD" clId="Web-{2D4EAC7A-ABB9-4533-8F35-DE86D03BB7DA}" dt="2023-01-05T01:42:20.050" v="1"/>
      <pc:docMkLst>
        <pc:docMk/>
      </pc:docMkLst>
      <pc:sldChg chg="new del">
        <pc:chgData name="㕝子　泰明" userId="S::m771583@pref.hyogo.lg.jp::f4c0e719-b95f-4259-a1fa-af9db630992b" providerId="AD" clId="Web-{2D4EAC7A-ABB9-4533-8F35-DE86D03BB7DA}" dt="2023-01-05T01:42:20.050" v="1"/>
        <pc:sldMkLst>
          <pc:docMk/>
          <pc:sldMk cId="3757650377" sldId="270"/>
        </pc:sldMkLst>
      </pc:sldChg>
    </pc:docChg>
  </pc:docChgLst>
  <pc:docChgLst>
    <pc:chgData name="㕝子　泰明" userId="S::m771583@pref.hyogo.lg.jp::f4c0e719-b95f-4259-a1fa-af9db630992b" providerId="AD" clId="Web-{EF85F0A8-D332-4BFD-AFF3-C62A9BC99E29}"/>
    <pc:docChg chg="addSld">
      <pc:chgData name="㕝子　泰明" userId="S::m771583@pref.hyogo.lg.jp::f4c0e719-b95f-4259-a1fa-af9db630992b" providerId="AD" clId="Web-{EF85F0A8-D332-4BFD-AFF3-C62A9BC99E29}" dt="2023-01-08T12:58:41.110" v="0"/>
      <pc:docMkLst>
        <pc:docMk/>
      </pc:docMkLst>
      <pc:sldChg chg="add replId">
        <pc:chgData name="㕝子　泰明" userId="S::m771583@pref.hyogo.lg.jp::f4c0e719-b95f-4259-a1fa-af9db630992b" providerId="AD" clId="Web-{EF85F0A8-D332-4BFD-AFF3-C62A9BC99E29}" dt="2023-01-08T12:58:41.110" v="0"/>
        <pc:sldMkLst>
          <pc:docMk/>
          <pc:sldMk cId="36122968" sldId="270"/>
        </pc:sldMkLst>
      </pc:sldChg>
    </pc:docChg>
  </pc:docChgLst>
  <pc:docChgLst>
    <pc:chgData name="中谷　崇人" userId="S::m705134@pref.hyogo.lg.jp::2d124f92-3337-4aae-a2ac-c519981d11a2" providerId="AD" clId="Web-{F2C4ABC6-CF2C-8176-7FF5-4196D102072E}"/>
    <pc:docChg chg="modSld">
      <pc:chgData name="中谷　崇人" userId="S::m705134@pref.hyogo.lg.jp::2d124f92-3337-4aae-a2ac-c519981d11a2" providerId="AD" clId="Web-{F2C4ABC6-CF2C-8176-7FF5-4196D102072E}" dt="2023-01-17T01:51:11.025" v="289"/>
      <pc:docMkLst>
        <pc:docMk/>
      </pc:docMkLst>
      <pc:sldChg chg="modSp modNotes">
        <pc:chgData name="中谷　崇人" userId="S::m705134@pref.hyogo.lg.jp::2d124f92-3337-4aae-a2ac-c519981d11a2" providerId="AD" clId="Web-{F2C4ABC6-CF2C-8176-7FF5-4196D102072E}" dt="2023-01-17T01:36:48.536" v="93"/>
        <pc:sldMkLst>
          <pc:docMk/>
          <pc:sldMk cId="0" sldId="257"/>
        </pc:sldMkLst>
        <pc:spChg chg="mod">
          <ac:chgData name="中谷　崇人" userId="S::m705134@pref.hyogo.lg.jp::2d124f92-3337-4aae-a2ac-c519981d11a2" providerId="AD" clId="Web-{F2C4ABC6-CF2C-8176-7FF5-4196D102072E}" dt="2023-01-17T01:35:06.768" v="41" actId="20577"/>
          <ac:spMkLst>
            <pc:docMk/>
            <pc:sldMk cId="0" sldId="257"/>
            <ac:spMk id="113" creationId="{00000000-0000-0000-0000-000000000000}"/>
          </ac:spMkLst>
        </pc:spChg>
      </pc:sldChg>
      <pc:sldChg chg="modNotes">
        <pc:chgData name="中谷　崇人" userId="S::m705134@pref.hyogo.lg.jp::2d124f92-3337-4aae-a2ac-c519981d11a2" providerId="AD" clId="Web-{F2C4ABC6-CF2C-8176-7FF5-4196D102072E}" dt="2023-01-17T01:39:29.821" v="135"/>
        <pc:sldMkLst>
          <pc:docMk/>
          <pc:sldMk cId="0" sldId="258"/>
        </pc:sldMkLst>
      </pc:sldChg>
      <pc:sldChg chg="modNotes">
        <pc:chgData name="中谷　崇人" userId="S::m705134@pref.hyogo.lg.jp::2d124f92-3337-4aae-a2ac-c519981d11a2" providerId="AD" clId="Web-{F2C4ABC6-CF2C-8176-7FF5-4196D102072E}" dt="2023-01-17T01:43:29.592" v="213"/>
        <pc:sldMkLst>
          <pc:docMk/>
          <pc:sldMk cId="0" sldId="259"/>
        </pc:sldMkLst>
      </pc:sldChg>
      <pc:sldChg chg="modSp modNotes">
        <pc:chgData name="中谷　崇人" userId="S::m705134@pref.hyogo.lg.jp::2d124f92-3337-4aae-a2ac-c519981d11a2" providerId="AD" clId="Web-{F2C4ABC6-CF2C-8176-7FF5-4196D102072E}" dt="2023-01-17T01:49:57.742" v="274" actId="20577"/>
        <pc:sldMkLst>
          <pc:docMk/>
          <pc:sldMk cId="0" sldId="260"/>
        </pc:sldMkLst>
        <pc:spChg chg="mod">
          <ac:chgData name="中谷　崇人" userId="S::m705134@pref.hyogo.lg.jp::2d124f92-3337-4aae-a2ac-c519981d11a2" providerId="AD" clId="Web-{F2C4ABC6-CF2C-8176-7FF5-4196D102072E}" dt="2023-01-17T01:49:57.742" v="274" actId="20577"/>
          <ac:spMkLst>
            <pc:docMk/>
            <pc:sldMk cId="0" sldId="260"/>
            <ac:spMk id="132" creationId="{00000000-0000-0000-0000-000000000000}"/>
          </ac:spMkLst>
        </pc:spChg>
      </pc:sldChg>
      <pc:sldChg chg="modSp modNotes">
        <pc:chgData name="中谷　崇人" userId="S::m705134@pref.hyogo.lg.jp::2d124f92-3337-4aae-a2ac-c519981d11a2" providerId="AD" clId="Web-{F2C4ABC6-CF2C-8176-7FF5-4196D102072E}" dt="2023-01-17T01:51:11.025" v="289"/>
        <pc:sldMkLst>
          <pc:docMk/>
          <pc:sldMk cId="0" sldId="261"/>
        </pc:sldMkLst>
        <pc:spChg chg="mod">
          <ac:chgData name="中谷　崇人" userId="S::m705134@pref.hyogo.lg.jp::2d124f92-3337-4aae-a2ac-c519981d11a2" providerId="AD" clId="Web-{F2C4ABC6-CF2C-8176-7FF5-4196D102072E}" dt="2023-01-17T01:50:58.196" v="283" actId="20577"/>
          <ac:spMkLst>
            <pc:docMk/>
            <pc:sldMk cId="0" sldId="261"/>
            <ac:spMk id="136" creationId="{00000000-0000-0000-0000-000000000000}"/>
          </ac:spMkLst>
        </pc:spChg>
        <pc:picChg chg="mod">
          <ac:chgData name="中谷　崇人" userId="S::m705134@pref.hyogo.lg.jp::2d124f92-3337-4aae-a2ac-c519981d11a2" providerId="AD" clId="Web-{F2C4ABC6-CF2C-8176-7FF5-4196D102072E}" dt="2023-01-17T01:50:17.492" v="277" actId="1076"/>
          <ac:picMkLst>
            <pc:docMk/>
            <pc:sldMk cId="0" sldId="261"/>
            <ac:picMk id="5122" creationId="{00000000-0000-0000-0000-000000000000}"/>
          </ac:picMkLst>
        </pc:picChg>
      </pc:sldChg>
      <pc:sldChg chg="modNotes">
        <pc:chgData name="中谷　崇人" userId="S::m705134@pref.hyogo.lg.jp::2d124f92-3337-4aae-a2ac-c519981d11a2" providerId="AD" clId="Web-{F2C4ABC6-CF2C-8176-7FF5-4196D102072E}" dt="2023-01-17T01:37:49.163" v="104"/>
        <pc:sldMkLst>
          <pc:docMk/>
          <pc:sldMk cId="857858202" sldId="276"/>
        </pc:sldMkLst>
      </pc:sldChg>
    </pc:docChg>
  </pc:docChgLst>
  <pc:docChgLst>
    <pc:chgData clId="Web-{42613962-9A8C-47C2-9EB1-DFD4BFD34FA1}"/>
    <pc:docChg chg="modSld">
      <pc:chgData name="" userId="" providerId="" clId="Web-{42613962-9A8C-47C2-9EB1-DFD4BFD34FA1}" dt="2023-01-08T13:00:26.037" v="0" actId="20577"/>
      <pc:docMkLst>
        <pc:docMk/>
      </pc:docMkLst>
      <pc:sldChg chg="modSp">
        <pc:chgData name="" userId="" providerId="" clId="Web-{42613962-9A8C-47C2-9EB1-DFD4BFD34FA1}" dt="2023-01-08T13:00:26.037" v="0" actId="20577"/>
        <pc:sldMkLst>
          <pc:docMk/>
          <pc:sldMk cId="0" sldId="256"/>
        </pc:sldMkLst>
        <pc:spChg chg="mod">
          <ac:chgData name="" userId="" providerId="" clId="Web-{42613962-9A8C-47C2-9EB1-DFD4BFD34FA1}" dt="2023-01-08T13:00:26.037" v="0" actId="20577"/>
          <ac:spMkLst>
            <pc:docMk/>
            <pc:sldMk cId="0" sldId="256"/>
            <ac:spMk id="109" creationId="{00000000-0000-0000-0000-000000000000}"/>
          </ac:spMkLst>
        </pc:spChg>
      </pc:sldChg>
    </pc:docChg>
  </pc:docChgLst>
  <pc:docChgLst>
    <pc:chgData name="中谷　崇人" userId="S::m705134@pref.hyogo.lg.jp::2d124f92-3337-4aae-a2ac-c519981d11a2" providerId="AD" clId="Web-{B7FEA676-6256-5498-5B44-4B23F4735A53}"/>
    <pc:docChg chg="modSld">
      <pc:chgData name="中谷　崇人" userId="S::m705134@pref.hyogo.lg.jp::2d124f92-3337-4aae-a2ac-c519981d11a2" providerId="AD" clId="Web-{B7FEA676-6256-5498-5B44-4B23F4735A53}" dt="2023-01-10T03:58:58.140" v="5" actId="20577"/>
      <pc:docMkLst>
        <pc:docMk/>
      </pc:docMkLst>
      <pc:sldChg chg="modSp">
        <pc:chgData name="中谷　崇人" userId="S::m705134@pref.hyogo.lg.jp::2d124f92-3337-4aae-a2ac-c519981d11a2" providerId="AD" clId="Web-{B7FEA676-6256-5498-5B44-4B23F4735A53}" dt="2023-01-10T03:58:58.140" v="5" actId="20577"/>
        <pc:sldMkLst>
          <pc:docMk/>
          <pc:sldMk cId="857858202" sldId="276"/>
        </pc:sldMkLst>
        <pc:spChg chg="mod">
          <ac:chgData name="中谷　崇人" userId="S::m705134@pref.hyogo.lg.jp::2d124f92-3337-4aae-a2ac-c519981d11a2" providerId="AD" clId="Web-{B7FEA676-6256-5498-5B44-4B23F4735A53}" dt="2023-01-10T03:58:58.140" v="5" actId="20577"/>
          <ac:spMkLst>
            <pc:docMk/>
            <pc:sldMk cId="857858202" sldId="276"/>
            <ac:spMk id="113" creationId="{00000000-0000-0000-0000-000000000000}"/>
          </ac:spMkLst>
        </pc:spChg>
      </pc:sldChg>
    </pc:docChg>
  </pc:docChgLst>
  <pc:docChgLst>
    <pc:chgData name="中谷　崇人" userId="S::m705134@pref.hyogo.lg.jp::2d124f92-3337-4aae-a2ac-c519981d11a2" providerId="AD" clId="Web-{9A1D2DB2-D94A-0B69-0749-EF78F86D14D2}"/>
    <pc:docChg chg="addSld modSld">
      <pc:chgData name="中谷　崇人" userId="S::m705134@pref.hyogo.lg.jp::2d124f92-3337-4aae-a2ac-c519981d11a2" providerId="AD" clId="Web-{9A1D2DB2-D94A-0B69-0749-EF78F86D14D2}" dt="2023-01-10T00:49:14.845" v="629"/>
      <pc:docMkLst>
        <pc:docMk/>
      </pc:docMkLst>
      <pc:sldChg chg="modSp modNotes">
        <pc:chgData name="中谷　崇人" userId="S::m705134@pref.hyogo.lg.jp::2d124f92-3337-4aae-a2ac-c519981d11a2" providerId="AD" clId="Web-{9A1D2DB2-D94A-0B69-0749-EF78F86D14D2}" dt="2023-01-10T00:25:08.977" v="38"/>
        <pc:sldMkLst>
          <pc:docMk/>
          <pc:sldMk cId="0" sldId="257"/>
        </pc:sldMkLst>
        <pc:spChg chg="mod">
          <ac:chgData name="中谷　崇人" userId="S::m705134@pref.hyogo.lg.jp::2d124f92-3337-4aae-a2ac-c519981d11a2" providerId="AD" clId="Web-{9A1D2DB2-D94A-0B69-0749-EF78F86D14D2}" dt="2023-01-10T00:24:22.789" v="33" actId="20577"/>
          <ac:spMkLst>
            <pc:docMk/>
            <pc:sldMk cId="0" sldId="257"/>
            <ac:spMk id="113" creationId="{00000000-0000-0000-0000-000000000000}"/>
          </ac:spMkLst>
        </pc:spChg>
      </pc:sldChg>
      <pc:sldChg chg="modNotes">
        <pc:chgData name="中谷　崇人" userId="S::m705134@pref.hyogo.lg.jp::2d124f92-3337-4aae-a2ac-c519981d11a2" providerId="AD" clId="Web-{9A1D2DB2-D94A-0B69-0749-EF78F86D14D2}" dt="2023-01-10T00:48:15.063" v="607"/>
        <pc:sldMkLst>
          <pc:docMk/>
          <pc:sldMk cId="0" sldId="258"/>
        </pc:sldMkLst>
      </pc:sldChg>
      <pc:sldChg chg="modSp add replId modNotes">
        <pc:chgData name="中谷　崇人" userId="S::m705134@pref.hyogo.lg.jp::2d124f92-3337-4aae-a2ac-c519981d11a2" providerId="AD" clId="Web-{9A1D2DB2-D94A-0B69-0749-EF78F86D14D2}" dt="2023-01-10T00:49:14.845" v="629"/>
        <pc:sldMkLst>
          <pc:docMk/>
          <pc:sldMk cId="857858202" sldId="276"/>
        </pc:sldMkLst>
        <pc:spChg chg="mod">
          <ac:chgData name="中谷　崇人" userId="S::m705134@pref.hyogo.lg.jp::2d124f92-3337-4aae-a2ac-c519981d11a2" providerId="AD" clId="Web-{9A1D2DB2-D94A-0B69-0749-EF78F86D14D2}" dt="2023-01-10T00:22:47.585" v="16" actId="20577"/>
          <ac:spMkLst>
            <pc:docMk/>
            <pc:sldMk cId="857858202" sldId="276"/>
            <ac:spMk id="112" creationId="{00000000-0000-0000-0000-000000000000}"/>
          </ac:spMkLst>
        </pc:spChg>
        <pc:spChg chg="mod">
          <ac:chgData name="中谷　崇人" userId="S::m705134@pref.hyogo.lg.jp::2d124f92-3337-4aae-a2ac-c519981d11a2" providerId="AD" clId="Web-{9A1D2DB2-D94A-0B69-0749-EF78F86D14D2}" dt="2023-01-10T00:40:38.868" v="379" actId="20577"/>
          <ac:spMkLst>
            <pc:docMk/>
            <pc:sldMk cId="857858202" sldId="276"/>
            <ac:spMk id="11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6" name="Shape 106"/>
          <p:cNvSpPr>
            <a:spLocks noGrp="1" noRot="1" noChangeAspect="1"/>
          </p:cNvSpPr>
          <p:nvPr>
            <p:ph type="sldImg"/>
          </p:nvPr>
        </p:nvSpPr>
        <p:spPr>
          <a:xfrm>
            <a:off x="90488" y="744538"/>
            <a:ext cx="6616700" cy="3722687"/>
          </a:xfrm>
          <a:prstGeom prst="rect">
            <a:avLst/>
          </a:prstGeom>
        </p:spPr>
        <p:txBody>
          <a:bodyPr/>
          <a:lstStyle/>
          <a:p>
            <a:endParaRPr/>
          </a:p>
        </p:txBody>
      </p:sp>
      <p:sp>
        <p:nvSpPr>
          <p:cNvPr id="107" name="Shape 107"/>
          <p:cNvSpPr>
            <a:spLocks noGrp="1"/>
          </p:cNvSpPr>
          <p:nvPr>
            <p:ph type="body" sz="quarter" idx="1"/>
          </p:nvPr>
        </p:nvSpPr>
        <p:spPr>
          <a:xfrm>
            <a:off x="906357" y="4715153"/>
            <a:ext cx="4984962" cy="4466987"/>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游ゴシック"/>
      </a:defRPr>
    </a:lvl1pPr>
    <a:lvl2pPr indent="228600" latinLnBrk="0">
      <a:defRPr sz="1200">
        <a:latin typeface="+mn-lt"/>
        <a:ea typeface="+mn-ea"/>
        <a:cs typeface="+mn-cs"/>
        <a:sym typeface="游ゴシック"/>
      </a:defRPr>
    </a:lvl2pPr>
    <a:lvl3pPr indent="457200" latinLnBrk="0">
      <a:defRPr sz="1200">
        <a:latin typeface="+mn-lt"/>
        <a:ea typeface="+mn-ea"/>
        <a:cs typeface="+mn-cs"/>
        <a:sym typeface="游ゴシック"/>
      </a:defRPr>
    </a:lvl3pPr>
    <a:lvl4pPr indent="685800" latinLnBrk="0">
      <a:defRPr sz="1200">
        <a:latin typeface="+mn-lt"/>
        <a:ea typeface="+mn-ea"/>
        <a:cs typeface="+mn-cs"/>
        <a:sym typeface="游ゴシック"/>
      </a:defRPr>
    </a:lvl4pPr>
    <a:lvl5pPr indent="914400" latinLnBrk="0">
      <a:defRPr sz="1200">
        <a:latin typeface="+mn-lt"/>
        <a:ea typeface="+mn-ea"/>
        <a:cs typeface="+mn-cs"/>
        <a:sym typeface="游ゴシック"/>
      </a:defRPr>
    </a:lvl5pPr>
    <a:lvl6pPr indent="1143000" latinLnBrk="0">
      <a:defRPr sz="1200">
        <a:latin typeface="+mn-lt"/>
        <a:ea typeface="+mn-ea"/>
        <a:cs typeface="+mn-cs"/>
        <a:sym typeface="游ゴシック"/>
      </a:defRPr>
    </a:lvl6pPr>
    <a:lvl7pPr indent="1371600" latinLnBrk="0">
      <a:defRPr sz="1200">
        <a:latin typeface="+mn-lt"/>
        <a:ea typeface="+mn-ea"/>
        <a:cs typeface="+mn-cs"/>
        <a:sym typeface="游ゴシック"/>
      </a:defRPr>
    </a:lvl7pPr>
    <a:lvl8pPr indent="1600200" latinLnBrk="0">
      <a:defRPr sz="1200">
        <a:latin typeface="+mn-lt"/>
        <a:ea typeface="+mn-ea"/>
        <a:cs typeface="+mn-cs"/>
        <a:sym typeface="游ゴシック"/>
      </a:defRPr>
    </a:lvl8pPr>
    <a:lvl9pPr indent="1828800" latinLnBrk="0">
      <a:defRPr sz="1200">
        <a:latin typeface="+mn-lt"/>
        <a:ea typeface="+mn-ea"/>
        <a:cs typeface="+mn-cs"/>
        <a:sym typeface="游ゴシック"/>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tiktok.com/legal/page/row/privacy-policy/ja-JP"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488" y="744538"/>
            <a:ext cx="6616700" cy="37226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907697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488" y="744538"/>
            <a:ext cx="6616700" cy="3722687"/>
          </a:xfrm>
        </p:spPr>
      </p:sp>
      <p:sp>
        <p:nvSpPr>
          <p:cNvPr id="3" name="ノート プレースホルダー 2"/>
          <p:cNvSpPr>
            <a:spLocks noGrp="1"/>
          </p:cNvSpPr>
          <p:nvPr>
            <p:ph type="body" idx="1"/>
          </p:nvPr>
        </p:nvSpPr>
        <p:spPr/>
        <p:txBody>
          <a:bodyPr/>
          <a:lstStyle/>
          <a:p>
            <a:r>
              <a:rPr kumimoji="1" lang="ja-JP" altLang="en-US" dirty="0"/>
              <a:t>写真型</a:t>
            </a:r>
            <a:r>
              <a:rPr kumimoji="1" lang="en-US" altLang="ja-JP" dirty="0" err="1"/>
              <a:t>SNSの代表的なものとして、Instagram</a:t>
            </a:r>
            <a:r>
              <a:rPr kumimoji="1" lang="ja-JP" altLang="en-US" dirty="0"/>
              <a:t>が挙げられます。高校生や若い女性の間で人気があります。</a:t>
            </a:r>
            <a:endParaRPr kumimoji="1" lang="en-US" altLang="ja-JP" dirty="0"/>
          </a:p>
          <a:p>
            <a:r>
              <a:rPr kumimoji="1" lang="ja-JP" altLang="en-US" dirty="0"/>
              <a:t>写真や動画に加え、ストーリーと呼ばれる</a:t>
            </a:r>
            <a:r>
              <a:rPr kumimoji="1" lang="en-US" altLang="ja-JP" dirty="0"/>
              <a:t>24</a:t>
            </a:r>
            <a:r>
              <a:rPr kumimoji="1" lang="ja-JP" altLang="en-US" dirty="0"/>
              <a:t>時間で消えるショートムービーを公開することもできます。</a:t>
            </a:r>
          </a:p>
          <a:p>
            <a:r>
              <a:rPr kumimoji="1" lang="ja-JP" altLang="en-US" dirty="0"/>
              <a:t>写真型</a:t>
            </a:r>
            <a:r>
              <a:rPr kumimoji="1" lang="en-US" altLang="ja-JP" dirty="0"/>
              <a:t>SNS</a:t>
            </a:r>
            <a:r>
              <a:rPr kumimoji="1" lang="ja-JP" altLang="en-US" dirty="0"/>
              <a:t>が消費に及ぼす影響力は強く、写真型</a:t>
            </a:r>
            <a:r>
              <a:rPr kumimoji="1" lang="en-US" altLang="ja-JP" dirty="0"/>
              <a:t>SNS</a:t>
            </a:r>
            <a:r>
              <a:rPr kumimoji="1" lang="ja-JP" altLang="en-US" dirty="0"/>
              <a:t>を利用する女性の多くが、投稿されるコンテンツがきっかけとなり、なんらかの消費行動につながっているともいわれています。</a:t>
            </a:r>
          </a:p>
        </p:txBody>
      </p:sp>
    </p:spTree>
    <p:extLst>
      <p:ext uri="{BB962C8B-B14F-4D97-AF65-F5344CB8AC3E}">
        <p14:creationId xmlns:p14="http://schemas.microsoft.com/office/powerpoint/2010/main" val="3863161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hape 169"/>
          <p:cNvSpPr>
            <a:spLocks noGrp="1" noRot="1" noChangeAspect="1"/>
          </p:cNvSpPr>
          <p:nvPr>
            <p:ph type="sldImg"/>
          </p:nvPr>
        </p:nvSpPr>
        <p:spPr>
          <a:xfrm>
            <a:off x="90488" y="744538"/>
            <a:ext cx="6616700" cy="3722687"/>
          </a:xfrm>
          <a:prstGeom prst="rect">
            <a:avLst/>
          </a:prstGeom>
        </p:spPr>
        <p:txBody>
          <a:bodyPr/>
          <a:lstStyle/>
          <a:p>
            <a:endParaRPr/>
          </a:p>
        </p:txBody>
      </p:sp>
      <p:sp>
        <p:nvSpPr>
          <p:cNvPr id="170" name="Shape 170"/>
          <p:cNvSpPr>
            <a:spLocks noGrp="1"/>
          </p:cNvSpPr>
          <p:nvPr>
            <p:ph type="body" sz="quarter" idx="1"/>
          </p:nvPr>
        </p:nvSpPr>
        <p:spPr>
          <a:prstGeom prst="rect">
            <a:avLst/>
          </a:prstGeom>
        </p:spPr>
        <p:txBody>
          <a:bodyPr/>
          <a:lstStyle/>
          <a:p>
            <a:r>
              <a:rPr lang="ja-JP" altLang="en-US" dirty="0"/>
              <a:t>短文型・日記型・写真型</a:t>
            </a:r>
            <a:r>
              <a:rPr lang="en-US" altLang="ja-JP" dirty="0"/>
              <a:t>SNS</a:t>
            </a:r>
            <a:r>
              <a:rPr lang="ja-JP" altLang="en-US" dirty="0"/>
              <a:t>のトラブルは、</a:t>
            </a:r>
            <a:endParaRPr lang="en-US" altLang="ja-JP" dirty="0"/>
          </a:p>
          <a:p>
            <a:r>
              <a:rPr lang="ja-JP" altLang="en-US" dirty="0"/>
              <a:t>投稿した写真から、顔写真・学校名・名前など個人情報を特定される場合があることです。</a:t>
            </a:r>
            <a:endParaRPr lang="en-US" altLang="ja-JP" dirty="0"/>
          </a:p>
          <a:p>
            <a:r>
              <a:rPr lang="ja-JP" altLang="en-US" dirty="0"/>
              <a:t>また、アカウント名からも個人情報が特定される場合もあります。</a:t>
            </a:r>
            <a:endParaRPr lang="en-US" altLang="ja-JP" dirty="0"/>
          </a:p>
          <a:p>
            <a:endParaRPr lang="en-US" altLang="ja-JP" dirty="0"/>
          </a:p>
          <a:p>
            <a:r>
              <a:rPr lang="ja-JP" altLang="en-US" dirty="0"/>
              <a:t>写真データに数多くの情報が埋め込まれおり、それらから個人情報が特定されることもあります。</a:t>
            </a:r>
            <a:endParaRPr lang="en-US" altLang="ja-JP" dirty="0"/>
          </a:p>
          <a:p>
            <a:r>
              <a:rPr lang="ja-JP" altLang="en-US" dirty="0"/>
              <a:t>その他、軽い気持ちで投稿することで、ネットで広まり、社会問題になることもあります。</a:t>
            </a:r>
            <a:endParaRPr lang="en-US" altLang="ja-JP" dirty="0"/>
          </a:p>
          <a:p>
            <a:r>
              <a:rPr lang="ja-JP" altLang="en-US" dirty="0"/>
              <a:t>また、水着の写真や裸に近い写真を掲載することで、他の人に悪用されてネットで広まってしまうこともあります。</a:t>
            </a:r>
            <a:endParaRPr lang="en-US" altLang="ja-JP" dirty="0"/>
          </a:p>
          <a:p>
            <a:r>
              <a:rPr lang="en-US" altLang="ja-JP" dirty="0"/>
              <a:t>DM</a:t>
            </a:r>
            <a:r>
              <a:rPr lang="ja-JP" altLang="en-US" dirty="0"/>
              <a:t>という個人へのダイレクトメール機能を使い、知らない人と連絡を取り合うことも可能になります。</a:t>
            </a:r>
            <a:endParaRPr lang="en-US" altLang="ja-JP" dirty="0"/>
          </a:p>
          <a:p>
            <a:r>
              <a:rPr lang="ja-JP" altLang="en-US" dirty="0"/>
              <a:t>そのような出会いから生命・身体に関わる深刻な事件に巻き込まれることもあります。</a:t>
            </a:r>
            <a:endParaRPr lang="en-US" altLang="ja-JP" dirty="0"/>
          </a:p>
          <a:p>
            <a:endParaRPr lang="en-US" altLang="ja-JP" dirty="0"/>
          </a:p>
        </p:txBody>
      </p:sp>
    </p:spTree>
    <p:extLst>
      <p:ext uri="{BB962C8B-B14F-4D97-AF65-F5344CB8AC3E}">
        <p14:creationId xmlns:p14="http://schemas.microsoft.com/office/powerpoint/2010/main" val="858079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488" y="744538"/>
            <a:ext cx="6616700" cy="3722687"/>
          </a:xfrm>
        </p:spPr>
      </p:sp>
      <p:sp>
        <p:nvSpPr>
          <p:cNvPr id="3" name="ノート プレースホルダー 2"/>
          <p:cNvSpPr>
            <a:spLocks noGrp="1"/>
          </p:cNvSpPr>
          <p:nvPr>
            <p:ph type="body" idx="1"/>
          </p:nvPr>
        </p:nvSpPr>
        <p:spPr/>
        <p:txBody>
          <a:bodyPr/>
          <a:lstStyle/>
          <a:p>
            <a:r>
              <a:rPr kumimoji="1" lang="ja-JP" altLang="en-US" dirty="0"/>
              <a:t>チャット型アプリで有名なものとして、</a:t>
            </a:r>
            <a:r>
              <a:rPr kumimoji="1" lang="en-US" altLang="ja-JP" dirty="0"/>
              <a:t>LINE</a:t>
            </a:r>
            <a:r>
              <a:rPr kumimoji="1" lang="ja-JP" altLang="en-US" dirty="0"/>
              <a:t>や</a:t>
            </a:r>
            <a:r>
              <a:rPr kumimoji="1" lang="en-US" altLang="ja-JP" dirty="0"/>
              <a:t>Message</a:t>
            </a:r>
            <a:r>
              <a:rPr kumimoji="1" lang="ja-JP" altLang="en-US" dirty="0"/>
              <a:t>アプリなどがあります。</a:t>
            </a:r>
            <a:endParaRPr kumimoji="1" lang="en-US" altLang="ja-JP" dirty="0"/>
          </a:p>
          <a:p>
            <a:r>
              <a:rPr kumimoji="1" lang="ja-JP" altLang="en-US" dirty="0"/>
              <a:t>コミュニケーションツールとしての機能が突出しており、無料でチャットや通話機能が利用できます。</a:t>
            </a:r>
            <a:endParaRPr kumimoji="1" lang="en-US" altLang="ja-JP" dirty="0"/>
          </a:p>
          <a:p>
            <a:r>
              <a:rPr kumimoji="1" lang="ja-JP" altLang="en-US" dirty="0"/>
              <a:t>他のソーシャルメディアと違う点として、若年層はもちろんのこと、</a:t>
            </a:r>
            <a:r>
              <a:rPr kumimoji="1" lang="en-US" altLang="ja-JP" dirty="0"/>
              <a:t>40</a:t>
            </a:r>
            <a:r>
              <a:rPr kumimoji="1" lang="ja-JP" altLang="en-US" dirty="0"/>
              <a:t>代以上の利用率もかなり高い水準にあると言われています。今や連絡手段の一つとなっています。</a:t>
            </a:r>
          </a:p>
          <a:p>
            <a:r>
              <a:rPr kumimoji="1" lang="ja-JP" altLang="en-US" dirty="0"/>
              <a:t>「友だち」になった個人同士、あるいはグループでトークと呼ばれるチャット機能を使うこともできます。</a:t>
            </a:r>
            <a:endParaRPr kumimoji="1" lang="en-US" altLang="ja-JP" dirty="0"/>
          </a:p>
          <a:p>
            <a:r>
              <a:rPr kumimoji="1" lang="ja-JP" altLang="en-US" dirty="0"/>
              <a:t>音声による通話に加え、ビデオ通話も可能です。</a:t>
            </a:r>
            <a:endParaRPr kumimoji="1" lang="en-US" altLang="ja-JP" dirty="0"/>
          </a:p>
          <a:p>
            <a:r>
              <a:rPr kumimoji="1" lang="ja-JP" altLang="en-US" dirty="0"/>
              <a:t>画像や動画も共有でき、タイムライン機能も備えており、様々な情報も発信することができます。</a:t>
            </a:r>
            <a:endParaRPr kumimoji="1" lang="en-US" altLang="ja-JP" dirty="0"/>
          </a:p>
          <a:p>
            <a:r>
              <a:rPr kumimoji="1" lang="ja-JP" altLang="en-US" dirty="0"/>
              <a:t>個人間のやり取りやグループでの会話はネット上で公開されないようになっています。</a:t>
            </a:r>
          </a:p>
          <a:p>
            <a:r>
              <a:rPr kumimoji="1" lang="ja-JP" altLang="en-US" dirty="0"/>
              <a:t>また、課金することでスタンプの購入やトークルームの着せ替えなども可能になります。</a:t>
            </a:r>
            <a:endParaRPr kumimoji="1" lang="en-US" altLang="ja-JP" dirty="0"/>
          </a:p>
        </p:txBody>
      </p:sp>
    </p:spTree>
    <p:extLst>
      <p:ext uri="{BB962C8B-B14F-4D97-AF65-F5344CB8AC3E}">
        <p14:creationId xmlns:p14="http://schemas.microsoft.com/office/powerpoint/2010/main" val="2254947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hape 169"/>
          <p:cNvSpPr>
            <a:spLocks noGrp="1" noRot="1" noChangeAspect="1"/>
          </p:cNvSpPr>
          <p:nvPr>
            <p:ph type="sldImg"/>
          </p:nvPr>
        </p:nvSpPr>
        <p:spPr>
          <a:xfrm>
            <a:off x="90488" y="744538"/>
            <a:ext cx="6616700" cy="3722687"/>
          </a:xfrm>
          <a:prstGeom prst="rect">
            <a:avLst/>
          </a:prstGeom>
        </p:spPr>
        <p:txBody>
          <a:bodyPr/>
          <a:lstStyle/>
          <a:p>
            <a:endParaRPr/>
          </a:p>
        </p:txBody>
      </p:sp>
      <p:sp>
        <p:nvSpPr>
          <p:cNvPr id="170" name="Shape 170"/>
          <p:cNvSpPr>
            <a:spLocks noGrp="1"/>
          </p:cNvSpPr>
          <p:nvPr>
            <p:ph type="body" sz="quarter" idx="1"/>
          </p:nvPr>
        </p:nvSpPr>
        <p:spPr>
          <a:prstGeom prst="rect">
            <a:avLst/>
          </a:prstGeom>
        </p:spPr>
        <p:txBody>
          <a:bodyPr/>
          <a:lstStyle/>
          <a:p>
            <a:r>
              <a:rPr lang="ja-JP" altLang="en-US" dirty="0"/>
              <a:t>チャット型</a:t>
            </a:r>
            <a:r>
              <a:rPr lang="en-US" altLang="ja-JP" dirty="0"/>
              <a:t>SNS</a:t>
            </a:r>
            <a:r>
              <a:rPr lang="ja-JP" altLang="en-US" dirty="0"/>
              <a:t>のトラブル事例の主なものとして、</a:t>
            </a:r>
            <a:endParaRPr lang="en-US" altLang="ja-JP" dirty="0"/>
          </a:p>
          <a:p>
            <a:r>
              <a:rPr lang="ja-JP" altLang="en-US" dirty="0"/>
              <a:t>グループトーク内でのトラブル事例があります。その原因の一つとして、自分と友だちの価値観や認識のズレによる言葉やスタンプの使い方で起こることが挙げられます。</a:t>
            </a:r>
            <a:endParaRPr lang="en-US" altLang="ja-JP" dirty="0"/>
          </a:p>
          <a:p>
            <a:r>
              <a:rPr lang="ja-JP" altLang="en-US" dirty="0"/>
              <a:t>写真投稿のトラブルとして、勝手に他の人を撮影し、その写真を公表したりすることで、肖像権の権利を侵害することもあります。</a:t>
            </a:r>
            <a:endParaRPr lang="en-US" altLang="ja-JP" dirty="0"/>
          </a:p>
          <a:p>
            <a:r>
              <a:rPr lang="ja-JP" altLang="en-US" dirty="0"/>
              <a:t>また、自画撮り等を送信するよう頼まれ、送信してしまい脅迫被害等のトラブルにもつながります。</a:t>
            </a:r>
            <a:endParaRPr lang="en-US" altLang="ja-JP" dirty="0"/>
          </a:p>
          <a:p>
            <a:r>
              <a:rPr lang="ja-JP" altLang="en-US" dirty="0"/>
              <a:t>その他、友達とのトークが終われずに、夜遅くまでの長時間利用も挙げられます。</a:t>
            </a:r>
            <a:endParaRPr lang="en-US" altLang="ja-JP" dirty="0"/>
          </a:p>
        </p:txBody>
      </p:sp>
    </p:spTree>
    <p:extLst>
      <p:ext uri="{BB962C8B-B14F-4D97-AF65-F5344CB8AC3E}">
        <p14:creationId xmlns:p14="http://schemas.microsoft.com/office/powerpoint/2010/main" val="25163241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488" y="744538"/>
            <a:ext cx="6616700" cy="3722687"/>
          </a:xfrm>
        </p:spPr>
      </p:sp>
      <p:sp>
        <p:nvSpPr>
          <p:cNvPr id="3" name="ノート プレースホルダー 2"/>
          <p:cNvSpPr>
            <a:spLocks noGrp="1"/>
          </p:cNvSpPr>
          <p:nvPr>
            <p:ph type="body" idx="1"/>
          </p:nvPr>
        </p:nvSpPr>
        <p:spPr/>
        <p:txBody>
          <a:bodyPr/>
          <a:lstStyle/>
          <a:p>
            <a:r>
              <a:rPr kumimoji="1" lang="ja-JP" altLang="en-US" dirty="0"/>
              <a:t>インターネットで動画を視聴する有名な動画投稿・共有サービスとして、</a:t>
            </a:r>
            <a:r>
              <a:rPr kumimoji="1" lang="en-US" altLang="ja-JP" dirty="0"/>
              <a:t>YouTube</a:t>
            </a:r>
            <a:r>
              <a:rPr kumimoji="1" lang="ja-JP" altLang="en-US" dirty="0"/>
              <a:t>が挙げられます。</a:t>
            </a:r>
          </a:p>
          <a:p>
            <a:r>
              <a:rPr kumimoji="1" lang="ja-JP" altLang="en-US" dirty="0"/>
              <a:t>アカウント登録をせずに動画を視聴することができ、アカウントを作成すればだれでも無料で動画を投稿することができます。ライブ映像の配信も可能です。</a:t>
            </a:r>
            <a:endParaRPr kumimoji="1" lang="en-US" altLang="ja-JP" dirty="0"/>
          </a:p>
          <a:p>
            <a:r>
              <a:rPr kumimoji="1" lang="ja-JP" altLang="en-US" dirty="0"/>
              <a:t>自動再生機能もあり、見ているユーザーの動画検索や視聴履歴から自分の趣味嗜好が反映されたものが再生されることで、やめられなくなり、長時間利用につながることもあります。</a:t>
            </a:r>
          </a:p>
        </p:txBody>
      </p:sp>
    </p:spTree>
    <p:extLst>
      <p:ext uri="{BB962C8B-B14F-4D97-AF65-F5344CB8AC3E}">
        <p14:creationId xmlns:p14="http://schemas.microsoft.com/office/powerpoint/2010/main" val="16507825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488" y="744538"/>
            <a:ext cx="6616700" cy="3722687"/>
          </a:xfrm>
        </p:spPr>
      </p:sp>
      <p:sp>
        <p:nvSpPr>
          <p:cNvPr id="3" name="ノート プレースホルダー 2"/>
          <p:cNvSpPr>
            <a:spLocks noGrp="1"/>
          </p:cNvSpPr>
          <p:nvPr>
            <p:ph type="body" idx="1"/>
          </p:nvPr>
        </p:nvSpPr>
        <p:spPr/>
        <p:txBody>
          <a:bodyPr/>
          <a:lstStyle/>
          <a:p>
            <a:r>
              <a:rPr kumimoji="1" lang="ja-JP" altLang="en-US" dirty="0"/>
              <a:t>音声型</a:t>
            </a:r>
            <a:r>
              <a:rPr kumimoji="1" lang="en-US" altLang="ja-JP" dirty="0"/>
              <a:t>SNS</a:t>
            </a:r>
            <a:r>
              <a:rPr kumimoji="1" lang="ja-JP" altLang="en-US" dirty="0"/>
              <a:t>です。有名なアプリとして</a:t>
            </a:r>
            <a:r>
              <a:rPr kumimoji="1" lang="en-US" altLang="ja-JP" dirty="0"/>
              <a:t>Clubhouse</a:t>
            </a:r>
            <a:r>
              <a:rPr kumimoji="1" lang="ja-JP" altLang="en-US" dirty="0"/>
              <a:t>が挙げられます。</a:t>
            </a:r>
          </a:p>
          <a:p>
            <a:r>
              <a:rPr kumimoji="1" lang="ja-JP" altLang="en-US" dirty="0"/>
              <a:t>最大の特徴は完全招待制を採用している点で、招待する側も原則</a:t>
            </a:r>
            <a:r>
              <a:rPr kumimoji="1" lang="en-US" altLang="ja-JP" dirty="0"/>
              <a:t>2</a:t>
            </a:r>
            <a:r>
              <a:rPr kumimoji="1" lang="ja-JP" altLang="en-US" dirty="0"/>
              <a:t>人しか招待できないということで希少価値の高い</a:t>
            </a:r>
            <a:r>
              <a:rPr kumimoji="1" lang="en-US" altLang="ja-JP" dirty="0"/>
              <a:t>SNS</a:t>
            </a:r>
            <a:r>
              <a:rPr kumimoji="1" lang="ja-JP" altLang="en-US" dirty="0"/>
              <a:t>として認知を広めています。</a:t>
            </a:r>
          </a:p>
          <a:p>
            <a:r>
              <a:rPr kumimoji="1" lang="ja-JP" altLang="en-US" dirty="0"/>
              <a:t>芸能人や各種著名人の会話を</a:t>
            </a:r>
            <a:r>
              <a:rPr kumimoji="1" lang="en-US" altLang="ja-JP" dirty="0"/>
              <a:t>Room</a:t>
            </a:r>
            <a:r>
              <a:rPr kumimoji="1" lang="ja-JP" altLang="en-US" dirty="0"/>
              <a:t>と呼ばれる部屋に入って楽しんだり、特定トピックの</a:t>
            </a:r>
            <a:r>
              <a:rPr kumimoji="1" lang="en-US" altLang="ja-JP" dirty="0"/>
              <a:t>Room</a:t>
            </a:r>
            <a:r>
              <a:rPr kumimoji="1" lang="ja-JP" altLang="en-US" dirty="0"/>
              <a:t>を作成して会話したりとリアルタイムの会話を最大限楽しめる</a:t>
            </a:r>
            <a:r>
              <a:rPr kumimoji="1" lang="en-US" altLang="ja-JP" dirty="0"/>
              <a:t>SNS</a:t>
            </a:r>
            <a:r>
              <a:rPr kumimoji="1" lang="ja-JP" altLang="en-US" dirty="0"/>
              <a:t>アプリです。</a:t>
            </a:r>
          </a:p>
        </p:txBody>
      </p:sp>
    </p:spTree>
    <p:extLst>
      <p:ext uri="{BB962C8B-B14F-4D97-AF65-F5344CB8AC3E}">
        <p14:creationId xmlns:p14="http://schemas.microsoft.com/office/powerpoint/2010/main" val="36934554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488" y="744538"/>
            <a:ext cx="6616700" cy="3722687"/>
          </a:xfrm>
        </p:spPr>
      </p:sp>
      <p:sp>
        <p:nvSpPr>
          <p:cNvPr id="3" name="ノート プレースホルダー 2"/>
          <p:cNvSpPr>
            <a:spLocks noGrp="1"/>
          </p:cNvSpPr>
          <p:nvPr>
            <p:ph type="body" idx="1"/>
          </p:nvPr>
        </p:nvSpPr>
        <p:spPr/>
        <p:txBody>
          <a:bodyPr/>
          <a:lstStyle/>
          <a:p>
            <a:r>
              <a:rPr kumimoji="1" lang="ja-JP" altLang="en-US" dirty="0"/>
              <a:t>誰でも気軽にライブ配信できたり、視聴して楽しめるアプリです。</a:t>
            </a:r>
          </a:p>
          <a:p>
            <a:r>
              <a:rPr kumimoji="1" lang="ja-JP" altLang="en-US" dirty="0"/>
              <a:t>生放送</a:t>
            </a:r>
            <a:r>
              <a:rPr kumimoji="1" lang="en-US" altLang="ja-JP" dirty="0"/>
              <a:t>×</a:t>
            </a:r>
            <a:r>
              <a:rPr kumimoji="1" lang="ja-JP" altLang="en-US" dirty="0"/>
              <a:t>コミュニケーションに特化しており、リアルタイムで気軽に配信参加できるので、配信者との距離が近いと絶賛されています。</a:t>
            </a:r>
          </a:p>
          <a:p>
            <a:r>
              <a:rPr kumimoji="1" lang="ja-JP" altLang="en-US" dirty="0"/>
              <a:t>ライバーと呼ばれる顔出し配信者のライブが中心でライブの視聴者は、リスナーと呼ばれます。</a:t>
            </a:r>
            <a:endParaRPr kumimoji="1" lang="ja-JP" dirty="0"/>
          </a:p>
          <a:p>
            <a:r>
              <a:rPr kumimoji="1" lang="ja-JP" altLang="en-US" dirty="0"/>
              <a:t>ストックされるコンテンツより、生放送であることに「参加している感」があるという特徴があります。</a:t>
            </a:r>
          </a:p>
          <a:p>
            <a:r>
              <a:rPr kumimoji="1" lang="ja-JP" altLang="en-US" dirty="0"/>
              <a:t>また、</a:t>
            </a:r>
            <a:r>
              <a:rPr kumimoji="1" lang="ja-JP" dirty="0"/>
              <a:t>視聴者から感謝や応援の気持ちを込めて、お金やお金に換金することができるアイテムなどを配信者へ送る投げ銭システムも存在します</a:t>
            </a:r>
            <a:r>
              <a:rPr kumimoji="1" lang="ja-JP" altLang="en-US" dirty="0"/>
              <a:t>。</a:t>
            </a:r>
            <a:endParaRPr kumimoji="1" lang="ja-JP" dirty="0"/>
          </a:p>
          <a:p>
            <a:endParaRPr kumimoji="1" lang="ja-JP" altLang="en-US" dirty="0"/>
          </a:p>
        </p:txBody>
      </p:sp>
    </p:spTree>
    <p:extLst>
      <p:ext uri="{BB962C8B-B14F-4D97-AF65-F5344CB8AC3E}">
        <p14:creationId xmlns:p14="http://schemas.microsoft.com/office/powerpoint/2010/main" val="20177903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488" y="744538"/>
            <a:ext cx="6616700" cy="3722687"/>
          </a:xfrm>
        </p:spPr>
      </p:sp>
      <p:sp>
        <p:nvSpPr>
          <p:cNvPr id="3" name="ノート プレースホルダー 2"/>
          <p:cNvSpPr>
            <a:spLocks noGrp="1"/>
          </p:cNvSpPr>
          <p:nvPr>
            <p:ph type="body" idx="1"/>
          </p:nvPr>
        </p:nvSpPr>
        <p:spPr/>
        <p:txBody>
          <a:bodyPr/>
          <a:lstStyle/>
          <a:p>
            <a:r>
              <a:rPr kumimoji="1" lang="ja-JP" altLang="en-US" dirty="0"/>
              <a:t>ショート動画型</a:t>
            </a:r>
            <a:r>
              <a:rPr kumimoji="1" lang="en-US" altLang="ja-JP" dirty="0"/>
              <a:t>SNS</a:t>
            </a:r>
            <a:r>
              <a:rPr kumimoji="1" lang="ja-JP" altLang="en-US" dirty="0"/>
              <a:t>として、有名なものが</a:t>
            </a:r>
            <a:r>
              <a:rPr kumimoji="1" lang="en-US" altLang="ja-JP" dirty="0" err="1"/>
              <a:t>TikTokになります</a:t>
            </a:r>
            <a:r>
              <a:rPr kumimoji="1" lang="en-US" altLang="ja-JP" dirty="0"/>
              <a:t>。</a:t>
            </a:r>
          </a:p>
          <a:p>
            <a:r>
              <a:rPr kumimoji="1" lang="ja-JP" altLang="en-US" dirty="0"/>
              <a:t>短尺のリール動画をシェアできるスマートフォン向けのサービスです。</a:t>
            </a:r>
          </a:p>
          <a:p>
            <a:r>
              <a:rPr kumimoji="1" lang="ja-JP" altLang="en-US" dirty="0"/>
              <a:t>楽曲に合わせて歌ったり踊ったりしている姿を投稿するユーザーもいれば、メイクの仕方や方法を紹介する動画、オススメの商品を紹介する動画など、主にエンタメ中心の動画を投稿するユーザーが多いです。</a:t>
            </a:r>
            <a:endParaRPr kumimoji="1" lang="en-US" altLang="ja-JP" dirty="0"/>
          </a:p>
          <a:p>
            <a:r>
              <a:rPr kumimoji="1" lang="ja-JP" altLang="en-US" dirty="0"/>
              <a:t>情報のジャンルは様々ですが、流行の音楽、最近のオススメ漫画紹介、新商品、新サービスのレビュー動画など、トレンド情報がいち早く流れてきます。</a:t>
            </a:r>
          </a:p>
          <a:p>
            <a:r>
              <a:rPr kumimoji="1" lang="ja-JP" altLang="en-US" dirty="0"/>
              <a:t>ひとりのユーザーが「おすすめ」として流した楽曲があっという間に広まり、人気楽曲になることも珍しくない話です。</a:t>
            </a:r>
          </a:p>
          <a:p>
            <a:r>
              <a:rPr kumimoji="1" lang="ja-JP" altLang="en-US" dirty="0"/>
              <a:t>※　参考資料</a:t>
            </a:r>
          </a:p>
          <a:p>
            <a:r>
              <a:rPr kumimoji="1" lang="ja-JP" dirty="0">
                <a:hlinkClick r:id="rId3"/>
              </a:rPr>
              <a:t>プライバシーポリシー | TikTok</a:t>
            </a:r>
            <a:r>
              <a:rPr kumimoji="1" lang="ja-JP" altLang="en-US" dirty="0">
                <a:hlinkClick r:id="rId3"/>
              </a:rPr>
              <a:t>　</a:t>
            </a:r>
            <a:endParaRPr kumimoji="1" lang="ja-JP" dirty="0">
              <a:hlinkClick r:id="" action="ppaction://noaction"/>
            </a:endParaRPr>
          </a:p>
          <a:p>
            <a:endParaRPr kumimoji="1" lang="ja-JP" altLang="en-US" dirty="0"/>
          </a:p>
        </p:txBody>
      </p:sp>
    </p:spTree>
    <p:extLst>
      <p:ext uri="{BB962C8B-B14F-4D97-AF65-F5344CB8AC3E}">
        <p14:creationId xmlns:p14="http://schemas.microsoft.com/office/powerpoint/2010/main" val="20152260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hape 169"/>
          <p:cNvSpPr>
            <a:spLocks noGrp="1" noRot="1" noChangeAspect="1"/>
          </p:cNvSpPr>
          <p:nvPr>
            <p:ph type="sldImg"/>
          </p:nvPr>
        </p:nvSpPr>
        <p:spPr>
          <a:xfrm>
            <a:off x="90488" y="744538"/>
            <a:ext cx="6616700" cy="3722687"/>
          </a:xfrm>
          <a:prstGeom prst="rect">
            <a:avLst/>
          </a:prstGeom>
        </p:spPr>
        <p:txBody>
          <a:bodyPr/>
          <a:lstStyle/>
          <a:p>
            <a:endParaRPr/>
          </a:p>
        </p:txBody>
      </p:sp>
      <p:sp>
        <p:nvSpPr>
          <p:cNvPr id="170" name="Shape 170"/>
          <p:cNvSpPr>
            <a:spLocks noGrp="1"/>
          </p:cNvSpPr>
          <p:nvPr>
            <p:ph type="body" sz="quarter" idx="1"/>
          </p:nvPr>
        </p:nvSpPr>
        <p:spPr>
          <a:prstGeom prst="rect">
            <a:avLst/>
          </a:prstGeom>
        </p:spPr>
        <p:txBody>
          <a:bodyPr/>
          <a:lstStyle/>
          <a:p>
            <a:r>
              <a:rPr lang="ja-JP" altLang="en-US" dirty="0"/>
              <a:t>動画型・音声型・ライブ配信型・ショート動画型の</a:t>
            </a:r>
            <a:r>
              <a:rPr lang="en-US" altLang="ja-JP" dirty="0"/>
              <a:t>SNS</a:t>
            </a:r>
            <a:r>
              <a:rPr lang="ja-JP" altLang="en-US" dirty="0"/>
              <a:t>のトラブル事例として、</a:t>
            </a:r>
            <a:endParaRPr lang="en-US" altLang="ja-JP" dirty="0"/>
          </a:p>
          <a:p>
            <a:r>
              <a:rPr lang="ja-JP" altLang="en-US" dirty="0"/>
              <a:t>動画系</a:t>
            </a:r>
            <a:r>
              <a:rPr lang="en-US" altLang="ja-JP" dirty="0"/>
              <a:t>SNS</a:t>
            </a:r>
            <a:r>
              <a:rPr lang="ja-JP" altLang="en-US" dirty="0"/>
              <a:t>では、</a:t>
            </a:r>
          </a:p>
          <a:p>
            <a:r>
              <a:rPr lang="ja-JP" altLang="en-US" dirty="0"/>
              <a:t>自動再生により、自分の趣味嗜好にあわせた動画が流れることで、動画を見続けてしまい、やめられなくなることもあります。</a:t>
            </a:r>
            <a:endParaRPr lang="en-US" altLang="ja-JP" dirty="0"/>
          </a:p>
          <a:p>
            <a:r>
              <a:rPr lang="ja-JP" altLang="en-US" dirty="0"/>
              <a:t>また、テレビを録画したものを公開して、著作権に違反することもあります。</a:t>
            </a:r>
          </a:p>
          <a:p>
            <a:r>
              <a:rPr lang="ja-JP" altLang="en-US" dirty="0"/>
              <a:t>他にもコメント欄等に他人を侮辱するような文言を掲載して大きなトラブルにつながることもあります。</a:t>
            </a:r>
            <a:endParaRPr lang="en-US" altLang="ja-JP" dirty="0"/>
          </a:p>
          <a:p>
            <a:r>
              <a:rPr lang="ja-JP" altLang="en-US" dirty="0"/>
              <a:t>個人での使用でも、違法動画のダウンロードは罰せられることもあります。</a:t>
            </a:r>
          </a:p>
          <a:p>
            <a:r>
              <a:rPr lang="ja-JP" altLang="en-US" dirty="0"/>
              <a:t>ショート動画型では、迷惑動画の公開や著作権を侵害するような動画の公開トラブルなどがあります。</a:t>
            </a:r>
            <a:endParaRPr lang="en-US" altLang="ja-JP" dirty="0"/>
          </a:p>
        </p:txBody>
      </p:sp>
    </p:spTree>
    <p:extLst>
      <p:ext uri="{BB962C8B-B14F-4D97-AF65-F5344CB8AC3E}">
        <p14:creationId xmlns:p14="http://schemas.microsoft.com/office/powerpoint/2010/main" val="27071886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488" y="744538"/>
            <a:ext cx="6616700" cy="3722687"/>
          </a:xfrm>
        </p:spPr>
      </p:sp>
      <p:sp>
        <p:nvSpPr>
          <p:cNvPr id="3" name="ノート プレースホルダー 2"/>
          <p:cNvSpPr>
            <a:spLocks noGrp="1"/>
          </p:cNvSpPr>
          <p:nvPr>
            <p:ph type="body" idx="1"/>
          </p:nvPr>
        </p:nvSpPr>
        <p:spPr/>
        <p:txBody>
          <a:bodyPr/>
          <a:lstStyle/>
          <a:p>
            <a:r>
              <a:rPr kumimoji="1" lang="en-US" altLang="ja-JP" dirty="0" err="1"/>
              <a:t>質問型SNSで有名なものが、Yahoo!知恵袋あります</a:t>
            </a:r>
            <a:r>
              <a:rPr kumimoji="1" lang="en-US" altLang="ja-JP" dirty="0"/>
              <a:t>。</a:t>
            </a:r>
            <a:endParaRPr kumimoji="1" lang="en-US" dirty="0"/>
          </a:p>
          <a:p>
            <a:r>
              <a:rPr kumimoji="1" lang="ja-JP" altLang="en-US" dirty="0"/>
              <a:t>電子掲示板上で参加者同士が知識や知恵を教え合うナレッジコミュニティ、知識検索サービスになります。</a:t>
            </a:r>
            <a:endParaRPr kumimoji="1" lang="en-US" dirty="0"/>
          </a:p>
        </p:txBody>
      </p:sp>
    </p:spTree>
    <p:extLst>
      <p:ext uri="{BB962C8B-B14F-4D97-AF65-F5344CB8AC3E}">
        <p14:creationId xmlns:p14="http://schemas.microsoft.com/office/powerpoint/2010/main" val="456824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488" y="744538"/>
            <a:ext cx="6616700" cy="3722687"/>
          </a:xfrm>
        </p:spPr>
      </p:sp>
      <p:sp>
        <p:nvSpPr>
          <p:cNvPr id="3" name="ノート プレースホルダー 2"/>
          <p:cNvSpPr>
            <a:spLocks noGrp="1"/>
          </p:cNvSpPr>
          <p:nvPr>
            <p:ph type="body" idx="1"/>
          </p:nvPr>
        </p:nvSpPr>
        <p:spPr/>
        <p:txBody>
          <a:bodyPr/>
          <a:lstStyle/>
          <a:p>
            <a:r>
              <a:rPr kumimoji="1" lang="ja-JP" altLang="en-US" dirty="0"/>
              <a:t>様々な</a:t>
            </a:r>
            <a:r>
              <a:rPr kumimoji="1" lang="en-US" altLang="ja-JP" dirty="0"/>
              <a:t>SNS</a:t>
            </a:r>
            <a:r>
              <a:rPr kumimoji="1" lang="ja-JP" altLang="en-US" dirty="0"/>
              <a:t>について</a:t>
            </a:r>
            <a:endParaRPr kumimoji="1" lang="en-US" altLang="ja-JP" dirty="0"/>
          </a:p>
          <a:p>
            <a:r>
              <a:rPr kumimoji="1" lang="ja-JP" altLang="en-US" dirty="0"/>
              <a:t>□ 兵庫県の子供たちの実態より</a:t>
            </a:r>
            <a:br>
              <a:rPr kumimoji="1" lang="ja-JP" altLang="en-US" dirty="0"/>
            </a:br>
            <a:r>
              <a:rPr kumimoji="1" lang="ja-JP" altLang="en-US" dirty="0"/>
              <a:t>□ </a:t>
            </a:r>
            <a:r>
              <a:rPr kumimoji="1" lang="en-US" altLang="ja-JP" dirty="0"/>
              <a:t>SNS</a:t>
            </a:r>
            <a:r>
              <a:rPr kumimoji="1" lang="ja-JP" altLang="en-US" dirty="0"/>
              <a:t>の基本的なしくみ</a:t>
            </a:r>
            <a:br>
              <a:rPr kumimoji="1" lang="ja-JP" altLang="en-US" dirty="0"/>
            </a:br>
            <a:r>
              <a:rPr kumimoji="1" lang="ja-JP" altLang="en-US" dirty="0"/>
              <a:t>□ 様々な</a:t>
            </a:r>
            <a:r>
              <a:rPr kumimoji="1" lang="en-US" altLang="ja-JP" dirty="0"/>
              <a:t>SNS</a:t>
            </a:r>
            <a:r>
              <a:rPr kumimoji="1" lang="ja-JP" altLang="en-US" dirty="0"/>
              <a:t>の特徴とトラブル事例について</a:t>
            </a:r>
            <a:endParaRPr kumimoji="1" lang="en-US" altLang="ja-JP" dirty="0"/>
          </a:p>
          <a:p>
            <a:r>
              <a:rPr kumimoji="1" lang="ja-JP" altLang="en-US" dirty="0"/>
              <a:t>の三つの視点で学んでいきましょう。</a:t>
            </a:r>
          </a:p>
        </p:txBody>
      </p:sp>
      <p:sp>
        <p:nvSpPr>
          <p:cNvPr id="4" name="スライド番号プレースホルダー 3"/>
          <p:cNvSpPr>
            <a:spLocks noGrp="1"/>
          </p:cNvSpPr>
          <p:nvPr>
            <p:ph type="sldNum" sz="quarter" idx="10"/>
          </p:nvPr>
        </p:nvSpPr>
        <p:spPr/>
        <p:txBody>
          <a:bodyPr/>
          <a:lstStyle/>
          <a:p>
            <a:fld id="{682EE4C6-F123-41A8-A2A5-69C8E7862631}" type="slidenum">
              <a:rPr kumimoji="1" lang="ja-JP" altLang="en-US" smtClean="0"/>
              <a:t>2</a:t>
            </a:fld>
            <a:endParaRPr kumimoji="1" lang="ja-JP" altLang="en-US"/>
          </a:p>
        </p:txBody>
      </p:sp>
    </p:spTree>
    <p:extLst>
      <p:ext uri="{BB962C8B-B14F-4D97-AF65-F5344CB8AC3E}">
        <p14:creationId xmlns:p14="http://schemas.microsoft.com/office/powerpoint/2010/main" val="8224631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488" y="744538"/>
            <a:ext cx="6616700" cy="3722687"/>
          </a:xfrm>
        </p:spPr>
      </p:sp>
      <p:sp>
        <p:nvSpPr>
          <p:cNvPr id="3" name="ノート プレースホルダー 2"/>
          <p:cNvSpPr>
            <a:spLocks noGrp="1"/>
          </p:cNvSpPr>
          <p:nvPr>
            <p:ph type="body" idx="1"/>
          </p:nvPr>
        </p:nvSpPr>
        <p:spPr/>
        <p:txBody>
          <a:bodyPr/>
          <a:lstStyle/>
          <a:p>
            <a:r>
              <a:rPr kumimoji="1" lang="ja-JP" altLang="en-US" dirty="0"/>
              <a:t>位置情報共有アプリは、種類によりますが、インストールすると、アプリで登録した「フレンド」に対して現在位置や滞在時間、移動速度、スマホの電池残量を共有することができるサービスになります。</a:t>
            </a:r>
            <a:endParaRPr kumimoji="1" lang="en-US" altLang="ja-JP" dirty="0"/>
          </a:p>
          <a:p>
            <a:r>
              <a:rPr kumimoji="1" lang="ja-JP" altLang="en-US" dirty="0"/>
              <a:t>よく滞在する場所では、アプリが判断して自宅や会社のアイコンを表示されたり、就寝していると判断されれば「睡眠中」と表示されたりします。また、居場所は地図上に表示され、移動の様子がほぼリアルタイムで公開されます。</a:t>
            </a:r>
            <a:endParaRPr kumimoji="1" lang="en-US" altLang="ja-JP" dirty="0"/>
          </a:p>
          <a:p>
            <a:r>
              <a:rPr kumimoji="1" lang="ja-JP" altLang="en-US" dirty="0"/>
              <a:t>フレンドがいる場所へ行きたいときは、その人までのルートや所要時間も調べることができます。フレンド同士が一緒にいるときも確認することができます。</a:t>
            </a:r>
          </a:p>
        </p:txBody>
      </p:sp>
    </p:spTree>
    <p:extLst>
      <p:ext uri="{BB962C8B-B14F-4D97-AF65-F5344CB8AC3E}">
        <p14:creationId xmlns:p14="http://schemas.microsoft.com/office/powerpoint/2010/main" val="41598170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hape 169"/>
          <p:cNvSpPr>
            <a:spLocks noGrp="1" noRot="1" noChangeAspect="1"/>
          </p:cNvSpPr>
          <p:nvPr>
            <p:ph type="sldImg"/>
          </p:nvPr>
        </p:nvSpPr>
        <p:spPr>
          <a:xfrm>
            <a:off x="90488" y="744538"/>
            <a:ext cx="6616700" cy="3722687"/>
          </a:xfrm>
          <a:prstGeom prst="rect">
            <a:avLst/>
          </a:prstGeom>
        </p:spPr>
        <p:txBody>
          <a:bodyPr/>
          <a:lstStyle/>
          <a:p>
            <a:endParaRPr/>
          </a:p>
        </p:txBody>
      </p:sp>
      <p:sp>
        <p:nvSpPr>
          <p:cNvPr id="170" name="Shape 170"/>
          <p:cNvSpPr>
            <a:spLocks noGrp="1"/>
          </p:cNvSpPr>
          <p:nvPr>
            <p:ph type="body" sz="quarter" idx="1"/>
          </p:nvPr>
        </p:nvSpPr>
        <p:spPr>
          <a:prstGeom prst="rect">
            <a:avLst/>
          </a:prstGeom>
        </p:spPr>
        <p:txBody>
          <a:bodyPr/>
          <a:lstStyle/>
          <a:p>
            <a:r>
              <a:rPr lang="ja-JP" altLang="en-US" dirty="0"/>
              <a:t>位置情報共有型</a:t>
            </a:r>
            <a:r>
              <a:rPr lang="en-US" altLang="ja-JP" dirty="0"/>
              <a:t>SNS</a:t>
            </a:r>
            <a:r>
              <a:rPr lang="ja-JP" altLang="en-US" dirty="0"/>
              <a:t>によるトラブル事例です。</a:t>
            </a:r>
            <a:endParaRPr lang="en-US" altLang="ja-JP" dirty="0"/>
          </a:p>
          <a:p>
            <a:endParaRPr lang="en-US" altLang="ja-JP" dirty="0"/>
          </a:p>
          <a:p>
            <a:r>
              <a:rPr lang="ja-JP" altLang="en-US" dirty="0"/>
              <a:t>位置情報の公開により、様々なトラブルに発展します。中には、男女間のもつれから殺人事件につながった重大なケースもあります。</a:t>
            </a:r>
            <a:endParaRPr lang="en-US" altLang="ja-JP" dirty="0"/>
          </a:p>
          <a:p>
            <a:r>
              <a:rPr lang="ja-JP" altLang="en-US" dirty="0"/>
              <a:t>また、友だち同士が誰と誰がどこで会っているということもわかり、それが気になったり、仲間はずれにされていると思ったりするケースもあります。</a:t>
            </a:r>
          </a:p>
          <a:p>
            <a:r>
              <a:rPr lang="ja-JP" altLang="en-US" dirty="0"/>
              <a:t>その他にも、自宅を特定されて、ストーカー被害につながるケースもあります。</a:t>
            </a:r>
          </a:p>
        </p:txBody>
      </p:sp>
    </p:spTree>
    <p:extLst>
      <p:ext uri="{BB962C8B-B14F-4D97-AF65-F5344CB8AC3E}">
        <p14:creationId xmlns:p14="http://schemas.microsoft.com/office/powerpoint/2010/main" val="15385637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hape 169"/>
          <p:cNvSpPr>
            <a:spLocks noGrp="1" noRot="1" noChangeAspect="1"/>
          </p:cNvSpPr>
          <p:nvPr>
            <p:ph type="sldImg"/>
          </p:nvPr>
        </p:nvSpPr>
        <p:spPr>
          <a:xfrm>
            <a:off x="90488" y="744538"/>
            <a:ext cx="6616700" cy="3722687"/>
          </a:xfrm>
          <a:prstGeom prst="rect">
            <a:avLst/>
          </a:prstGeom>
        </p:spPr>
        <p:txBody>
          <a:bodyPr/>
          <a:lstStyle/>
          <a:p>
            <a:endParaRPr/>
          </a:p>
        </p:txBody>
      </p:sp>
      <p:sp>
        <p:nvSpPr>
          <p:cNvPr id="170" name="Shape 170"/>
          <p:cNvSpPr>
            <a:spLocks noGrp="1"/>
          </p:cNvSpPr>
          <p:nvPr>
            <p:ph type="body" sz="quarter" idx="1"/>
          </p:nvPr>
        </p:nvSpPr>
        <p:spPr>
          <a:prstGeom prst="rect">
            <a:avLst/>
          </a:prstGeom>
        </p:spPr>
        <p:txBody>
          <a:bodyPr/>
          <a:lstStyle/>
          <a:p>
            <a:r>
              <a:rPr lang="ja-JP" altLang="en-US" dirty="0"/>
              <a:t>一口に</a:t>
            </a:r>
            <a:r>
              <a:rPr lang="en-US" altLang="ja-JP" dirty="0"/>
              <a:t>SNS</a:t>
            </a:r>
            <a:r>
              <a:rPr lang="ja-JP" altLang="en-US" dirty="0"/>
              <a:t>と言いますが、その中には様々な形態のアプリが開発されています。</a:t>
            </a:r>
            <a:endParaRPr lang="en-US" altLang="ja-JP" dirty="0"/>
          </a:p>
          <a:p>
            <a:r>
              <a:rPr lang="ja-JP" altLang="en-US" dirty="0"/>
              <a:t>児童・生徒も新たな</a:t>
            </a:r>
            <a:r>
              <a:rPr lang="en-US" altLang="ja-JP" dirty="0"/>
              <a:t>SNS</a:t>
            </a:r>
            <a:r>
              <a:rPr lang="ja-JP" altLang="en-US" dirty="0"/>
              <a:t>アプリを見つけ利用しようとするでしょう。</a:t>
            </a:r>
            <a:endParaRPr lang="en-US" altLang="ja-JP" dirty="0"/>
          </a:p>
          <a:p>
            <a:pPr marL="0" marR="0" lvl="0" indent="0" defTabSz="914400" eaLnBrk="1" fontAlgn="auto" latinLnBrk="0" hangingPunct="1">
              <a:lnSpc>
                <a:spcPct val="100000"/>
              </a:lnSpc>
              <a:spcBef>
                <a:spcPts val="0"/>
              </a:spcBef>
              <a:spcAft>
                <a:spcPts val="0"/>
              </a:spcAft>
              <a:buClrTx/>
              <a:buSzTx/>
              <a:buFontTx/>
              <a:buNone/>
              <a:tabLst/>
              <a:defRPr/>
            </a:pPr>
            <a:r>
              <a:rPr lang="ja-JP" altLang="ja-JP" sz="1200" dirty="0">
                <a:effectLst/>
                <a:latin typeface="+mn-lt"/>
                <a:ea typeface="+mn-ea"/>
                <a:cs typeface="+mn-cs"/>
                <a:sym typeface="游ゴシック"/>
              </a:rPr>
              <a:t>これからのデジタル社会を生きていく子</a:t>
            </a:r>
            <a:r>
              <a:rPr lang="ja-JP" altLang="en-US" sz="1200" dirty="0">
                <a:effectLst/>
                <a:latin typeface="+mn-lt"/>
                <a:ea typeface="+mn-ea"/>
                <a:cs typeface="+mn-cs"/>
                <a:sym typeface="游ゴシック"/>
              </a:rPr>
              <a:t>ども</a:t>
            </a:r>
            <a:r>
              <a:rPr lang="ja-JP" altLang="ja-JP" sz="1200" dirty="0">
                <a:effectLst/>
                <a:latin typeface="+mn-lt"/>
                <a:ea typeface="+mn-ea"/>
                <a:cs typeface="+mn-cs"/>
                <a:sym typeface="游ゴシック"/>
              </a:rPr>
              <a:t>たちを被害者や加害者にしないためにも、インターネット、スマートフォンを始めとするデジタル機器、</a:t>
            </a:r>
            <a:r>
              <a:rPr lang="en-US" altLang="ja-JP" sz="1200" dirty="0">
                <a:effectLst/>
                <a:latin typeface="+mn-lt"/>
                <a:ea typeface="+mn-ea"/>
                <a:cs typeface="+mn-cs"/>
                <a:sym typeface="游ゴシック"/>
              </a:rPr>
              <a:t>SNS</a:t>
            </a:r>
            <a:r>
              <a:rPr lang="ja-JP" altLang="ja-JP" sz="1200" dirty="0">
                <a:effectLst/>
                <a:latin typeface="+mn-lt"/>
                <a:ea typeface="+mn-ea"/>
                <a:cs typeface="+mn-cs"/>
                <a:sym typeface="游ゴシック"/>
              </a:rPr>
              <a:t>などのコミュニケーションツールを「賢く活用する知識・知恵」「ルールを守って使える健全な心」「安全に利用するための危機管理意識」を育むことが、とても大切なのです。</a:t>
            </a:r>
            <a:endParaRPr lang="en-US" altLang="ja-JP" dirty="0"/>
          </a:p>
          <a:p>
            <a:r>
              <a:rPr lang="ja-JP" altLang="en-US" dirty="0"/>
              <a:t>そのような時にアプリについて知識があるのとないのとでは、指導する際の対応の仕方も変わってくることと思います。</a:t>
            </a:r>
            <a:endParaRPr lang="en-US" dirty="0"/>
          </a:p>
          <a:p>
            <a:r>
              <a:rPr lang="en-US" altLang="ja-JP" dirty="0"/>
              <a:t>SNS</a:t>
            </a:r>
            <a:r>
              <a:rPr lang="ja-JP" altLang="en-US" dirty="0"/>
              <a:t>の概要を把握し、</a:t>
            </a:r>
            <a:r>
              <a:rPr lang="en-US" altLang="ja-JP" dirty="0"/>
              <a:t>SNS</a:t>
            </a:r>
            <a:r>
              <a:rPr lang="ja-JP" altLang="en-US"/>
              <a:t>の利便性とともに危険性を認識しておくことが大切です。</a:t>
            </a:r>
            <a:endParaRPr dirty="0"/>
          </a:p>
        </p:txBody>
      </p:sp>
    </p:spTree>
    <p:extLst>
      <p:ext uri="{BB962C8B-B14F-4D97-AF65-F5344CB8AC3E}">
        <p14:creationId xmlns:p14="http://schemas.microsoft.com/office/powerpoint/2010/main" val="1888918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ja-JP" altLang="en-US" dirty="0">
                <a:latin typeface="Calibri"/>
                <a:cs typeface="Calibri"/>
              </a:rPr>
              <a:t>まずは、兵庫県の子どもたちの実態を確認しましょう。</a:t>
            </a:r>
            <a:endParaRPr lang="en-US" altLang="ja-JP" dirty="0">
              <a:latin typeface="Calibri"/>
              <a:cs typeface="Calibri"/>
            </a:endParaRPr>
          </a:p>
          <a:p>
            <a:endParaRPr lang="en-US" altLang="ja-JP" dirty="0">
              <a:latin typeface="Calibri"/>
              <a:cs typeface="Calibri"/>
            </a:endParaRPr>
          </a:p>
          <a:p>
            <a:r>
              <a:rPr lang="ja-JP" altLang="en-US" dirty="0">
                <a:latin typeface="Calibri"/>
                <a:cs typeface="Calibri"/>
              </a:rPr>
              <a:t>図１は、子ども達が｢インターネットでよくすること｣の調査結果です。</a:t>
            </a:r>
          </a:p>
          <a:p>
            <a:r>
              <a:rPr lang="ja-JP" altLang="en-US" dirty="0">
                <a:latin typeface="Calibri"/>
                <a:cs typeface="Calibri"/>
              </a:rPr>
              <a:t>校種に関係なく、子どもたちがインターネットでよくすることの１番は、YouTube等の動画視聴です。</a:t>
            </a:r>
            <a:endParaRPr lang="en-US" altLang="ja-JP" dirty="0">
              <a:latin typeface="Calibri"/>
              <a:cs typeface="Calibri"/>
            </a:endParaRPr>
          </a:p>
          <a:p>
            <a:r>
              <a:rPr lang="ja-JP" altLang="en-US" dirty="0">
                <a:latin typeface="Calibri"/>
                <a:cs typeface="Calibri"/>
              </a:rPr>
              <a:t>次に多いのが、</a:t>
            </a:r>
            <a:r>
              <a:rPr lang="en-US" altLang="ja-JP" dirty="0">
                <a:latin typeface="Calibri"/>
                <a:cs typeface="Calibri"/>
              </a:rPr>
              <a:t>SNS</a:t>
            </a:r>
            <a:r>
              <a:rPr lang="ja-JP" altLang="en-US" dirty="0">
                <a:latin typeface="Calibri"/>
                <a:cs typeface="Calibri"/>
              </a:rPr>
              <a:t>等の利用になります。特徴として、学年が上がるに連れ</a:t>
            </a:r>
            <a:r>
              <a:rPr lang="en-US" altLang="ja-JP" dirty="0">
                <a:latin typeface="Calibri"/>
                <a:cs typeface="Calibri"/>
              </a:rPr>
              <a:t>SNS</a:t>
            </a:r>
            <a:r>
              <a:rPr lang="ja-JP" altLang="en-US" dirty="0">
                <a:latin typeface="Calibri"/>
                <a:cs typeface="Calibri"/>
              </a:rPr>
              <a:t>の使用頻度は高くなることです。</a:t>
            </a:r>
          </a:p>
          <a:p>
            <a:endParaRPr lang="ja-JP" altLang="en-US" dirty="0">
              <a:latin typeface="Calibri"/>
              <a:cs typeface="Calibri"/>
            </a:endParaRPr>
          </a:p>
        </p:txBody>
      </p:sp>
    </p:spTree>
    <p:extLst>
      <p:ext uri="{BB962C8B-B14F-4D97-AF65-F5344CB8AC3E}">
        <p14:creationId xmlns:p14="http://schemas.microsoft.com/office/powerpoint/2010/main" val="3236336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ja-JP" altLang="en-US" dirty="0">
                <a:latin typeface="Calibri"/>
                <a:cs typeface="Calibri"/>
              </a:rPr>
              <a:t>続いて、図２は、｢インターネットでよくすることとネット依存傾向｣についての調査結果です。</a:t>
            </a:r>
          </a:p>
          <a:p>
            <a:r>
              <a:rPr lang="ja-JP" altLang="en-US" dirty="0"/>
              <a:t>いずれの校種でもSNSの依存傾向が一番高くなっています。</a:t>
            </a:r>
            <a:endParaRPr lang="en-US" altLang="ja-JP" dirty="0">
              <a:latin typeface="+mn-lt"/>
              <a:cs typeface="Calibri"/>
            </a:endParaRPr>
          </a:p>
          <a:p>
            <a:r>
              <a:rPr lang="ja-JP" altLang="en-US" dirty="0">
                <a:latin typeface="+mn-lt"/>
                <a:cs typeface="Calibri"/>
              </a:rPr>
              <a:t>このことから、情報モラルの指導の中での</a:t>
            </a:r>
            <a:r>
              <a:rPr lang="en-US" altLang="ja-JP" dirty="0">
                <a:latin typeface="+mn-lt"/>
                <a:cs typeface="Calibri"/>
              </a:rPr>
              <a:t>SNS</a:t>
            </a:r>
            <a:r>
              <a:rPr lang="ja-JP" altLang="en-US" dirty="0">
                <a:latin typeface="+mn-lt"/>
                <a:cs typeface="Calibri"/>
              </a:rPr>
              <a:t>の取り扱いは、重要なことが分かります。</a:t>
            </a:r>
            <a:endParaRPr lang="en-US" altLang="ja-JP" dirty="0">
              <a:latin typeface="游ゴシック"/>
              <a:cs typeface="Calibri"/>
            </a:endParaRPr>
          </a:p>
          <a:p>
            <a:r>
              <a:rPr lang="ja-JP" altLang="en-US" dirty="0">
                <a:latin typeface="游ゴシック"/>
                <a:cs typeface="Calibri"/>
              </a:rPr>
              <a:t>そのためにも、教師が事前に</a:t>
            </a:r>
            <a:r>
              <a:rPr lang="en-US" altLang="ja-JP" dirty="0">
                <a:latin typeface="游ゴシック"/>
                <a:cs typeface="Calibri"/>
              </a:rPr>
              <a:t>SNS</a:t>
            </a:r>
            <a:r>
              <a:rPr lang="ja-JP" altLang="en-US" dirty="0">
                <a:latin typeface="游ゴシック"/>
                <a:cs typeface="Calibri"/>
              </a:rPr>
              <a:t>の基本的な仕組やその危険性を知っておくことが大切です。</a:t>
            </a:r>
            <a:endParaRPr lang="ja-JP" dirty="0">
              <a:latin typeface="游ゴシック"/>
              <a:cs typeface="Calibri"/>
            </a:endParaRPr>
          </a:p>
        </p:txBody>
      </p:sp>
    </p:spTree>
    <p:extLst>
      <p:ext uri="{BB962C8B-B14F-4D97-AF65-F5344CB8AC3E}">
        <p14:creationId xmlns:p14="http://schemas.microsoft.com/office/powerpoint/2010/main" val="3480006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488" y="744538"/>
            <a:ext cx="6616700" cy="3722687"/>
          </a:xfrm>
        </p:spPr>
      </p:sp>
      <p:sp>
        <p:nvSpPr>
          <p:cNvPr id="3" name="ノート プレースホルダー 2"/>
          <p:cNvSpPr>
            <a:spLocks noGrp="1"/>
          </p:cNvSpPr>
          <p:nvPr>
            <p:ph type="body" idx="1"/>
          </p:nvPr>
        </p:nvSpPr>
        <p:spPr/>
        <p:txBody>
          <a:bodyPr/>
          <a:lstStyle/>
          <a:p>
            <a:r>
              <a:rPr kumimoji="1" lang="en-US" altLang="ja-JP" dirty="0"/>
              <a:t>SNS</a:t>
            </a:r>
            <a:r>
              <a:rPr kumimoji="1" lang="ja-JP" altLang="en-US" dirty="0"/>
              <a:t>とは、Social </a:t>
            </a:r>
            <a:r>
              <a:rPr kumimoji="1" lang="en-US" altLang="ja-JP" dirty="0"/>
              <a:t>N</a:t>
            </a:r>
            <a:r>
              <a:rPr kumimoji="1" lang="ja-JP" altLang="en-US" dirty="0"/>
              <a:t>etworking </a:t>
            </a:r>
            <a:r>
              <a:rPr kumimoji="1" lang="en-US" altLang="ja-JP" dirty="0"/>
              <a:t>S</a:t>
            </a:r>
            <a:r>
              <a:rPr kumimoji="1" lang="ja-JP" altLang="en-US" dirty="0"/>
              <a:t>erviceの略です。</a:t>
            </a:r>
            <a:endParaRPr kumimoji="1" lang="en-US" altLang="ja-JP" dirty="0"/>
          </a:p>
          <a:p>
            <a:endParaRPr kumimoji="1" lang="en-US" altLang="ja-JP" dirty="0"/>
          </a:p>
          <a:p>
            <a:r>
              <a:rPr kumimoji="1" lang="ja-JP" altLang="en-US" dirty="0"/>
              <a:t>SNSは、会員制のオンラインサービスで自分のプロフィールを作成し、</a:t>
            </a:r>
            <a:endParaRPr kumimoji="1" lang="en-US" altLang="ja-JP" dirty="0"/>
          </a:p>
          <a:p>
            <a:r>
              <a:rPr kumimoji="1" lang="ja-JP" altLang="en-US" dirty="0"/>
              <a:t>自分の身の周りの出来事（日記）などを発信することが主流となっています。</a:t>
            </a:r>
          </a:p>
          <a:p>
            <a:r>
              <a:rPr kumimoji="1" lang="ja-JP" altLang="en-US" dirty="0"/>
              <a:t>近年では、多種多様な</a:t>
            </a:r>
            <a:r>
              <a:rPr kumimoji="1" lang="en-US" altLang="ja-JP" dirty="0"/>
              <a:t>SNS</a:t>
            </a:r>
            <a:r>
              <a:rPr kumimoji="1" lang="ja-JP" altLang="en-US" dirty="0"/>
              <a:t>が登場しています。</a:t>
            </a:r>
            <a:endParaRPr kumimoji="1" lang="en-US" altLang="ja-JP" dirty="0"/>
          </a:p>
        </p:txBody>
      </p:sp>
    </p:spTree>
    <p:extLst>
      <p:ext uri="{BB962C8B-B14F-4D97-AF65-F5344CB8AC3E}">
        <p14:creationId xmlns:p14="http://schemas.microsoft.com/office/powerpoint/2010/main" val="2588522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488" y="744538"/>
            <a:ext cx="6616700" cy="3722687"/>
          </a:xfrm>
        </p:spPr>
      </p:sp>
      <p:sp>
        <p:nvSpPr>
          <p:cNvPr id="3" name="ノート プレースホルダー 2"/>
          <p:cNvSpPr>
            <a:spLocks noGrp="1"/>
          </p:cNvSpPr>
          <p:nvPr>
            <p:ph type="body" idx="1"/>
          </p:nvPr>
        </p:nvSpPr>
        <p:spPr/>
        <p:txBody>
          <a:bodyPr/>
          <a:lstStyle/>
          <a:p>
            <a:r>
              <a:rPr kumimoji="1" lang="en-US" altLang="ja-JP" dirty="0" err="1"/>
              <a:t>SNSの基本的な</a:t>
            </a:r>
            <a:r>
              <a:rPr kumimoji="1" lang="ja-JP" altLang="en-US" dirty="0"/>
              <a:t>しくみは</a:t>
            </a:r>
            <a:endParaRPr kumimoji="1" lang="en-US" altLang="ja-JP" dirty="0"/>
          </a:p>
          <a:p>
            <a:r>
              <a:rPr kumimoji="1" lang="en-US" altLang="ja-JP" dirty="0"/>
              <a:t>➀</a:t>
            </a:r>
            <a:r>
              <a:rPr kumimoji="1" lang="en-US" altLang="ja-JP" dirty="0" err="1"/>
              <a:t>アカウント</a:t>
            </a:r>
            <a:r>
              <a:rPr kumimoji="1" lang="ja-JP" altLang="en-US" dirty="0"/>
              <a:t>は、</a:t>
            </a:r>
            <a:r>
              <a:rPr kumimoji="1" lang="en-US" altLang="ja-JP" dirty="0" err="1"/>
              <a:t>メールアドレス</a:t>
            </a:r>
            <a:r>
              <a:rPr kumimoji="1" lang="ja-JP" altLang="en-US" dirty="0"/>
              <a:t>をもとに登録します。今では、他の</a:t>
            </a:r>
            <a:r>
              <a:rPr kumimoji="1" lang="en-US" altLang="ja-JP" dirty="0"/>
              <a:t>SNS</a:t>
            </a:r>
            <a:r>
              <a:rPr kumimoji="1" lang="ja-JP" altLang="en-US" dirty="0"/>
              <a:t>と連携したり、他の</a:t>
            </a:r>
            <a:r>
              <a:rPr kumimoji="1" lang="en-US" altLang="ja-JP" dirty="0"/>
              <a:t>SNS</a:t>
            </a:r>
            <a:r>
              <a:rPr kumimoji="1" lang="ja-JP" altLang="en-US" dirty="0"/>
              <a:t>のアカウントで登録することができるものもあります。</a:t>
            </a:r>
            <a:endParaRPr kumimoji="1" lang="en-US" altLang="ja-JP" dirty="0"/>
          </a:p>
          <a:p>
            <a:r>
              <a:rPr kumimoji="1" lang="en-US" altLang="ja-JP" dirty="0"/>
              <a:t>②</a:t>
            </a:r>
            <a:r>
              <a:rPr kumimoji="1" lang="en-US" altLang="ja-JP" dirty="0" err="1"/>
              <a:t>自分の情報等を入力し</a:t>
            </a:r>
            <a:r>
              <a:rPr kumimoji="1" lang="ja-JP" altLang="en-US" dirty="0"/>
              <a:t>アカウントを作成し</a:t>
            </a:r>
            <a:r>
              <a:rPr kumimoji="1" lang="en-US" altLang="ja-JP" dirty="0" err="1"/>
              <a:t>ます</a:t>
            </a:r>
            <a:r>
              <a:rPr kumimoji="1" lang="en-US" altLang="ja-JP" dirty="0"/>
              <a:t>。</a:t>
            </a:r>
            <a:r>
              <a:rPr kumimoji="1" lang="ja-JP" altLang="en-US" dirty="0"/>
              <a:t>その際に、投稿した情報の公開範囲や自分のアカウントを誰が探すことができるかといった設定を行います。</a:t>
            </a:r>
            <a:endParaRPr kumimoji="1" lang="en-US" altLang="ja-JP" dirty="0"/>
          </a:p>
          <a:p>
            <a:r>
              <a:rPr kumimoji="1" lang="en-US" altLang="ja-JP" dirty="0"/>
              <a:t>➂</a:t>
            </a:r>
            <a:r>
              <a:rPr kumimoji="1" lang="en-US" altLang="ja-JP" dirty="0" err="1"/>
              <a:t>登録後は</a:t>
            </a:r>
            <a:r>
              <a:rPr kumimoji="1" lang="en-US" altLang="ja-JP" dirty="0"/>
              <a:t>、</a:t>
            </a:r>
            <a:r>
              <a:rPr kumimoji="1" lang="ja-JP" altLang="en-US" dirty="0"/>
              <a:t>写真や動画、</a:t>
            </a:r>
            <a:r>
              <a:rPr kumimoji="1" lang="en-US" altLang="ja-JP" dirty="0" err="1"/>
              <a:t>出来事</a:t>
            </a:r>
            <a:r>
              <a:rPr kumimoji="1" lang="ja-JP" altLang="en-US" dirty="0"/>
              <a:t>等</a:t>
            </a:r>
            <a:r>
              <a:rPr kumimoji="1" lang="en-US" altLang="ja-JP" dirty="0"/>
              <a:t>を</a:t>
            </a:r>
            <a:r>
              <a:rPr kumimoji="1" lang="ja-JP" altLang="en-US" dirty="0"/>
              <a:t>投稿</a:t>
            </a:r>
            <a:r>
              <a:rPr kumimoji="1" lang="en-US" altLang="ja-JP" dirty="0" err="1"/>
              <a:t>することが可能になります</a:t>
            </a:r>
            <a:r>
              <a:rPr kumimoji="1" lang="en-US" altLang="ja-JP" dirty="0"/>
              <a:t>。</a:t>
            </a:r>
          </a:p>
          <a:p>
            <a:r>
              <a:rPr kumimoji="1" lang="en-US" altLang="ja-JP" dirty="0"/>
              <a:t>④</a:t>
            </a:r>
            <a:r>
              <a:rPr kumimoji="1" lang="ja-JP" altLang="en-US" dirty="0"/>
              <a:t>登録した</a:t>
            </a:r>
            <a:r>
              <a:rPr kumimoji="1" lang="en-US" altLang="ja-JP" dirty="0"/>
              <a:t>SNS</a:t>
            </a:r>
            <a:r>
              <a:rPr kumimoji="1" lang="ja-JP" altLang="en-US" dirty="0"/>
              <a:t>上で、</a:t>
            </a:r>
            <a:r>
              <a:rPr kumimoji="1" lang="en-US" altLang="ja-JP" dirty="0" err="1"/>
              <a:t>友達</a:t>
            </a:r>
            <a:r>
              <a:rPr kumimoji="1" lang="ja-JP" altLang="en-US" dirty="0"/>
              <a:t>の投稿や</a:t>
            </a:r>
            <a:r>
              <a:rPr kumimoji="1" lang="en-US" altLang="ja-JP" dirty="0" err="1"/>
              <a:t>気になる</a:t>
            </a:r>
            <a:r>
              <a:rPr kumimoji="1" lang="ja-JP" altLang="en-US" dirty="0"/>
              <a:t>投稿が閲覧できます。その投稿に、コメントしたり、「いいね」と評価したりすることができます。</a:t>
            </a:r>
            <a:endParaRPr kumimoji="1" lang="en-US" altLang="ja-JP" dirty="0"/>
          </a:p>
          <a:p>
            <a:r>
              <a:rPr kumimoji="1" lang="ja-JP" altLang="en-US" dirty="0"/>
              <a:t>⑤常に投稿を確認したい場合は、</a:t>
            </a:r>
            <a:r>
              <a:rPr kumimoji="1" lang="en-US" altLang="ja-JP" dirty="0" err="1"/>
              <a:t>フォローすること</a:t>
            </a:r>
            <a:r>
              <a:rPr kumimoji="1" lang="ja-JP" altLang="en-US" dirty="0"/>
              <a:t>で、その人の新規投稿を見逃さず確認することができます。</a:t>
            </a:r>
            <a:endParaRPr kumimoji="1" lang="en-US" altLang="ja-JP" dirty="0"/>
          </a:p>
          <a:p>
            <a:endParaRPr kumimoji="1" lang="en-US" altLang="ja-JP" dirty="0"/>
          </a:p>
          <a:p>
            <a:r>
              <a:rPr kumimoji="1" lang="ja-JP" altLang="en-US" dirty="0"/>
              <a:t>最近では、</a:t>
            </a:r>
            <a:r>
              <a:rPr kumimoji="1" lang="en-US" altLang="ja-JP" dirty="0"/>
              <a:t>SNS</a:t>
            </a:r>
            <a:r>
              <a:rPr kumimoji="1" lang="ja-JP" altLang="en-US" dirty="0"/>
              <a:t>の利用率の高さから、様々な</a:t>
            </a:r>
            <a:r>
              <a:rPr kumimoji="1" lang="en-US" altLang="ja-JP" dirty="0"/>
              <a:t>SNS</a:t>
            </a:r>
            <a:r>
              <a:rPr kumimoji="1" lang="ja-JP" altLang="en-US" dirty="0"/>
              <a:t>が開発され、子ども達は利用しています。</a:t>
            </a:r>
            <a:endParaRPr kumimoji="1" lang="en-US" altLang="ja-JP" dirty="0"/>
          </a:p>
          <a:p>
            <a:r>
              <a:rPr kumimoji="1" lang="ja-JP" altLang="en-US" dirty="0"/>
              <a:t>これらサービスを利用することで、世界中の人とコミュニケーションをとることができたり、写真や動画の共有をしたりすることが可能になります。</a:t>
            </a:r>
            <a:endParaRPr kumimoji="1" lang="en-US" altLang="ja-JP" dirty="0"/>
          </a:p>
          <a:p>
            <a:r>
              <a:rPr kumimoji="1" lang="ja-JP" altLang="en-US" dirty="0"/>
              <a:t>しかし、それらを通じて様々なトラブルに巻き込まれる場合もあります。</a:t>
            </a:r>
            <a:endParaRPr kumimoji="1" lang="en-US" altLang="ja-JP" dirty="0"/>
          </a:p>
        </p:txBody>
      </p:sp>
    </p:spTree>
    <p:extLst>
      <p:ext uri="{BB962C8B-B14F-4D97-AF65-F5344CB8AC3E}">
        <p14:creationId xmlns:p14="http://schemas.microsoft.com/office/powerpoint/2010/main" val="720951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488" y="744538"/>
            <a:ext cx="6616700" cy="3722687"/>
          </a:xfrm>
        </p:spPr>
      </p:sp>
      <p:sp>
        <p:nvSpPr>
          <p:cNvPr id="3" name="ノート プレースホルダー 2"/>
          <p:cNvSpPr>
            <a:spLocks noGrp="1"/>
          </p:cNvSpPr>
          <p:nvPr>
            <p:ph type="body" idx="1"/>
          </p:nvPr>
        </p:nvSpPr>
        <p:spPr/>
        <p:txBody>
          <a:bodyPr/>
          <a:lstStyle/>
          <a:p>
            <a:r>
              <a:rPr kumimoji="1" lang="ja-JP" altLang="en-US" dirty="0"/>
              <a:t>ここでは、SNSの種類を</a:t>
            </a:r>
            <a:r>
              <a:rPr kumimoji="1" lang="en-US" altLang="ja-JP" dirty="0"/>
              <a:t>10</a:t>
            </a:r>
            <a:r>
              <a:rPr kumimoji="1" lang="ja-JP" altLang="en-US" dirty="0"/>
              <a:t>種類に分類し、紹介します。</a:t>
            </a:r>
            <a:endParaRPr kumimoji="1" lang="en-US" altLang="ja-JP" dirty="0"/>
          </a:p>
        </p:txBody>
      </p:sp>
    </p:spTree>
    <p:extLst>
      <p:ext uri="{BB962C8B-B14F-4D97-AF65-F5344CB8AC3E}">
        <p14:creationId xmlns:p14="http://schemas.microsoft.com/office/powerpoint/2010/main" val="3266780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488" y="744538"/>
            <a:ext cx="6616700" cy="3722687"/>
          </a:xfrm>
        </p:spPr>
      </p:sp>
      <p:sp>
        <p:nvSpPr>
          <p:cNvPr id="3" name="ノート プレースホルダー 2"/>
          <p:cNvSpPr>
            <a:spLocks noGrp="1"/>
          </p:cNvSpPr>
          <p:nvPr>
            <p:ph type="body" idx="1"/>
          </p:nvPr>
        </p:nvSpPr>
        <p:spPr/>
        <p:txBody>
          <a:bodyPr/>
          <a:lstStyle/>
          <a:p>
            <a:r>
              <a:rPr kumimoji="1" lang="ja-JP" altLang="en-US" dirty="0"/>
              <a:t>短文型</a:t>
            </a:r>
            <a:r>
              <a:rPr kumimoji="1" lang="en-US" altLang="ja-JP" dirty="0"/>
              <a:t>SNS</a:t>
            </a:r>
            <a:r>
              <a:rPr kumimoji="1" lang="ja-JP" altLang="en-US" dirty="0"/>
              <a:t>についてです。</a:t>
            </a:r>
            <a:endParaRPr kumimoji="1" lang="en-US" altLang="ja-JP" dirty="0"/>
          </a:p>
          <a:p>
            <a:r>
              <a:rPr kumimoji="1" lang="ja-JP" altLang="en-US" dirty="0"/>
              <a:t>短文型</a:t>
            </a:r>
            <a:r>
              <a:rPr kumimoji="1" lang="en-US" altLang="ja-JP" dirty="0"/>
              <a:t>SNS</a:t>
            </a:r>
            <a:r>
              <a:rPr kumimoji="1" lang="ja-JP" altLang="en-US" dirty="0"/>
              <a:t>で有名なものの一つとして、</a:t>
            </a:r>
            <a:r>
              <a:rPr kumimoji="1" lang="en-US" altLang="ja-JP" dirty="0" err="1"/>
              <a:t>Twitterなど</a:t>
            </a:r>
            <a:r>
              <a:rPr kumimoji="1" lang="ja-JP" altLang="en-US" dirty="0"/>
              <a:t>が挙げられます。</a:t>
            </a:r>
            <a:endParaRPr kumimoji="1" lang="en-US" altLang="ja-JP" dirty="0"/>
          </a:p>
          <a:p>
            <a:r>
              <a:rPr kumimoji="1" lang="ja-JP" altLang="en-US" dirty="0"/>
              <a:t>ツイートと呼ばれる150文字前後の文章を投稿し、拡散して世界中の人とつながることのできる</a:t>
            </a:r>
            <a:r>
              <a:rPr kumimoji="1" lang="en-US" altLang="ja-JP" dirty="0"/>
              <a:t>SNS</a:t>
            </a:r>
            <a:r>
              <a:rPr kumimoji="1" lang="ja-JP" altLang="en-US" dirty="0"/>
              <a:t>サービスです。</a:t>
            </a:r>
            <a:endParaRPr kumimoji="1" lang="en-US" altLang="ja-JP" dirty="0"/>
          </a:p>
          <a:p>
            <a:r>
              <a:rPr lang="ja-JP" altLang="en-US" dirty="0"/>
              <a:t>短文型SNSの</a:t>
            </a:r>
            <a:r>
              <a:rPr lang="ja-JP" altLang="en-US" sz="1200" b="0" i="0" dirty="0">
                <a:effectLst/>
                <a:latin typeface="+mn-lt"/>
                <a:ea typeface="+mn-ea"/>
                <a:cs typeface="+mn-cs"/>
                <a:sym typeface="游ゴシック"/>
              </a:rPr>
              <a:t>大きな特徴は、世の中の情報やトレンドが“リアルタイム”で見られることです。</a:t>
            </a:r>
          </a:p>
          <a:p>
            <a:r>
              <a:rPr lang="ja-JP" altLang="en-US" sz="1200" b="0" i="0" dirty="0">
                <a:effectLst/>
                <a:latin typeface="+mn-lt"/>
                <a:ea typeface="+mn-ea"/>
                <a:cs typeface="+mn-cs"/>
                <a:sym typeface="游ゴシック"/>
              </a:rPr>
              <a:t>最新のニュースや芸能スキャンダル、流行っているアイテム、災害・事件などまで、さまざまな情報が各々のツイートとしてリアルタイムで投稿され</a:t>
            </a:r>
            <a:r>
              <a:rPr lang="ja-JP" altLang="en-US" dirty="0"/>
              <a:t>、即座に情報共有することが可能になります。</a:t>
            </a:r>
          </a:p>
          <a:p>
            <a:endParaRPr lang="ja-JP" altLang="en-US" dirty="0"/>
          </a:p>
        </p:txBody>
      </p:sp>
    </p:spTree>
    <p:extLst>
      <p:ext uri="{BB962C8B-B14F-4D97-AF65-F5344CB8AC3E}">
        <p14:creationId xmlns:p14="http://schemas.microsoft.com/office/powerpoint/2010/main" val="3825691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488" y="744538"/>
            <a:ext cx="6616700" cy="3722687"/>
          </a:xfrm>
        </p:spPr>
      </p:sp>
      <p:sp>
        <p:nvSpPr>
          <p:cNvPr id="3" name="ノート プレースホルダー 2"/>
          <p:cNvSpPr>
            <a:spLocks noGrp="1"/>
          </p:cNvSpPr>
          <p:nvPr>
            <p:ph type="body" idx="1"/>
          </p:nvPr>
        </p:nvSpPr>
        <p:spPr/>
        <p:txBody>
          <a:bodyPr/>
          <a:lstStyle/>
          <a:p>
            <a:r>
              <a:rPr kumimoji="1" lang="en-US" altLang="ja-JP" dirty="0" err="1"/>
              <a:t>日記型SNS</a:t>
            </a:r>
            <a:r>
              <a:rPr kumimoji="1" lang="ja-JP" altLang="en-US" dirty="0"/>
              <a:t>の有名なものとして、</a:t>
            </a:r>
            <a:r>
              <a:rPr kumimoji="1" lang="en-US" altLang="ja-JP" dirty="0" err="1"/>
              <a:t>Facebookが挙げられます</a:t>
            </a:r>
            <a:r>
              <a:rPr kumimoji="1" lang="en-US" altLang="ja-JP" dirty="0"/>
              <a:t>。</a:t>
            </a:r>
            <a:endParaRPr kumimoji="1" lang="en-US" dirty="0"/>
          </a:p>
          <a:p>
            <a:r>
              <a:rPr kumimoji="1" lang="en-US" altLang="ja-JP" dirty="0" err="1"/>
              <a:t>Facebookでは</a:t>
            </a:r>
            <a:r>
              <a:rPr kumimoji="1" lang="en-US" altLang="ja-JP" dirty="0"/>
              <a:t>、</a:t>
            </a:r>
            <a:r>
              <a:rPr kumimoji="1" lang="ja-JP" altLang="en-US" dirty="0"/>
              <a:t>実名登録が原則であることが最大の特徴です。</a:t>
            </a:r>
          </a:p>
          <a:p>
            <a:r>
              <a:rPr kumimoji="1" lang="ja-JP" altLang="en-US" dirty="0"/>
              <a:t>アカウント名や登録情報に信憑性があるため、直接コンタクトをとりやすいといえます。</a:t>
            </a:r>
            <a:endParaRPr kumimoji="1" lang="ja-JP" dirty="0"/>
          </a:p>
          <a:p>
            <a:r>
              <a:rPr kumimoji="1" lang="ja-JP" altLang="en-US" dirty="0"/>
              <a:t>そのため、長い間連絡を取っていなかった友人の連絡先を見つけ、久しぶりにコンタクトをとることができたという話もよくあります。</a:t>
            </a:r>
            <a:endParaRPr kumimoji="1" lang="ja-JP" dirty="0"/>
          </a:p>
          <a:p>
            <a:r>
              <a:rPr kumimoji="1" lang="ja-JP" altLang="en-US" dirty="0"/>
              <a:t>また、インターネット上で新たな交流関係を結ぶような目的には作られておらず、おもに現実で繋がりのある友人や知人との情報交換、近況報告といったテキストや画像、動画の投稿によりコミュニケーションをとることが中心となっています。</a:t>
            </a:r>
            <a:endParaRPr kumimoji="1" lang="ja-JP" dirty="0"/>
          </a:p>
        </p:txBody>
      </p:sp>
    </p:spTree>
    <p:extLst>
      <p:ext uri="{BB962C8B-B14F-4D97-AF65-F5344CB8AC3E}">
        <p14:creationId xmlns:p14="http://schemas.microsoft.com/office/powerpoint/2010/main" val="2888860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タイトルとコンテンツ">
    <p:spTree>
      <p:nvGrpSpPr>
        <p:cNvPr id="1" name=""/>
        <p:cNvGrpSpPr/>
        <p:nvPr/>
      </p:nvGrpSpPr>
      <p:grpSpPr>
        <a:xfrm>
          <a:off x="0" y="0"/>
          <a:ext cx="0" cy="0"/>
          <a:chOff x="0" y="0"/>
          <a:chExt cx="0" cy="0"/>
        </a:xfrm>
      </p:grpSpPr>
      <p:sp>
        <p:nvSpPr>
          <p:cNvPr id="26" name="タイトルテキスト"/>
          <p:cNvSpPr txBox="1">
            <a:spLocks noGrp="1"/>
          </p:cNvSpPr>
          <p:nvPr>
            <p:ph type="title"/>
          </p:nvPr>
        </p:nvSpPr>
        <p:spPr>
          <a:prstGeom prst="rect">
            <a:avLst/>
          </a:prstGeom>
        </p:spPr>
        <p:txBody>
          <a:bodyPr/>
          <a:lstStyle/>
          <a:p>
            <a:r>
              <a:t>タイトルテキスト</a:t>
            </a:r>
          </a:p>
        </p:txBody>
      </p:sp>
      <p:sp>
        <p:nvSpPr>
          <p:cNvPr id="27" name="本文レベル1…"/>
          <p:cNvSpPr txBox="1">
            <a:spLocks noGrp="1"/>
          </p:cNvSpPr>
          <p:nvPr>
            <p:ph type="body" idx="1"/>
          </p:nvPr>
        </p:nvSpPr>
        <p:spPr>
          <a:xfrm>
            <a:off x="1097280" y="1845734"/>
            <a:ext cx="10058401" cy="4023360"/>
          </a:xfrm>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28"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セクション見出し">
    <p:spTree>
      <p:nvGrpSpPr>
        <p:cNvPr id="1" name=""/>
        <p:cNvGrpSpPr/>
        <p:nvPr/>
      </p:nvGrpSpPr>
      <p:grpSpPr>
        <a:xfrm>
          <a:off x="0" y="0"/>
          <a:ext cx="0" cy="0"/>
          <a:chOff x="0" y="0"/>
          <a:chExt cx="0" cy="0"/>
        </a:xfrm>
      </p:grpSpPr>
      <p:sp>
        <p:nvSpPr>
          <p:cNvPr id="35" name="Rectangle 6"/>
          <p:cNvSpPr/>
          <p:nvPr/>
        </p:nvSpPr>
        <p:spPr>
          <a:xfrm>
            <a:off x="3175" y="6400800"/>
            <a:ext cx="12188825" cy="457200"/>
          </a:xfrm>
          <a:prstGeom prst="rect">
            <a:avLst/>
          </a:prstGeom>
          <a:solidFill>
            <a:schemeClr val="accent2"/>
          </a:solidFill>
          <a:ln w="12700">
            <a:miter lim="400000"/>
          </a:ln>
        </p:spPr>
        <p:txBody>
          <a:bodyPr lIns="45719" rIns="45719"/>
          <a:lstStyle/>
          <a:p>
            <a:endParaRPr/>
          </a:p>
        </p:txBody>
      </p:sp>
      <p:sp>
        <p:nvSpPr>
          <p:cNvPr id="36" name="Rectangle 7"/>
          <p:cNvSpPr/>
          <p:nvPr/>
        </p:nvSpPr>
        <p:spPr>
          <a:xfrm>
            <a:off x="14" y="6334316"/>
            <a:ext cx="12188826" cy="64009"/>
          </a:xfrm>
          <a:prstGeom prst="rect">
            <a:avLst/>
          </a:prstGeom>
          <a:solidFill>
            <a:schemeClr val="accent1"/>
          </a:solidFill>
          <a:ln w="12700">
            <a:miter lim="400000"/>
          </a:ln>
        </p:spPr>
        <p:txBody>
          <a:bodyPr lIns="45719" rIns="45719"/>
          <a:lstStyle/>
          <a:p>
            <a:endParaRPr/>
          </a:p>
        </p:txBody>
      </p:sp>
      <p:sp>
        <p:nvSpPr>
          <p:cNvPr id="37" name="タイトルテキスト"/>
          <p:cNvSpPr txBox="1">
            <a:spLocks noGrp="1"/>
          </p:cNvSpPr>
          <p:nvPr>
            <p:ph type="title"/>
          </p:nvPr>
        </p:nvSpPr>
        <p:spPr>
          <a:xfrm>
            <a:off x="1097280" y="758951"/>
            <a:ext cx="10058401" cy="3566161"/>
          </a:xfrm>
          <a:prstGeom prst="rect">
            <a:avLst/>
          </a:prstGeom>
        </p:spPr>
        <p:txBody>
          <a:bodyPr/>
          <a:lstStyle>
            <a:lvl1pPr>
              <a:defRPr sz="8000">
                <a:solidFill>
                  <a:srgbClr val="262626"/>
                </a:solidFill>
              </a:defRPr>
            </a:lvl1pPr>
          </a:lstStyle>
          <a:p>
            <a:r>
              <a:t>タイトルテキスト</a:t>
            </a:r>
          </a:p>
        </p:txBody>
      </p:sp>
      <p:sp>
        <p:nvSpPr>
          <p:cNvPr id="38" name="本文レベル1…"/>
          <p:cNvSpPr txBox="1">
            <a:spLocks noGrp="1"/>
          </p:cNvSpPr>
          <p:nvPr>
            <p:ph type="body" sz="quarter" idx="1"/>
          </p:nvPr>
        </p:nvSpPr>
        <p:spPr>
          <a:xfrm>
            <a:off x="1097280" y="4453128"/>
            <a:ext cx="10058401" cy="1143001"/>
          </a:xfrm>
          <a:prstGeom prst="rect">
            <a:avLst/>
          </a:prstGeom>
        </p:spPr>
        <p:txBody>
          <a:bodyPr lIns="45719" tIns="45719" rIns="45719" bIns="45719"/>
          <a:lstStyle>
            <a:lvl1pPr marL="0" indent="0">
              <a:buClrTx/>
              <a:buSzTx/>
              <a:buFontTx/>
              <a:buNone/>
              <a:defRPr sz="2400" cap="all" spc="200">
                <a:solidFill>
                  <a:srgbClr val="344068"/>
                </a:solidFill>
                <a:latin typeface="Calibri Light"/>
                <a:ea typeface="Calibri Light"/>
                <a:cs typeface="Calibri Light"/>
                <a:sym typeface="Calibri Light"/>
              </a:defRPr>
            </a:lvl1pPr>
            <a:lvl2pPr marL="0" indent="457200">
              <a:buClrTx/>
              <a:buSzTx/>
              <a:buFontTx/>
              <a:buNone/>
              <a:defRPr sz="2400" cap="all" spc="200">
                <a:solidFill>
                  <a:srgbClr val="344068"/>
                </a:solidFill>
                <a:latin typeface="Calibri Light"/>
                <a:ea typeface="Calibri Light"/>
                <a:cs typeface="Calibri Light"/>
                <a:sym typeface="Calibri Light"/>
              </a:defRPr>
            </a:lvl2pPr>
            <a:lvl3pPr marL="0" indent="914400">
              <a:buClrTx/>
              <a:buSzTx/>
              <a:buFontTx/>
              <a:buNone/>
              <a:defRPr sz="2400" cap="all" spc="200">
                <a:solidFill>
                  <a:srgbClr val="344068"/>
                </a:solidFill>
                <a:latin typeface="Calibri Light"/>
                <a:ea typeface="Calibri Light"/>
                <a:cs typeface="Calibri Light"/>
                <a:sym typeface="Calibri Light"/>
              </a:defRPr>
            </a:lvl3pPr>
            <a:lvl4pPr marL="0" indent="1371600">
              <a:buClrTx/>
              <a:buSzTx/>
              <a:buFontTx/>
              <a:buNone/>
              <a:defRPr sz="2400" cap="all" spc="200">
                <a:solidFill>
                  <a:srgbClr val="344068"/>
                </a:solidFill>
                <a:latin typeface="Calibri Light"/>
                <a:ea typeface="Calibri Light"/>
                <a:cs typeface="Calibri Light"/>
                <a:sym typeface="Calibri Light"/>
              </a:defRPr>
            </a:lvl4pPr>
            <a:lvl5pPr marL="0" indent="1828800">
              <a:buClrTx/>
              <a:buSzTx/>
              <a:buFontTx/>
              <a:buNone/>
              <a:defRPr sz="2400" cap="all" spc="200">
                <a:solidFill>
                  <a:srgbClr val="344068"/>
                </a:solidFill>
                <a:latin typeface="Calibri Light"/>
                <a:ea typeface="Calibri Light"/>
                <a:cs typeface="Calibri Light"/>
                <a:sym typeface="Calibri Light"/>
              </a:defRPr>
            </a:lvl5pPr>
          </a:lstStyle>
          <a:p>
            <a:r>
              <a:t>本文レベル1</a:t>
            </a:r>
          </a:p>
          <a:p>
            <a:pPr lvl="1"/>
            <a:r>
              <a:t>本文レベル2</a:t>
            </a:r>
          </a:p>
          <a:p>
            <a:pPr lvl="2"/>
            <a:r>
              <a:t>本文レベル3</a:t>
            </a:r>
          </a:p>
          <a:p>
            <a:pPr lvl="3"/>
            <a:r>
              <a:t>本文レベル4</a:t>
            </a:r>
          </a:p>
          <a:p>
            <a:pPr lvl="4"/>
            <a:r>
              <a:t>本文レベル5</a:t>
            </a:r>
          </a:p>
        </p:txBody>
      </p:sp>
      <p:sp>
        <p:nvSpPr>
          <p:cNvPr id="39" name="Straight Connector 8"/>
          <p:cNvSpPr/>
          <p:nvPr/>
        </p:nvSpPr>
        <p:spPr>
          <a:xfrm>
            <a:off x="1207657" y="4343400"/>
            <a:ext cx="9875522" cy="0"/>
          </a:xfrm>
          <a:prstGeom prst="line">
            <a:avLst/>
          </a:prstGeom>
          <a:ln w="6350">
            <a:solidFill>
              <a:srgbClr val="808080"/>
            </a:solidFill>
          </a:ln>
        </p:spPr>
        <p:txBody>
          <a:bodyPr lIns="45719" rIns="45719"/>
          <a:lstStyle/>
          <a:p>
            <a:endParaRPr/>
          </a:p>
        </p:txBody>
      </p:sp>
      <p:sp>
        <p:nvSpPr>
          <p:cNvPr id="40"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2 つのコンテンツ">
    <p:spTree>
      <p:nvGrpSpPr>
        <p:cNvPr id="1" name=""/>
        <p:cNvGrpSpPr/>
        <p:nvPr/>
      </p:nvGrpSpPr>
      <p:grpSpPr>
        <a:xfrm>
          <a:off x="0" y="0"/>
          <a:ext cx="0" cy="0"/>
          <a:chOff x="0" y="0"/>
          <a:chExt cx="0" cy="0"/>
        </a:xfrm>
      </p:grpSpPr>
      <p:sp>
        <p:nvSpPr>
          <p:cNvPr id="47" name="タイトルテキスト"/>
          <p:cNvSpPr txBox="1">
            <a:spLocks noGrp="1"/>
          </p:cNvSpPr>
          <p:nvPr>
            <p:ph type="title"/>
          </p:nvPr>
        </p:nvSpPr>
        <p:spPr>
          <a:prstGeom prst="rect">
            <a:avLst/>
          </a:prstGeom>
        </p:spPr>
        <p:txBody>
          <a:bodyPr/>
          <a:lstStyle/>
          <a:p>
            <a:r>
              <a:t>タイトルテキスト</a:t>
            </a:r>
          </a:p>
        </p:txBody>
      </p:sp>
      <p:sp>
        <p:nvSpPr>
          <p:cNvPr id="48" name="本文レベル1…"/>
          <p:cNvSpPr txBox="1">
            <a:spLocks noGrp="1"/>
          </p:cNvSpPr>
          <p:nvPr>
            <p:ph type="body" sz="half" idx="1"/>
          </p:nvPr>
        </p:nvSpPr>
        <p:spPr>
          <a:xfrm>
            <a:off x="1097280" y="1845734"/>
            <a:ext cx="4937760" cy="4023360"/>
          </a:xfrm>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49"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比較">
    <p:spTree>
      <p:nvGrpSpPr>
        <p:cNvPr id="1" name=""/>
        <p:cNvGrpSpPr/>
        <p:nvPr/>
      </p:nvGrpSpPr>
      <p:grpSpPr>
        <a:xfrm>
          <a:off x="0" y="0"/>
          <a:ext cx="0" cy="0"/>
          <a:chOff x="0" y="0"/>
          <a:chExt cx="0" cy="0"/>
        </a:xfrm>
      </p:grpSpPr>
      <p:sp>
        <p:nvSpPr>
          <p:cNvPr id="56" name="タイトルテキスト"/>
          <p:cNvSpPr txBox="1">
            <a:spLocks noGrp="1"/>
          </p:cNvSpPr>
          <p:nvPr>
            <p:ph type="title"/>
          </p:nvPr>
        </p:nvSpPr>
        <p:spPr>
          <a:prstGeom prst="rect">
            <a:avLst/>
          </a:prstGeom>
        </p:spPr>
        <p:txBody>
          <a:bodyPr/>
          <a:lstStyle/>
          <a:p>
            <a:r>
              <a:t>タイトルテキスト</a:t>
            </a:r>
          </a:p>
        </p:txBody>
      </p:sp>
      <p:sp>
        <p:nvSpPr>
          <p:cNvPr id="57" name="本文レベル1…"/>
          <p:cNvSpPr txBox="1">
            <a:spLocks noGrp="1"/>
          </p:cNvSpPr>
          <p:nvPr>
            <p:ph type="body" sz="quarter" idx="1"/>
          </p:nvPr>
        </p:nvSpPr>
        <p:spPr>
          <a:xfrm>
            <a:off x="1097280" y="1846052"/>
            <a:ext cx="4937760" cy="736283"/>
          </a:xfrm>
          <a:prstGeom prst="rect">
            <a:avLst/>
          </a:prstGeom>
        </p:spPr>
        <p:txBody>
          <a:bodyPr lIns="45719" tIns="45719" rIns="45719" bIns="45719" anchor="ctr"/>
          <a:lstStyle>
            <a:lvl1pPr marL="0" indent="0">
              <a:buClrTx/>
              <a:buSzTx/>
              <a:buFontTx/>
              <a:buNone/>
              <a:defRPr cap="all">
                <a:solidFill>
                  <a:srgbClr val="344068"/>
                </a:solidFill>
              </a:defRPr>
            </a:lvl1pPr>
            <a:lvl2pPr marL="0" indent="457200">
              <a:buClrTx/>
              <a:buSzTx/>
              <a:buFontTx/>
              <a:buNone/>
              <a:defRPr cap="all">
                <a:solidFill>
                  <a:srgbClr val="344068"/>
                </a:solidFill>
              </a:defRPr>
            </a:lvl2pPr>
            <a:lvl3pPr marL="0" indent="914400">
              <a:buClrTx/>
              <a:buSzTx/>
              <a:buFontTx/>
              <a:buNone/>
              <a:defRPr cap="all">
                <a:solidFill>
                  <a:srgbClr val="344068"/>
                </a:solidFill>
              </a:defRPr>
            </a:lvl3pPr>
            <a:lvl4pPr marL="0" indent="1371600">
              <a:buClrTx/>
              <a:buSzTx/>
              <a:buFontTx/>
              <a:buNone/>
              <a:defRPr cap="all">
                <a:solidFill>
                  <a:srgbClr val="344068"/>
                </a:solidFill>
              </a:defRPr>
            </a:lvl4pPr>
            <a:lvl5pPr marL="0" indent="1828800">
              <a:buClrTx/>
              <a:buSzTx/>
              <a:buFontTx/>
              <a:buNone/>
              <a:defRPr cap="all">
                <a:solidFill>
                  <a:srgbClr val="344068"/>
                </a:solidFill>
              </a:defRPr>
            </a:lvl5pPr>
          </a:lstStyle>
          <a:p>
            <a:r>
              <a:t>本文レベル1</a:t>
            </a:r>
          </a:p>
          <a:p>
            <a:pPr lvl="1"/>
            <a:r>
              <a:t>本文レベル2</a:t>
            </a:r>
          </a:p>
          <a:p>
            <a:pPr lvl="2"/>
            <a:r>
              <a:t>本文レベル3</a:t>
            </a:r>
          </a:p>
          <a:p>
            <a:pPr lvl="3"/>
            <a:r>
              <a:t>本文レベル4</a:t>
            </a:r>
          </a:p>
          <a:p>
            <a:pPr lvl="4"/>
            <a:r>
              <a:t>本文レベル5</a:t>
            </a:r>
          </a:p>
        </p:txBody>
      </p:sp>
      <p:sp>
        <p:nvSpPr>
          <p:cNvPr id="58" name="Text Placeholder 4"/>
          <p:cNvSpPr>
            <a:spLocks noGrp="1"/>
          </p:cNvSpPr>
          <p:nvPr>
            <p:ph type="body" sz="quarter" idx="21"/>
          </p:nvPr>
        </p:nvSpPr>
        <p:spPr>
          <a:xfrm>
            <a:off x="6217920" y="1846052"/>
            <a:ext cx="4937761" cy="736283"/>
          </a:xfrm>
          <a:prstGeom prst="rect">
            <a:avLst/>
          </a:prstGeom>
        </p:spPr>
        <p:txBody>
          <a:bodyPr lIns="45719" tIns="45719" rIns="45719" bIns="45719" anchor="ctr"/>
          <a:lstStyle/>
          <a:p>
            <a:pPr marL="0" indent="0">
              <a:buClrTx/>
              <a:buSzTx/>
              <a:buFontTx/>
              <a:buNone/>
              <a:defRPr cap="all">
                <a:solidFill>
                  <a:srgbClr val="344068"/>
                </a:solidFill>
              </a:defRPr>
            </a:pPr>
            <a:endParaRPr/>
          </a:p>
        </p:txBody>
      </p:sp>
      <p:sp>
        <p:nvSpPr>
          <p:cNvPr id="59"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タイトルのみ">
    <p:spTree>
      <p:nvGrpSpPr>
        <p:cNvPr id="1" name=""/>
        <p:cNvGrpSpPr/>
        <p:nvPr/>
      </p:nvGrpSpPr>
      <p:grpSpPr>
        <a:xfrm>
          <a:off x="0" y="0"/>
          <a:ext cx="0" cy="0"/>
          <a:chOff x="0" y="0"/>
          <a:chExt cx="0" cy="0"/>
        </a:xfrm>
      </p:grpSpPr>
      <p:sp>
        <p:nvSpPr>
          <p:cNvPr id="66" name="タイトルテキスト"/>
          <p:cNvSpPr txBox="1">
            <a:spLocks noGrp="1"/>
          </p:cNvSpPr>
          <p:nvPr>
            <p:ph type="title"/>
          </p:nvPr>
        </p:nvSpPr>
        <p:spPr>
          <a:prstGeom prst="rect">
            <a:avLst/>
          </a:prstGeom>
        </p:spPr>
        <p:txBody>
          <a:bodyPr/>
          <a:lstStyle/>
          <a:p>
            <a:r>
              <a:t>タイトルテキスト</a:t>
            </a:r>
          </a:p>
        </p:txBody>
      </p:sp>
      <p:sp>
        <p:nvSpPr>
          <p:cNvPr id="67"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白紙">
    <p:spTree>
      <p:nvGrpSpPr>
        <p:cNvPr id="1" name=""/>
        <p:cNvGrpSpPr/>
        <p:nvPr/>
      </p:nvGrpSpPr>
      <p:grpSpPr>
        <a:xfrm>
          <a:off x="0" y="0"/>
          <a:ext cx="0" cy="0"/>
          <a:chOff x="0" y="0"/>
          <a:chExt cx="0" cy="0"/>
        </a:xfrm>
      </p:grpSpPr>
      <p:sp>
        <p:nvSpPr>
          <p:cNvPr id="74" name="Rectangle 4"/>
          <p:cNvSpPr/>
          <p:nvPr/>
        </p:nvSpPr>
        <p:spPr>
          <a:xfrm>
            <a:off x="3175" y="6400800"/>
            <a:ext cx="12188825" cy="457200"/>
          </a:xfrm>
          <a:prstGeom prst="rect">
            <a:avLst/>
          </a:prstGeom>
          <a:solidFill>
            <a:schemeClr val="accent2"/>
          </a:solidFill>
          <a:ln w="12700">
            <a:miter lim="400000"/>
          </a:ln>
        </p:spPr>
        <p:txBody>
          <a:bodyPr lIns="45719" rIns="45719"/>
          <a:lstStyle/>
          <a:p>
            <a:endParaRPr/>
          </a:p>
        </p:txBody>
      </p:sp>
      <p:sp>
        <p:nvSpPr>
          <p:cNvPr id="75" name="Rectangle 5"/>
          <p:cNvSpPr/>
          <p:nvPr/>
        </p:nvSpPr>
        <p:spPr>
          <a:xfrm>
            <a:off x="14" y="6334316"/>
            <a:ext cx="12188826" cy="64009"/>
          </a:xfrm>
          <a:prstGeom prst="rect">
            <a:avLst/>
          </a:prstGeom>
          <a:solidFill>
            <a:schemeClr val="accent1"/>
          </a:solidFill>
          <a:ln w="12700">
            <a:miter lim="400000"/>
          </a:ln>
        </p:spPr>
        <p:txBody>
          <a:bodyPr lIns="45719" rIns="45719"/>
          <a:lstStyle/>
          <a:p>
            <a:endParaRPr/>
          </a:p>
        </p:txBody>
      </p:sp>
      <p:sp>
        <p:nvSpPr>
          <p:cNvPr id="76"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タイトル付きの&#10;コンテンツ">
    <p:spTree>
      <p:nvGrpSpPr>
        <p:cNvPr id="1" name=""/>
        <p:cNvGrpSpPr/>
        <p:nvPr/>
      </p:nvGrpSpPr>
      <p:grpSpPr>
        <a:xfrm>
          <a:off x="0" y="0"/>
          <a:ext cx="0" cy="0"/>
          <a:chOff x="0" y="0"/>
          <a:chExt cx="0" cy="0"/>
        </a:xfrm>
      </p:grpSpPr>
      <p:sp>
        <p:nvSpPr>
          <p:cNvPr id="83" name="Rectangle 7"/>
          <p:cNvSpPr/>
          <p:nvPr/>
        </p:nvSpPr>
        <p:spPr>
          <a:xfrm>
            <a:off x="15" y="0"/>
            <a:ext cx="4050793" cy="6858000"/>
          </a:xfrm>
          <a:prstGeom prst="rect">
            <a:avLst/>
          </a:prstGeom>
          <a:solidFill>
            <a:schemeClr val="accent2"/>
          </a:solidFill>
          <a:ln w="12700">
            <a:miter lim="400000"/>
          </a:ln>
        </p:spPr>
        <p:txBody>
          <a:bodyPr lIns="45719" rIns="45719"/>
          <a:lstStyle/>
          <a:p>
            <a:endParaRPr/>
          </a:p>
        </p:txBody>
      </p:sp>
      <p:sp>
        <p:nvSpPr>
          <p:cNvPr id="84" name="Rectangle 8"/>
          <p:cNvSpPr/>
          <p:nvPr/>
        </p:nvSpPr>
        <p:spPr>
          <a:xfrm>
            <a:off x="4040070" y="0"/>
            <a:ext cx="64009" cy="6858000"/>
          </a:xfrm>
          <a:prstGeom prst="rect">
            <a:avLst/>
          </a:prstGeom>
          <a:solidFill>
            <a:schemeClr val="accent1"/>
          </a:solidFill>
          <a:ln w="12700">
            <a:miter lim="400000"/>
          </a:ln>
        </p:spPr>
        <p:txBody>
          <a:bodyPr lIns="45719" rIns="45719"/>
          <a:lstStyle/>
          <a:p>
            <a:endParaRPr/>
          </a:p>
        </p:txBody>
      </p:sp>
      <p:sp>
        <p:nvSpPr>
          <p:cNvPr id="85" name="タイトルテキスト"/>
          <p:cNvSpPr txBox="1">
            <a:spLocks noGrp="1"/>
          </p:cNvSpPr>
          <p:nvPr>
            <p:ph type="title"/>
          </p:nvPr>
        </p:nvSpPr>
        <p:spPr>
          <a:xfrm>
            <a:off x="457200" y="594359"/>
            <a:ext cx="3200400" cy="2286001"/>
          </a:xfrm>
          <a:prstGeom prst="rect">
            <a:avLst/>
          </a:prstGeom>
        </p:spPr>
        <p:txBody>
          <a:bodyPr/>
          <a:lstStyle>
            <a:lvl1pPr>
              <a:defRPr sz="3600">
                <a:solidFill>
                  <a:srgbClr val="FFFFFF"/>
                </a:solidFill>
              </a:defRPr>
            </a:lvl1pPr>
          </a:lstStyle>
          <a:p>
            <a:r>
              <a:t>タイトルテキスト</a:t>
            </a:r>
          </a:p>
        </p:txBody>
      </p:sp>
      <p:sp>
        <p:nvSpPr>
          <p:cNvPr id="86" name="本文レベル1…"/>
          <p:cNvSpPr txBox="1">
            <a:spLocks noGrp="1"/>
          </p:cNvSpPr>
          <p:nvPr>
            <p:ph type="body" idx="1"/>
          </p:nvPr>
        </p:nvSpPr>
        <p:spPr>
          <a:xfrm>
            <a:off x="4800600" y="731519"/>
            <a:ext cx="6492241" cy="5257801"/>
          </a:xfrm>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87" name="Text Placeholder 3"/>
          <p:cNvSpPr>
            <a:spLocks noGrp="1"/>
          </p:cNvSpPr>
          <p:nvPr>
            <p:ph type="body" sz="quarter" idx="21"/>
          </p:nvPr>
        </p:nvSpPr>
        <p:spPr>
          <a:xfrm>
            <a:off x="457200" y="2926079"/>
            <a:ext cx="3200400" cy="3379125"/>
          </a:xfrm>
          <a:prstGeom prst="rect">
            <a:avLst/>
          </a:prstGeom>
        </p:spPr>
        <p:txBody>
          <a:bodyPr lIns="45719" tIns="45719" rIns="45719" bIns="45719"/>
          <a:lstStyle/>
          <a:p>
            <a:pPr marL="0" indent="0">
              <a:buClrTx/>
              <a:buSzTx/>
              <a:buFontTx/>
              <a:buNone/>
              <a:defRPr sz="1500">
                <a:solidFill>
                  <a:srgbClr val="FFFFFF"/>
                </a:solidFill>
              </a:defRPr>
            </a:pPr>
            <a:endParaRPr/>
          </a:p>
        </p:txBody>
      </p:sp>
      <p:sp>
        <p:nvSpPr>
          <p:cNvPr id="88" name="スライド番号"/>
          <p:cNvSpPr txBox="1">
            <a:spLocks noGrp="1"/>
          </p:cNvSpPr>
          <p:nvPr>
            <p:ph type="sldNum" sz="quarter" idx="2"/>
          </p:nvPr>
        </p:nvSpPr>
        <p:spPr>
          <a:prstGeom prst="rect">
            <a:avLst/>
          </a:prstGeom>
        </p:spPr>
        <p:txBody>
          <a:bodyPr/>
          <a:lstStyle>
            <a:lvl1pPr>
              <a:defRPr>
                <a:solidFill>
                  <a:srgbClr val="344068"/>
                </a:solidFill>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タイトル付きの図">
    <p:spTree>
      <p:nvGrpSpPr>
        <p:cNvPr id="1" name=""/>
        <p:cNvGrpSpPr/>
        <p:nvPr/>
      </p:nvGrpSpPr>
      <p:grpSpPr>
        <a:xfrm>
          <a:off x="0" y="0"/>
          <a:ext cx="0" cy="0"/>
          <a:chOff x="0" y="0"/>
          <a:chExt cx="0" cy="0"/>
        </a:xfrm>
      </p:grpSpPr>
      <p:sp>
        <p:nvSpPr>
          <p:cNvPr id="95" name="Rectangle 7"/>
          <p:cNvSpPr/>
          <p:nvPr/>
        </p:nvSpPr>
        <p:spPr>
          <a:xfrm>
            <a:off x="0" y="4953000"/>
            <a:ext cx="12188825" cy="1905000"/>
          </a:xfrm>
          <a:prstGeom prst="rect">
            <a:avLst/>
          </a:prstGeom>
          <a:solidFill>
            <a:schemeClr val="accent2"/>
          </a:solidFill>
          <a:ln w="12700">
            <a:miter lim="400000"/>
          </a:ln>
        </p:spPr>
        <p:txBody>
          <a:bodyPr lIns="45719" rIns="45719"/>
          <a:lstStyle/>
          <a:p>
            <a:endParaRPr/>
          </a:p>
        </p:txBody>
      </p:sp>
      <p:sp>
        <p:nvSpPr>
          <p:cNvPr id="96" name="Rectangle 8"/>
          <p:cNvSpPr/>
          <p:nvPr/>
        </p:nvSpPr>
        <p:spPr>
          <a:xfrm>
            <a:off x="14" y="4915075"/>
            <a:ext cx="12188826" cy="64009"/>
          </a:xfrm>
          <a:prstGeom prst="rect">
            <a:avLst/>
          </a:prstGeom>
          <a:solidFill>
            <a:schemeClr val="accent1"/>
          </a:solidFill>
          <a:ln w="12700">
            <a:miter lim="400000"/>
          </a:ln>
        </p:spPr>
        <p:txBody>
          <a:bodyPr lIns="45719" rIns="45719"/>
          <a:lstStyle/>
          <a:p>
            <a:endParaRPr/>
          </a:p>
        </p:txBody>
      </p:sp>
      <p:sp>
        <p:nvSpPr>
          <p:cNvPr id="97" name="タイトルテキスト"/>
          <p:cNvSpPr txBox="1">
            <a:spLocks noGrp="1"/>
          </p:cNvSpPr>
          <p:nvPr>
            <p:ph type="title"/>
          </p:nvPr>
        </p:nvSpPr>
        <p:spPr>
          <a:xfrm>
            <a:off x="1097280" y="5074920"/>
            <a:ext cx="10113645" cy="822961"/>
          </a:xfrm>
          <a:prstGeom prst="rect">
            <a:avLst/>
          </a:prstGeom>
        </p:spPr>
        <p:txBody>
          <a:bodyPr lIns="0" tIns="0" rIns="0" bIns="0"/>
          <a:lstStyle>
            <a:lvl1pPr>
              <a:defRPr sz="3600">
                <a:solidFill>
                  <a:srgbClr val="FFFFFF"/>
                </a:solidFill>
              </a:defRPr>
            </a:lvl1pPr>
          </a:lstStyle>
          <a:p>
            <a:r>
              <a:t>タイトルテキスト</a:t>
            </a:r>
          </a:p>
        </p:txBody>
      </p:sp>
      <p:sp>
        <p:nvSpPr>
          <p:cNvPr id="98" name="Picture Placeholder 2"/>
          <p:cNvSpPr>
            <a:spLocks noGrp="1"/>
          </p:cNvSpPr>
          <p:nvPr>
            <p:ph type="pic" idx="21"/>
          </p:nvPr>
        </p:nvSpPr>
        <p:spPr>
          <a:xfrm>
            <a:off x="14" y="0"/>
            <a:ext cx="12191987" cy="4915076"/>
          </a:xfrm>
          <a:prstGeom prst="rect">
            <a:avLst/>
          </a:prstGeom>
        </p:spPr>
        <p:txBody>
          <a:bodyPr lIns="91439" tIns="45719" rIns="91439" bIns="45719">
            <a:noAutofit/>
          </a:bodyPr>
          <a:lstStyle/>
          <a:p>
            <a:endParaRPr/>
          </a:p>
        </p:txBody>
      </p:sp>
      <p:sp>
        <p:nvSpPr>
          <p:cNvPr id="99" name="本文レベル1…"/>
          <p:cNvSpPr txBox="1">
            <a:spLocks noGrp="1"/>
          </p:cNvSpPr>
          <p:nvPr>
            <p:ph type="body" sz="quarter" idx="1"/>
          </p:nvPr>
        </p:nvSpPr>
        <p:spPr>
          <a:xfrm>
            <a:off x="1097280" y="5907023"/>
            <a:ext cx="10113265" cy="594361"/>
          </a:xfrm>
          <a:prstGeom prst="rect">
            <a:avLst/>
          </a:prstGeom>
        </p:spPr>
        <p:txBody>
          <a:bodyPr/>
          <a:lstStyle>
            <a:lvl1pPr marL="0" indent="0">
              <a:spcBef>
                <a:spcPts val="600"/>
              </a:spcBef>
              <a:buClrTx/>
              <a:buSzTx/>
              <a:buFontTx/>
              <a:buNone/>
              <a:defRPr sz="1500">
                <a:solidFill>
                  <a:srgbClr val="FFFFFF"/>
                </a:solidFill>
              </a:defRPr>
            </a:lvl1pPr>
            <a:lvl2pPr marL="0" indent="457200">
              <a:spcBef>
                <a:spcPts val="600"/>
              </a:spcBef>
              <a:buClrTx/>
              <a:buSzTx/>
              <a:buFontTx/>
              <a:buNone/>
              <a:defRPr sz="1500">
                <a:solidFill>
                  <a:srgbClr val="FFFFFF"/>
                </a:solidFill>
              </a:defRPr>
            </a:lvl2pPr>
            <a:lvl3pPr marL="0" indent="914400">
              <a:spcBef>
                <a:spcPts val="600"/>
              </a:spcBef>
              <a:buClrTx/>
              <a:buSzTx/>
              <a:buFontTx/>
              <a:buNone/>
              <a:defRPr sz="1500">
                <a:solidFill>
                  <a:srgbClr val="FFFFFF"/>
                </a:solidFill>
              </a:defRPr>
            </a:lvl3pPr>
            <a:lvl4pPr marL="0" indent="1371600">
              <a:spcBef>
                <a:spcPts val="600"/>
              </a:spcBef>
              <a:buClrTx/>
              <a:buSzTx/>
              <a:buFontTx/>
              <a:buNone/>
              <a:defRPr sz="1500">
                <a:solidFill>
                  <a:srgbClr val="FFFFFF"/>
                </a:solidFill>
              </a:defRPr>
            </a:lvl4pPr>
            <a:lvl5pPr marL="0" indent="1828800">
              <a:spcBef>
                <a:spcPts val="600"/>
              </a:spcBef>
              <a:buClrTx/>
              <a:buSzTx/>
              <a:buFontTx/>
              <a:buNone/>
              <a:defRPr sz="1500">
                <a:solidFill>
                  <a:srgbClr val="FFFFFF"/>
                </a:solidFill>
              </a:defRPr>
            </a:lvl5pPr>
          </a:lstStyle>
          <a:p>
            <a:r>
              <a:t>本文レベル1</a:t>
            </a:r>
          </a:p>
          <a:p>
            <a:pPr lvl="1"/>
            <a:r>
              <a:t>本文レベル2</a:t>
            </a:r>
          </a:p>
          <a:p>
            <a:pPr lvl="2"/>
            <a:r>
              <a:t>本文レベル3</a:t>
            </a:r>
          </a:p>
          <a:p>
            <a:pPr lvl="3"/>
            <a:r>
              <a:t>本文レベル4</a:t>
            </a:r>
          </a:p>
          <a:p>
            <a:pPr lvl="4"/>
            <a:r>
              <a:t>本文レベル5</a:t>
            </a:r>
          </a:p>
        </p:txBody>
      </p:sp>
      <p:sp>
        <p:nvSpPr>
          <p:cNvPr id="100"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F25E02E7-C2AA-4B2A-B348-FED4A6B34DC8}" type="datetimeFigureOut">
              <a:rPr kumimoji="1" lang="ja-JP" altLang="en-US" smtClean="0"/>
              <a:t>2023/3/10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7114E26-2483-49A6-BD16-549090905E5E}" type="slidenum">
              <a:rPr kumimoji="1" lang="ja-JP" altLang="en-US" smtClean="0"/>
              <a:t>‹#›</a:t>
            </a:fld>
            <a:endParaRPr kumimoji="1" lang="ja-JP" altLang="en-US"/>
          </a:p>
        </p:txBody>
      </p:sp>
    </p:spTree>
    <p:extLst>
      <p:ext uri="{BB962C8B-B14F-4D97-AF65-F5344CB8AC3E}">
        <p14:creationId xmlns:p14="http://schemas.microsoft.com/office/powerpoint/2010/main" val="2563468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6"/>
          <p:cNvSpPr/>
          <p:nvPr/>
        </p:nvSpPr>
        <p:spPr>
          <a:xfrm>
            <a:off x="3175" y="6400800"/>
            <a:ext cx="12188825" cy="457200"/>
          </a:xfrm>
          <a:prstGeom prst="rect">
            <a:avLst/>
          </a:prstGeom>
          <a:solidFill>
            <a:schemeClr val="accent2"/>
          </a:solidFill>
          <a:ln w="12700">
            <a:miter lim="400000"/>
          </a:ln>
        </p:spPr>
        <p:txBody>
          <a:bodyPr lIns="45719" rIns="45719"/>
          <a:lstStyle/>
          <a:p>
            <a:endParaRPr/>
          </a:p>
        </p:txBody>
      </p:sp>
      <p:sp>
        <p:nvSpPr>
          <p:cNvPr id="3" name="Rectangle 8"/>
          <p:cNvSpPr/>
          <p:nvPr/>
        </p:nvSpPr>
        <p:spPr>
          <a:xfrm>
            <a:off x="14" y="6334316"/>
            <a:ext cx="12188826" cy="64009"/>
          </a:xfrm>
          <a:prstGeom prst="rect">
            <a:avLst/>
          </a:prstGeom>
          <a:solidFill>
            <a:schemeClr val="accent1"/>
          </a:solidFill>
          <a:ln w="12700">
            <a:miter lim="400000"/>
          </a:ln>
        </p:spPr>
        <p:txBody>
          <a:bodyPr lIns="45719" rIns="45719"/>
          <a:lstStyle/>
          <a:p>
            <a:endParaRPr/>
          </a:p>
        </p:txBody>
      </p:sp>
      <p:sp>
        <p:nvSpPr>
          <p:cNvPr id="4" name="Straight Connector 9"/>
          <p:cNvSpPr/>
          <p:nvPr/>
        </p:nvSpPr>
        <p:spPr>
          <a:xfrm>
            <a:off x="1193532" y="1737845"/>
            <a:ext cx="9966960" cy="1"/>
          </a:xfrm>
          <a:prstGeom prst="line">
            <a:avLst/>
          </a:prstGeom>
          <a:ln w="6350">
            <a:solidFill>
              <a:srgbClr val="808080"/>
            </a:solidFill>
          </a:ln>
        </p:spPr>
        <p:txBody>
          <a:bodyPr lIns="45719" rIns="45719"/>
          <a:lstStyle/>
          <a:p>
            <a:endParaRPr/>
          </a:p>
        </p:txBody>
      </p:sp>
      <p:sp>
        <p:nvSpPr>
          <p:cNvPr id="5" name="タイトルテキスト"/>
          <p:cNvSpPr txBox="1">
            <a:spLocks noGrp="1"/>
          </p:cNvSpPr>
          <p:nvPr>
            <p:ph type="title"/>
          </p:nvPr>
        </p:nvSpPr>
        <p:spPr>
          <a:xfrm>
            <a:off x="1097280" y="286603"/>
            <a:ext cx="10058401" cy="14507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normAutofit/>
          </a:bodyPr>
          <a:lstStyle/>
          <a:p>
            <a:r>
              <a:t>タイトルテキスト</a:t>
            </a:r>
          </a:p>
        </p:txBody>
      </p:sp>
      <p:sp>
        <p:nvSpPr>
          <p:cNvPr id="6" name="本文レベル1…"/>
          <p:cNvSpPr txBox="1">
            <a:spLocks noGrp="1"/>
          </p:cNvSpPr>
          <p:nvPr>
            <p:ph type="body" idx="1"/>
          </p:nvPr>
        </p:nvSpPr>
        <p:spPr>
          <a:xfrm>
            <a:off x="609600" y="1600200"/>
            <a:ext cx="10972800" cy="45259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r>
              <a:t>本文レベル1</a:t>
            </a:r>
          </a:p>
          <a:p>
            <a:pPr lvl="1"/>
            <a:r>
              <a:t>本文レベル2</a:t>
            </a:r>
          </a:p>
          <a:p>
            <a:pPr lvl="2"/>
            <a:r>
              <a:t>本文レベル3</a:t>
            </a:r>
          </a:p>
          <a:p>
            <a:pPr lvl="3"/>
            <a:r>
              <a:t>本文レベル4</a:t>
            </a:r>
          </a:p>
          <a:p>
            <a:pPr lvl="4"/>
            <a:r>
              <a:t>本文レベル5</a:t>
            </a:r>
          </a:p>
        </p:txBody>
      </p:sp>
      <p:sp>
        <p:nvSpPr>
          <p:cNvPr id="7" name="スライド番号"/>
          <p:cNvSpPr txBox="1">
            <a:spLocks noGrp="1"/>
          </p:cNvSpPr>
          <p:nvPr>
            <p:ph type="sldNum" sz="quarter" idx="2"/>
          </p:nvPr>
        </p:nvSpPr>
        <p:spPr>
          <a:xfrm>
            <a:off x="10979606" y="6528092"/>
            <a:ext cx="232878" cy="228512"/>
          </a:xfrm>
          <a:prstGeom prst="rect">
            <a:avLst/>
          </a:prstGeom>
          <a:ln w="12700">
            <a:miter lim="400000"/>
          </a:ln>
        </p:spPr>
        <p:txBody>
          <a:bodyPr wrap="none" lIns="45719" rIns="45719" anchor="ctr">
            <a:spAutoFit/>
          </a:bodyPr>
          <a:lstStyle>
            <a:lvl1pPr algn="r">
              <a:defRPr sz="1000">
                <a:solidFill>
                  <a:srgbClr val="FFFFFF"/>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Lst>
  <p:transition spd="med"/>
  <p:txStyles>
    <p:titleStyle>
      <a:lvl1pPr marL="0" marR="0" indent="0" algn="l" defTabSz="914400" rtl="0" latinLnBrk="0">
        <a:lnSpc>
          <a:spcPct val="85000"/>
        </a:lnSpc>
        <a:spcBef>
          <a:spcPts val="0"/>
        </a:spcBef>
        <a:spcAft>
          <a:spcPts val="0"/>
        </a:spcAft>
        <a:buClrTx/>
        <a:buSzTx/>
        <a:buFontTx/>
        <a:buNone/>
        <a:tabLst/>
        <a:defRPr sz="4800" b="0" i="0" u="none" strike="noStrike" cap="none" spc="-50" baseline="0">
          <a:solidFill>
            <a:srgbClr val="404040"/>
          </a:solidFill>
          <a:uFillTx/>
          <a:latin typeface="Calibri Light"/>
          <a:ea typeface="Calibri Light"/>
          <a:cs typeface="Calibri Light"/>
          <a:sym typeface="Calibri Light"/>
        </a:defRPr>
      </a:lvl1pPr>
      <a:lvl2pPr marL="0" marR="0" indent="0" algn="l" defTabSz="914400" rtl="0" latinLnBrk="0">
        <a:lnSpc>
          <a:spcPct val="85000"/>
        </a:lnSpc>
        <a:spcBef>
          <a:spcPts val="0"/>
        </a:spcBef>
        <a:spcAft>
          <a:spcPts val="0"/>
        </a:spcAft>
        <a:buClrTx/>
        <a:buSzTx/>
        <a:buFontTx/>
        <a:buNone/>
        <a:tabLst/>
        <a:defRPr sz="4800" b="0" i="0" u="none" strike="noStrike" cap="none" spc="-50" baseline="0">
          <a:solidFill>
            <a:srgbClr val="404040"/>
          </a:solidFill>
          <a:uFillTx/>
          <a:latin typeface="Calibri Light"/>
          <a:ea typeface="Calibri Light"/>
          <a:cs typeface="Calibri Light"/>
          <a:sym typeface="Calibri Light"/>
        </a:defRPr>
      </a:lvl2pPr>
      <a:lvl3pPr marL="0" marR="0" indent="0" algn="l" defTabSz="914400" rtl="0" latinLnBrk="0">
        <a:lnSpc>
          <a:spcPct val="85000"/>
        </a:lnSpc>
        <a:spcBef>
          <a:spcPts val="0"/>
        </a:spcBef>
        <a:spcAft>
          <a:spcPts val="0"/>
        </a:spcAft>
        <a:buClrTx/>
        <a:buSzTx/>
        <a:buFontTx/>
        <a:buNone/>
        <a:tabLst/>
        <a:defRPr sz="4800" b="0" i="0" u="none" strike="noStrike" cap="none" spc="-50" baseline="0">
          <a:solidFill>
            <a:srgbClr val="404040"/>
          </a:solidFill>
          <a:uFillTx/>
          <a:latin typeface="Calibri Light"/>
          <a:ea typeface="Calibri Light"/>
          <a:cs typeface="Calibri Light"/>
          <a:sym typeface="Calibri Light"/>
        </a:defRPr>
      </a:lvl3pPr>
      <a:lvl4pPr marL="0" marR="0" indent="0" algn="l" defTabSz="914400" rtl="0" latinLnBrk="0">
        <a:lnSpc>
          <a:spcPct val="85000"/>
        </a:lnSpc>
        <a:spcBef>
          <a:spcPts val="0"/>
        </a:spcBef>
        <a:spcAft>
          <a:spcPts val="0"/>
        </a:spcAft>
        <a:buClrTx/>
        <a:buSzTx/>
        <a:buFontTx/>
        <a:buNone/>
        <a:tabLst/>
        <a:defRPr sz="4800" b="0" i="0" u="none" strike="noStrike" cap="none" spc="-50" baseline="0">
          <a:solidFill>
            <a:srgbClr val="404040"/>
          </a:solidFill>
          <a:uFillTx/>
          <a:latin typeface="Calibri Light"/>
          <a:ea typeface="Calibri Light"/>
          <a:cs typeface="Calibri Light"/>
          <a:sym typeface="Calibri Light"/>
        </a:defRPr>
      </a:lvl4pPr>
      <a:lvl5pPr marL="0" marR="0" indent="0" algn="l" defTabSz="914400" rtl="0" latinLnBrk="0">
        <a:lnSpc>
          <a:spcPct val="85000"/>
        </a:lnSpc>
        <a:spcBef>
          <a:spcPts val="0"/>
        </a:spcBef>
        <a:spcAft>
          <a:spcPts val="0"/>
        </a:spcAft>
        <a:buClrTx/>
        <a:buSzTx/>
        <a:buFontTx/>
        <a:buNone/>
        <a:tabLst/>
        <a:defRPr sz="4800" b="0" i="0" u="none" strike="noStrike" cap="none" spc="-50" baseline="0">
          <a:solidFill>
            <a:srgbClr val="404040"/>
          </a:solidFill>
          <a:uFillTx/>
          <a:latin typeface="Calibri Light"/>
          <a:ea typeface="Calibri Light"/>
          <a:cs typeface="Calibri Light"/>
          <a:sym typeface="Calibri Light"/>
        </a:defRPr>
      </a:lvl5pPr>
      <a:lvl6pPr marL="0" marR="0" indent="0" algn="l" defTabSz="914400" rtl="0" latinLnBrk="0">
        <a:lnSpc>
          <a:spcPct val="85000"/>
        </a:lnSpc>
        <a:spcBef>
          <a:spcPts val="0"/>
        </a:spcBef>
        <a:spcAft>
          <a:spcPts val="0"/>
        </a:spcAft>
        <a:buClrTx/>
        <a:buSzTx/>
        <a:buFontTx/>
        <a:buNone/>
        <a:tabLst/>
        <a:defRPr sz="4800" b="0" i="0" u="none" strike="noStrike" cap="none" spc="-50" baseline="0">
          <a:solidFill>
            <a:srgbClr val="404040"/>
          </a:solidFill>
          <a:uFillTx/>
          <a:latin typeface="Calibri Light"/>
          <a:ea typeface="Calibri Light"/>
          <a:cs typeface="Calibri Light"/>
          <a:sym typeface="Calibri Light"/>
        </a:defRPr>
      </a:lvl6pPr>
      <a:lvl7pPr marL="0" marR="0" indent="0" algn="l" defTabSz="914400" rtl="0" latinLnBrk="0">
        <a:lnSpc>
          <a:spcPct val="85000"/>
        </a:lnSpc>
        <a:spcBef>
          <a:spcPts val="0"/>
        </a:spcBef>
        <a:spcAft>
          <a:spcPts val="0"/>
        </a:spcAft>
        <a:buClrTx/>
        <a:buSzTx/>
        <a:buFontTx/>
        <a:buNone/>
        <a:tabLst/>
        <a:defRPr sz="4800" b="0" i="0" u="none" strike="noStrike" cap="none" spc="-50" baseline="0">
          <a:solidFill>
            <a:srgbClr val="404040"/>
          </a:solidFill>
          <a:uFillTx/>
          <a:latin typeface="Calibri Light"/>
          <a:ea typeface="Calibri Light"/>
          <a:cs typeface="Calibri Light"/>
          <a:sym typeface="Calibri Light"/>
        </a:defRPr>
      </a:lvl7pPr>
      <a:lvl8pPr marL="0" marR="0" indent="0" algn="l" defTabSz="914400" rtl="0" latinLnBrk="0">
        <a:lnSpc>
          <a:spcPct val="85000"/>
        </a:lnSpc>
        <a:spcBef>
          <a:spcPts val="0"/>
        </a:spcBef>
        <a:spcAft>
          <a:spcPts val="0"/>
        </a:spcAft>
        <a:buClrTx/>
        <a:buSzTx/>
        <a:buFontTx/>
        <a:buNone/>
        <a:tabLst/>
        <a:defRPr sz="4800" b="0" i="0" u="none" strike="noStrike" cap="none" spc="-50" baseline="0">
          <a:solidFill>
            <a:srgbClr val="404040"/>
          </a:solidFill>
          <a:uFillTx/>
          <a:latin typeface="Calibri Light"/>
          <a:ea typeface="Calibri Light"/>
          <a:cs typeface="Calibri Light"/>
          <a:sym typeface="Calibri Light"/>
        </a:defRPr>
      </a:lvl8pPr>
      <a:lvl9pPr marL="0" marR="0" indent="0" algn="l" defTabSz="914400" rtl="0" latinLnBrk="0">
        <a:lnSpc>
          <a:spcPct val="85000"/>
        </a:lnSpc>
        <a:spcBef>
          <a:spcPts val="0"/>
        </a:spcBef>
        <a:spcAft>
          <a:spcPts val="0"/>
        </a:spcAft>
        <a:buClrTx/>
        <a:buSzTx/>
        <a:buFontTx/>
        <a:buNone/>
        <a:tabLst/>
        <a:defRPr sz="4800" b="0" i="0" u="none" strike="noStrike" cap="none" spc="-50" baseline="0">
          <a:solidFill>
            <a:srgbClr val="404040"/>
          </a:solidFill>
          <a:uFillTx/>
          <a:latin typeface="Calibri Light"/>
          <a:ea typeface="Calibri Light"/>
          <a:cs typeface="Calibri Light"/>
          <a:sym typeface="Calibri Light"/>
        </a:defRPr>
      </a:lvl9pPr>
    </p:titleStyle>
    <p:bodyStyle>
      <a:lvl1pPr marL="91439" marR="0" indent="-91439" algn="l" defTabSz="914400" rtl="0" latinLnBrk="0">
        <a:lnSpc>
          <a:spcPct val="90000"/>
        </a:lnSpc>
        <a:spcBef>
          <a:spcPts val="1200"/>
        </a:spcBef>
        <a:spcAft>
          <a:spcPts val="0"/>
        </a:spcAft>
        <a:buClr>
          <a:schemeClr val="accent1"/>
        </a:buClr>
        <a:buSzPct val="100000"/>
        <a:buFont typeface="Calibri"/>
        <a:buChar char=" "/>
        <a:tabLst/>
        <a:defRPr sz="2000" b="0" i="0" u="none" strike="noStrike" cap="none" spc="0" baseline="0">
          <a:solidFill>
            <a:srgbClr val="404040"/>
          </a:solidFill>
          <a:uFillTx/>
          <a:latin typeface="Calibri"/>
          <a:ea typeface="Calibri"/>
          <a:cs typeface="Calibri"/>
          <a:sym typeface="Calibri"/>
        </a:defRPr>
      </a:lvl1pPr>
      <a:lvl2pPr marL="404368" marR="0" indent="-203200" algn="l" defTabSz="914400" rtl="0" latinLnBrk="0">
        <a:lnSpc>
          <a:spcPct val="90000"/>
        </a:lnSpc>
        <a:spcBef>
          <a:spcPts val="1200"/>
        </a:spcBef>
        <a:spcAft>
          <a:spcPts val="0"/>
        </a:spcAft>
        <a:buClr>
          <a:schemeClr val="accent1"/>
        </a:buClr>
        <a:buSzPct val="100000"/>
        <a:buFont typeface="Calibri"/>
        <a:buChar char="◦"/>
        <a:tabLst/>
        <a:defRPr sz="2000" b="0" i="0" u="none" strike="noStrike" cap="none" spc="0" baseline="0">
          <a:solidFill>
            <a:srgbClr val="404040"/>
          </a:solidFill>
          <a:uFillTx/>
          <a:latin typeface="Calibri"/>
          <a:ea typeface="Calibri"/>
          <a:cs typeface="Calibri"/>
          <a:sym typeface="Calibri"/>
        </a:defRPr>
      </a:lvl2pPr>
      <a:lvl3pPr marL="645305" marR="0" indent="-261257" algn="l" defTabSz="914400" rtl="0" latinLnBrk="0">
        <a:lnSpc>
          <a:spcPct val="90000"/>
        </a:lnSpc>
        <a:spcBef>
          <a:spcPts val="1200"/>
        </a:spcBef>
        <a:spcAft>
          <a:spcPts val="0"/>
        </a:spcAft>
        <a:buClr>
          <a:schemeClr val="accent1"/>
        </a:buClr>
        <a:buSzPct val="100000"/>
        <a:buFont typeface="Calibri"/>
        <a:buChar char="◦"/>
        <a:tabLst/>
        <a:defRPr sz="2000" b="0" i="0" u="none" strike="noStrike" cap="none" spc="0" baseline="0">
          <a:solidFill>
            <a:srgbClr val="404040"/>
          </a:solidFill>
          <a:uFillTx/>
          <a:latin typeface="Calibri"/>
          <a:ea typeface="Calibri"/>
          <a:cs typeface="Calibri"/>
          <a:sym typeface="Calibri"/>
        </a:defRPr>
      </a:lvl3pPr>
      <a:lvl4pPr marL="828185" marR="0" indent="-261257" algn="l" defTabSz="914400" rtl="0" latinLnBrk="0">
        <a:lnSpc>
          <a:spcPct val="90000"/>
        </a:lnSpc>
        <a:spcBef>
          <a:spcPts val="1200"/>
        </a:spcBef>
        <a:spcAft>
          <a:spcPts val="0"/>
        </a:spcAft>
        <a:buClr>
          <a:schemeClr val="accent1"/>
        </a:buClr>
        <a:buSzPct val="100000"/>
        <a:buFont typeface="Calibri"/>
        <a:buChar char="◦"/>
        <a:tabLst/>
        <a:defRPr sz="2000" b="0" i="0" u="none" strike="noStrike" cap="none" spc="0" baseline="0">
          <a:solidFill>
            <a:srgbClr val="404040"/>
          </a:solidFill>
          <a:uFillTx/>
          <a:latin typeface="Calibri"/>
          <a:ea typeface="Calibri"/>
          <a:cs typeface="Calibri"/>
          <a:sym typeface="Calibri"/>
        </a:defRPr>
      </a:lvl4pPr>
      <a:lvl5pPr marL="1011065" marR="0" indent="-261257" algn="l" defTabSz="914400" rtl="0" latinLnBrk="0">
        <a:lnSpc>
          <a:spcPct val="90000"/>
        </a:lnSpc>
        <a:spcBef>
          <a:spcPts val="1200"/>
        </a:spcBef>
        <a:spcAft>
          <a:spcPts val="0"/>
        </a:spcAft>
        <a:buClr>
          <a:schemeClr val="accent1"/>
        </a:buClr>
        <a:buSzPct val="100000"/>
        <a:buFont typeface="Calibri"/>
        <a:buChar char="◦"/>
        <a:tabLst/>
        <a:defRPr sz="2000" b="0" i="0" u="none" strike="noStrike" cap="none" spc="0" baseline="0">
          <a:solidFill>
            <a:srgbClr val="404040"/>
          </a:solidFill>
          <a:uFillTx/>
          <a:latin typeface="Calibri"/>
          <a:ea typeface="Calibri"/>
          <a:cs typeface="Calibri"/>
          <a:sym typeface="Calibri"/>
        </a:defRPr>
      </a:lvl5pPr>
      <a:lvl6pPr marL="1197971" marR="0" indent="-326571" algn="l" defTabSz="914400" rtl="0" latinLnBrk="0">
        <a:lnSpc>
          <a:spcPct val="90000"/>
        </a:lnSpc>
        <a:spcBef>
          <a:spcPts val="1200"/>
        </a:spcBef>
        <a:spcAft>
          <a:spcPts val="0"/>
        </a:spcAft>
        <a:buClr>
          <a:schemeClr val="accent1"/>
        </a:buClr>
        <a:buSzPct val="100000"/>
        <a:buFont typeface="Calibri"/>
        <a:buChar char="◦"/>
        <a:tabLst/>
        <a:defRPr sz="2000" b="0" i="0" u="none" strike="noStrike" cap="none" spc="0" baseline="0">
          <a:solidFill>
            <a:srgbClr val="404040"/>
          </a:solidFill>
          <a:uFillTx/>
          <a:latin typeface="Calibri"/>
          <a:ea typeface="Calibri"/>
          <a:cs typeface="Calibri"/>
          <a:sym typeface="Calibri"/>
        </a:defRPr>
      </a:lvl6pPr>
      <a:lvl7pPr marL="1397971" marR="0" indent="-326571" algn="l" defTabSz="914400" rtl="0" latinLnBrk="0">
        <a:lnSpc>
          <a:spcPct val="90000"/>
        </a:lnSpc>
        <a:spcBef>
          <a:spcPts val="1200"/>
        </a:spcBef>
        <a:spcAft>
          <a:spcPts val="0"/>
        </a:spcAft>
        <a:buClr>
          <a:schemeClr val="accent1"/>
        </a:buClr>
        <a:buSzPct val="100000"/>
        <a:buFont typeface="Calibri"/>
        <a:buChar char="◦"/>
        <a:tabLst/>
        <a:defRPr sz="2000" b="0" i="0" u="none" strike="noStrike" cap="none" spc="0" baseline="0">
          <a:solidFill>
            <a:srgbClr val="404040"/>
          </a:solidFill>
          <a:uFillTx/>
          <a:latin typeface="Calibri"/>
          <a:ea typeface="Calibri"/>
          <a:cs typeface="Calibri"/>
          <a:sym typeface="Calibri"/>
        </a:defRPr>
      </a:lvl7pPr>
      <a:lvl8pPr marL="1597971" marR="0" indent="-326571" algn="l" defTabSz="914400" rtl="0" latinLnBrk="0">
        <a:lnSpc>
          <a:spcPct val="90000"/>
        </a:lnSpc>
        <a:spcBef>
          <a:spcPts val="1200"/>
        </a:spcBef>
        <a:spcAft>
          <a:spcPts val="0"/>
        </a:spcAft>
        <a:buClr>
          <a:schemeClr val="accent1"/>
        </a:buClr>
        <a:buSzPct val="100000"/>
        <a:buFont typeface="Calibri"/>
        <a:buChar char="◦"/>
        <a:tabLst/>
        <a:defRPr sz="2000" b="0" i="0" u="none" strike="noStrike" cap="none" spc="0" baseline="0">
          <a:solidFill>
            <a:srgbClr val="404040"/>
          </a:solidFill>
          <a:uFillTx/>
          <a:latin typeface="Calibri"/>
          <a:ea typeface="Calibri"/>
          <a:cs typeface="Calibri"/>
          <a:sym typeface="Calibri"/>
        </a:defRPr>
      </a:lvl8pPr>
      <a:lvl9pPr marL="1797971" marR="0" indent="-326571" algn="l" defTabSz="914400" rtl="0" latinLnBrk="0">
        <a:lnSpc>
          <a:spcPct val="90000"/>
        </a:lnSpc>
        <a:spcBef>
          <a:spcPts val="1200"/>
        </a:spcBef>
        <a:spcAft>
          <a:spcPts val="0"/>
        </a:spcAft>
        <a:buClr>
          <a:schemeClr val="accent1"/>
        </a:buClr>
        <a:buSzPct val="100000"/>
        <a:buFont typeface="Calibri"/>
        <a:buChar char="◦"/>
        <a:tabLst/>
        <a:defRPr sz="2000" b="0" i="0" u="none" strike="noStrike" cap="none" spc="0" baseline="0">
          <a:solidFill>
            <a:srgbClr val="404040"/>
          </a:solidFill>
          <a:uFillTx/>
          <a:latin typeface="Calibri"/>
          <a:ea typeface="Calibri"/>
          <a:cs typeface="Calibri"/>
          <a:sym typeface="Calibri"/>
        </a:defRPr>
      </a:lvl9pPr>
    </p:bodyStyle>
    <p:otherStyle>
      <a:lvl1pPr marL="0" marR="0" indent="0" algn="r" defTabSz="4572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Calibri"/>
        </a:defRPr>
      </a:lvl1pPr>
      <a:lvl2pPr marL="0" marR="0" indent="457200" algn="r" defTabSz="4572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Calibri"/>
        </a:defRPr>
      </a:lvl2pPr>
      <a:lvl3pPr marL="0" marR="0" indent="914400" algn="r" defTabSz="4572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Calibri"/>
        </a:defRPr>
      </a:lvl3pPr>
      <a:lvl4pPr marL="0" marR="0" indent="1371600" algn="r" defTabSz="4572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Calibri"/>
        </a:defRPr>
      </a:lvl4pPr>
      <a:lvl5pPr marL="0" marR="0" indent="1828800" algn="r" defTabSz="4572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Calibri"/>
        </a:defRPr>
      </a:lvl5pPr>
      <a:lvl6pPr marL="0" marR="0" indent="2286000" algn="r" defTabSz="4572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Calibri"/>
        </a:defRPr>
      </a:lvl6pPr>
      <a:lvl7pPr marL="0" marR="0" indent="2743200" algn="r" defTabSz="4572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Calibri"/>
        </a:defRPr>
      </a:lvl7pPr>
      <a:lvl8pPr marL="0" marR="0" indent="3200400" algn="r" defTabSz="4572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Calibri"/>
        </a:defRPr>
      </a:lvl8pPr>
      <a:lvl9pPr marL="0" marR="0" indent="3657600" algn="r" defTabSz="4572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7" Type="http://schemas.microsoft.com/office/2007/relationships/hdphoto" Target="../media/hdphoto2.wdp"/><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14.png"/><Relationship Id="rId5" Type="http://schemas.microsoft.com/office/2007/relationships/hdphoto" Target="../media/hdphoto1.wdp"/><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26.png"/><Relationship Id="rId3" Type="http://schemas.openxmlformats.org/officeDocument/2006/relationships/image" Target="../media/image20.jpeg"/><Relationship Id="rId7" Type="http://schemas.openxmlformats.org/officeDocument/2006/relationships/image" Target="../media/image23.png"/><Relationship Id="rId12" Type="http://schemas.microsoft.com/office/2007/relationships/hdphoto" Target="../media/hdphoto6.wdp"/><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22.jpeg"/><Relationship Id="rId11" Type="http://schemas.openxmlformats.org/officeDocument/2006/relationships/image" Target="../media/image25.png"/><Relationship Id="rId5" Type="http://schemas.microsoft.com/office/2007/relationships/hdphoto" Target="../media/hdphoto3.wdp"/><Relationship Id="rId10" Type="http://schemas.microsoft.com/office/2007/relationships/hdphoto" Target="../media/hdphoto5.wdp"/><Relationship Id="rId4" Type="http://schemas.openxmlformats.org/officeDocument/2006/relationships/image" Target="../media/image21.png"/><Relationship Id="rId9" Type="http://schemas.openxmlformats.org/officeDocument/2006/relationships/image" Target="../media/image24.png"/><Relationship Id="rId14" Type="http://schemas.microsoft.com/office/2007/relationships/hdphoto" Target="../media/hdphoto7.wdp"/></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microsoft.com/office/2007/relationships/hdphoto" Target="../media/hdphoto8.wdp"/></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29.jpeg"/><Relationship Id="rId4" Type="http://schemas.microsoft.com/office/2007/relationships/hdphoto" Target="../media/hdphoto9.wdp"/></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8" Type="http://schemas.openxmlformats.org/officeDocument/2006/relationships/image" Target="../media/image35.png"/><Relationship Id="rId13" Type="http://schemas.microsoft.com/office/2007/relationships/hdphoto" Target="../media/hdphoto13.wdp"/><Relationship Id="rId18" Type="http://schemas.openxmlformats.org/officeDocument/2006/relationships/image" Target="../media/image41.png"/><Relationship Id="rId3" Type="http://schemas.openxmlformats.org/officeDocument/2006/relationships/image" Target="../media/image31.jpeg"/><Relationship Id="rId21" Type="http://schemas.openxmlformats.org/officeDocument/2006/relationships/image" Target="../media/image43.png"/><Relationship Id="rId7" Type="http://schemas.openxmlformats.org/officeDocument/2006/relationships/image" Target="../media/image34.png"/><Relationship Id="rId12" Type="http://schemas.openxmlformats.org/officeDocument/2006/relationships/image" Target="../media/image37.png"/><Relationship Id="rId17" Type="http://schemas.openxmlformats.org/officeDocument/2006/relationships/image" Target="../media/image40.jpeg"/><Relationship Id="rId2" Type="http://schemas.openxmlformats.org/officeDocument/2006/relationships/notesSlide" Target="../notesSlides/notesSlide20.xml"/><Relationship Id="rId16" Type="http://schemas.openxmlformats.org/officeDocument/2006/relationships/image" Target="../media/image39.jpeg"/><Relationship Id="rId20" Type="http://schemas.openxmlformats.org/officeDocument/2006/relationships/image" Target="../media/image42.png"/><Relationship Id="rId1" Type="http://schemas.openxmlformats.org/officeDocument/2006/relationships/slideLayout" Target="../slideLayouts/slideLayout5.xml"/><Relationship Id="rId6" Type="http://schemas.microsoft.com/office/2007/relationships/hdphoto" Target="../media/hdphoto10.wdp"/><Relationship Id="rId11" Type="http://schemas.microsoft.com/office/2007/relationships/hdphoto" Target="../media/hdphoto12.wdp"/><Relationship Id="rId5" Type="http://schemas.openxmlformats.org/officeDocument/2006/relationships/image" Target="../media/image33.png"/><Relationship Id="rId15" Type="http://schemas.microsoft.com/office/2007/relationships/hdphoto" Target="../media/hdphoto14.wdp"/><Relationship Id="rId10" Type="http://schemas.openxmlformats.org/officeDocument/2006/relationships/image" Target="../media/image36.png"/><Relationship Id="rId19" Type="http://schemas.microsoft.com/office/2007/relationships/hdphoto" Target="../media/hdphoto15.wdp"/><Relationship Id="rId4" Type="http://schemas.openxmlformats.org/officeDocument/2006/relationships/image" Target="../media/image32.png"/><Relationship Id="rId9" Type="http://schemas.microsoft.com/office/2007/relationships/hdphoto" Target="../media/hdphoto11.wdp"/><Relationship Id="rId1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44.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F2C80550-9AAC-F8D4-A68A-E6E787676434}"/>
              </a:ext>
            </a:extLst>
          </p:cNvPr>
          <p:cNvPicPr>
            <a:picLocks noChangeAspect="1"/>
          </p:cNvPicPr>
          <p:nvPr/>
        </p:nvPicPr>
        <p:blipFill>
          <a:blip r:embed="rId3"/>
          <a:stretch>
            <a:fillRect/>
          </a:stretch>
        </p:blipFill>
        <p:spPr>
          <a:xfrm>
            <a:off x="1513568" y="13768"/>
            <a:ext cx="9065532" cy="6373581"/>
          </a:xfrm>
          <a:prstGeom prst="rect">
            <a:avLst/>
          </a:prstGeom>
        </p:spPr>
      </p:pic>
      <p:sp>
        <p:nvSpPr>
          <p:cNvPr id="5" name="テキスト ボックス 4"/>
          <p:cNvSpPr txBox="1"/>
          <p:nvPr/>
        </p:nvSpPr>
        <p:spPr>
          <a:xfrm>
            <a:off x="2471617" y="2949613"/>
            <a:ext cx="7059245" cy="923330"/>
          </a:xfrm>
          <a:prstGeom prst="rect">
            <a:avLst/>
          </a:prstGeom>
          <a:solidFill>
            <a:srgbClr val="000000">
              <a:alpha val="69804"/>
            </a:srgbClr>
          </a:solidFill>
          <a:ln w="19050">
            <a:solidFill>
              <a:schemeClr val="bg1"/>
            </a:solidFill>
          </a:ln>
        </p:spPr>
        <p:txBody>
          <a:bodyPr wrap="square" rtlCol="0">
            <a:spAutoFit/>
          </a:bodyPr>
          <a:lstStyle/>
          <a:p>
            <a:pPr algn="ctr"/>
            <a:r>
              <a:rPr kumimoji="1" lang="ja-JP" altLang="en-US" sz="5400" b="1" dirty="0">
                <a:solidFill>
                  <a:schemeClr val="bg1"/>
                </a:solidFill>
                <a:latin typeface="UD デジタル 教科書体 NP-B" panose="02020700000000000000" pitchFamily="18" charset="-128"/>
                <a:ea typeface="UD デジタル 教科書体 NP-B" panose="02020700000000000000" pitchFamily="18" charset="-128"/>
              </a:rPr>
              <a:t>様々な</a:t>
            </a:r>
            <a:r>
              <a:rPr kumimoji="1" lang="en-US" altLang="ja-JP" sz="5400" b="1" dirty="0">
                <a:solidFill>
                  <a:schemeClr val="bg1"/>
                </a:solidFill>
                <a:latin typeface="UD デジタル 教科書体 NP-B" panose="02020700000000000000" pitchFamily="18" charset="-128"/>
                <a:ea typeface="UD デジタル 教科書体 NP-B" panose="02020700000000000000" pitchFamily="18" charset="-128"/>
              </a:rPr>
              <a:t>SNS</a:t>
            </a:r>
            <a:r>
              <a:rPr kumimoji="1" lang="ja-JP" altLang="en-US" sz="5400" b="1" dirty="0">
                <a:solidFill>
                  <a:schemeClr val="bg1"/>
                </a:solidFill>
                <a:latin typeface="UD デジタル 教科書体 NP-B" panose="02020700000000000000" pitchFamily="18" charset="-128"/>
                <a:ea typeface="UD デジタル 教科書体 NP-B" panose="02020700000000000000" pitchFamily="18" charset="-128"/>
              </a:rPr>
              <a:t>について</a:t>
            </a:r>
            <a:endParaRPr kumimoji="1" lang="en-US" altLang="ja-JP" sz="5400" b="1" dirty="0">
              <a:solidFill>
                <a:schemeClr val="bg1"/>
              </a:solidFill>
              <a:latin typeface="UD デジタル 教科書体 NP-B" panose="02020700000000000000" pitchFamily="18" charset="-128"/>
              <a:ea typeface="UD デジタル 教科書体 NP-B" panose="02020700000000000000" pitchFamily="18" charset="-128"/>
            </a:endParaRPr>
          </a:p>
        </p:txBody>
      </p:sp>
      <p:sp>
        <p:nvSpPr>
          <p:cNvPr id="6" name="テキスト ボックス 5">
            <a:extLst>
              <a:ext uri="{FF2B5EF4-FFF2-40B4-BE49-F238E27FC236}">
                <a16:creationId xmlns:a16="http://schemas.microsoft.com/office/drawing/2014/main" id="{C3258218-8497-4745-9215-742B9815068B}"/>
              </a:ext>
            </a:extLst>
          </p:cNvPr>
          <p:cNvSpPr txBox="1"/>
          <p:nvPr/>
        </p:nvSpPr>
        <p:spPr>
          <a:xfrm>
            <a:off x="195125" y="212917"/>
            <a:ext cx="5952989" cy="461665"/>
          </a:xfrm>
          <a:prstGeom prst="rect">
            <a:avLst/>
          </a:prstGeom>
          <a:solidFill>
            <a:srgbClr val="000000">
              <a:alpha val="69804"/>
            </a:srgbClr>
          </a:solidFill>
          <a:ln w="19050">
            <a:noFill/>
          </a:ln>
        </p:spPr>
        <p:txBody>
          <a:bodyPr wrap="square" rtlCol="0">
            <a:spAutoFit/>
          </a:bodyPr>
          <a:lstStyle/>
          <a:p>
            <a:r>
              <a:rPr kumimoji="1" lang="ja-JP" altLang="en-US" sz="2400" b="1" dirty="0">
                <a:solidFill>
                  <a:schemeClr val="bg1"/>
                </a:solidFill>
                <a:latin typeface="UD デジタル 教科書体 NP-B" panose="02020700000000000000" pitchFamily="18" charset="-128"/>
                <a:ea typeface="UD デジタル 教科書体 NP-B" panose="02020700000000000000" pitchFamily="18" charset="-128"/>
              </a:rPr>
              <a:t>令和４年度</a:t>
            </a:r>
            <a:r>
              <a:rPr lang="ja-JP" altLang="en-US" sz="2400" b="1" dirty="0">
                <a:solidFill>
                  <a:schemeClr val="bg1"/>
                </a:solidFill>
                <a:latin typeface="UD デジタル 教科書体 NP-B" panose="02020700000000000000" pitchFamily="18" charset="-128"/>
                <a:ea typeface="UD デジタル 教科書体 NP-B" panose="02020700000000000000" pitchFamily="18" charset="-128"/>
              </a:rPr>
              <a:t>情報モラルパワーアップ事業</a:t>
            </a:r>
            <a:endParaRPr kumimoji="1" lang="ja-JP" altLang="en-US" sz="2400" b="1" dirty="0">
              <a:solidFill>
                <a:schemeClr val="bg1"/>
              </a:solidFill>
              <a:latin typeface="UD デジタル 教科書体 NP-B" panose="02020700000000000000" pitchFamily="18" charset="-128"/>
              <a:ea typeface="UD デジタル 教科書体 NP-B" panose="02020700000000000000" pitchFamily="18" charset="-128"/>
            </a:endParaRPr>
          </a:p>
        </p:txBody>
      </p:sp>
      <p:sp>
        <p:nvSpPr>
          <p:cNvPr id="7" name="テキスト ボックス 6">
            <a:extLst>
              <a:ext uri="{FF2B5EF4-FFF2-40B4-BE49-F238E27FC236}">
                <a16:creationId xmlns:a16="http://schemas.microsoft.com/office/drawing/2014/main" id="{642AB83E-AA46-4BB4-9C1E-F2AD24B0031A}"/>
              </a:ext>
            </a:extLst>
          </p:cNvPr>
          <p:cNvSpPr txBox="1"/>
          <p:nvPr/>
        </p:nvSpPr>
        <p:spPr>
          <a:xfrm>
            <a:off x="9207500" y="6156517"/>
            <a:ext cx="2743200" cy="461665"/>
          </a:xfrm>
          <a:prstGeom prst="rect">
            <a:avLst/>
          </a:prstGeom>
          <a:solidFill>
            <a:srgbClr val="000000">
              <a:alpha val="69804"/>
            </a:srgbClr>
          </a:solidFill>
          <a:ln w="19050">
            <a:noFill/>
          </a:ln>
        </p:spPr>
        <p:txBody>
          <a:bodyPr wrap="square" rtlCol="0">
            <a:spAutoFit/>
          </a:bodyPr>
          <a:lstStyle/>
          <a:p>
            <a:r>
              <a:rPr kumimoji="1" lang="ja-JP" altLang="en-US" sz="2400" b="1" dirty="0">
                <a:solidFill>
                  <a:schemeClr val="bg1"/>
                </a:solidFill>
                <a:latin typeface="UD デジタル 教科書体 NP-B" panose="02020700000000000000" pitchFamily="18" charset="-128"/>
                <a:ea typeface="UD デジタル 教科書体 NP-B" panose="02020700000000000000" pitchFamily="18" charset="-128"/>
              </a:rPr>
              <a:t>兵庫県教育委員会</a:t>
            </a:r>
          </a:p>
        </p:txBody>
      </p:sp>
    </p:spTree>
    <p:extLst>
      <p:ext uri="{BB962C8B-B14F-4D97-AF65-F5344CB8AC3E}">
        <p14:creationId xmlns:p14="http://schemas.microsoft.com/office/powerpoint/2010/main" val="4289932111"/>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タイトル 1"/>
          <p:cNvSpPr txBox="1">
            <a:spLocks noGrp="1"/>
          </p:cNvSpPr>
          <p:nvPr>
            <p:ph type="title"/>
          </p:nvPr>
        </p:nvSpPr>
        <p:spPr>
          <a:xfrm>
            <a:off x="1147812" y="878294"/>
            <a:ext cx="10058401" cy="846415"/>
          </a:xfrm>
          <a:prstGeom prst="rect">
            <a:avLst/>
          </a:prstGeom>
        </p:spPr>
        <p:txBody>
          <a:bodyPr/>
          <a:lstStyle/>
          <a:p>
            <a:pPr>
              <a:defRPr spc="-100">
                <a:latin typeface="+mj-lt"/>
                <a:ea typeface="+mj-ea"/>
                <a:cs typeface="+mj-cs"/>
                <a:sym typeface="Helvetica"/>
              </a:defRPr>
            </a:pPr>
            <a:r>
              <a:rPr lang="ja-JP" altLang="en-US" dirty="0">
                <a:latin typeface="UD デジタル 教科書体 NP-B" panose="02020700000000000000" pitchFamily="18" charset="-128"/>
                <a:ea typeface="UD デジタル 教科書体 NP-B" panose="02020700000000000000" pitchFamily="18" charset="-128"/>
              </a:rPr>
              <a:t>③</a:t>
            </a:r>
            <a:r>
              <a:rPr dirty="0" err="1">
                <a:latin typeface="UD デジタル 教科書体 NP-B" panose="02020700000000000000" pitchFamily="18" charset="-128"/>
                <a:ea typeface="UD デジタル 教科書体 NP-B" panose="02020700000000000000" pitchFamily="18" charset="-128"/>
              </a:rPr>
              <a:t>写真型SNS</a:t>
            </a:r>
            <a:endParaRPr dirty="0">
              <a:latin typeface="UD デジタル 教科書体 NP-B" panose="02020700000000000000" pitchFamily="18" charset="-128"/>
              <a:ea typeface="UD デジタル 教科書体 NP-B" panose="02020700000000000000" pitchFamily="18" charset="-128"/>
            </a:endParaRPr>
          </a:p>
        </p:txBody>
      </p:sp>
      <p:sp>
        <p:nvSpPr>
          <p:cNvPr id="140" name="テキスト ボックス 8"/>
          <p:cNvSpPr txBox="1"/>
          <p:nvPr/>
        </p:nvSpPr>
        <p:spPr>
          <a:xfrm>
            <a:off x="1192789" y="1898353"/>
            <a:ext cx="7938614" cy="44781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20" rIns="45719" bIns="45720" anchor="t">
            <a:spAutoFit/>
          </a:bodyPr>
          <a:lstStyle/>
          <a:p>
            <a:pPr marL="342900" indent="-342900">
              <a:lnSpc>
                <a:spcPct val="125000"/>
              </a:lnSpc>
              <a:buFont typeface="Arial"/>
              <a:buChar char="•"/>
              <a:defRPr sz="2400" b="1"/>
            </a:pPr>
            <a:r>
              <a:rPr sz="2800" dirty="0" err="1">
                <a:latin typeface="UD Digi Kyokasho NK-R" panose="02020400000000000000" pitchFamily="18" charset="-128"/>
                <a:ea typeface="UD Digi Kyokasho NK-R" panose="02020400000000000000" pitchFamily="18" charset="-128"/>
                <a:cs typeface="+mj-cs"/>
                <a:sym typeface="Helvetica"/>
              </a:rPr>
              <a:t>匿名や複数アカウントの作成が可能</a:t>
            </a:r>
            <a:endParaRPr lang="en-US" sz="2800" dirty="0" err="1">
              <a:latin typeface="UD Digi Kyokasho NK-R" panose="02020400000000000000" pitchFamily="18" charset="-128"/>
              <a:ea typeface="UD Digi Kyokasho NK-R" panose="02020400000000000000" pitchFamily="18" charset="-128"/>
              <a:cs typeface="+mj-cs"/>
            </a:endParaRPr>
          </a:p>
          <a:p>
            <a:pPr marL="342900" indent="-342900">
              <a:lnSpc>
                <a:spcPct val="125000"/>
              </a:lnSpc>
              <a:buFont typeface="Arial"/>
              <a:buChar char="•"/>
              <a:defRPr sz="2400" b="1"/>
            </a:pPr>
            <a:r>
              <a:rPr sz="2800" dirty="0" err="1">
                <a:latin typeface="UD Digi Kyokasho NK-R" panose="02020400000000000000" pitchFamily="18" charset="-128"/>
                <a:ea typeface="UD Digi Kyokasho NK-R" panose="02020400000000000000" pitchFamily="18" charset="-128"/>
                <a:cs typeface="+mj-cs"/>
                <a:sym typeface="Helvetica"/>
              </a:rPr>
              <a:t>ハッシュマーク</a:t>
            </a:r>
            <a:r>
              <a:rPr sz="2800" dirty="0">
                <a:latin typeface="UD Digi Kyokasho NK-R" panose="02020400000000000000" pitchFamily="18" charset="-128"/>
                <a:ea typeface="UD Digi Kyokasho NK-R" panose="02020400000000000000" pitchFamily="18" charset="-128"/>
                <a:cs typeface="+mj-cs"/>
                <a:sym typeface="Helvetica"/>
              </a:rPr>
              <a:t>「</a:t>
            </a:r>
            <a:r>
              <a:rPr sz="2800" dirty="0">
                <a:latin typeface="UD Digi Kyokasho NK-R" panose="02020400000000000000" pitchFamily="18" charset="-128"/>
                <a:ea typeface="UD Digi Kyokasho NK-R" panose="02020400000000000000" pitchFamily="18" charset="-128"/>
              </a:rPr>
              <a:t>#</a:t>
            </a:r>
            <a:r>
              <a:rPr sz="2800" dirty="0">
                <a:latin typeface="UD Digi Kyokasho NK-R" panose="02020400000000000000" pitchFamily="18" charset="-128"/>
                <a:ea typeface="UD Digi Kyokasho NK-R" panose="02020400000000000000" pitchFamily="18" charset="-128"/>
                <a:cs typeface="+mj-cs"/>
                <a:sym typeface="Helvetica"/>
              </a:rPr>
              <a:t>（</a:t>
            </a:r>
            <a:r>
              <a:rPr sz="2800" dirty="0" err="1">
                <a:latin typeface="UD Digi Kyokasho NK-R" panose="02020400000000000000" pitchFamily="18" charset="-128"/>
                <a:ea typeface="UD Digi Kyokasho NK-R" panose="02020400000000000000" pitchFamily="18" charset="-128"/>
                <a:cs typeface="+mj-cs"/>
                <a:sym typeface="Helvetica"/>
              </a:rPr>
              <a:t>半角のシャープ</a:t>
            </a:r>
            <a:r>
              <a:rPr sz="2800" dirty="0">
                <a:latin typeface="UD Digi Kyokasho NK-R" panose="02020400000000000000" pitchFamily="18" charset="-128"/>
                <a:ea typeface="UD Digi Kyokasho NK-R" panose="02020400000000000000" pitchFamily="18" charset="-128"/>
                <a:cs typeface="+mj-cs"/>
                <a:sym typeface="Helvetica"/>
              </a:rPr>
              <a:t>）」</a:t>
            </a:r>
            <a:r>
              <a:rPr sz="2800" dirty="0" err="1">
                <a:latin typeface="UD Digi Kyokasho NK-R" panose="02020400000000000000" pitchFamily="18" charset="-128"/>
                <a:ea typeface="UD Digi Kyokasho NK-R" panose="02020400000000000000" pitchFamily="18" charset="-128"/>
                <a:cs typeface="+mj-cs"/>
                <a:sym typeface="Helvetica"/>
              </a:rPr>
              <a:t>の文化を持つ</a:t>
            </a:r>
            <a:r>
              <a:rPr lang="ja-JP" altLang="en-US" sz="2800" dirty="0" err="1">
                <a:latin typeface="UD Digi Kyokasho NK-R" panose="02020400000000000000" pitchFamily="18" charset="-128"/>
                <a:ea typeface="UD Digi Kyokasho NK-R" panose="02020400000000000000" pitchFamily="18" charset="-128"/>
                <a:cs typeface="+mj-cs"/>
                <a:sym typeface="Helvetica"/>
              </a:rPr>
              <a:t>。</a:t>
            </a:r>
            <a:endParaRPr sz="2800" dirty="0">
              <a:latin typeface="UD Digi Kyokasho NK-R" panose="02020400000000000000" pitchFamily="18" charset="-128"/>
              <a:ea typeface="UD Digi Kyokasho NK-R" panose="02020400000000000000" pitchFamily="18" charset="-128"/>
              <a:cs typeface="+mj-cs"/>
            </a:endParaRPr>
          </a:p>
          <a:p>
            <a:pPr marL="356870" indent="-356870">
              <a:lnSpc>
                <a:spcPct val="125000"/>
              </a:lnSpc>
              <a:buFont typeface="Arial"/>
              <a:buChar char="•"/>
              <a:defRPr sz="2400" b="1"/>
            </a:pPr>
            <a:r>
              <a:rPr lang="en-US" sz="2800" dirty="0">
                <a:latin typeface="UD Digi Kyokasho NK-R" panose="02020400000000000000" pitchFamily="18" charset="-128"/>
                <a:ea typeface="UD Digi Kyokasho NK-R" panose="02020400000000000000" pitchFamily="18" charset="-128"/>
                <a:cs typeface="+mj-cs"/>
                <a:sym typeface="Helvetica"/>
              </a:rPr>
              <a:t>15</a:t>
            </a:r>
            <a:r>
              <a:rPr sz="2800" dirty="0">
                <a:latin typeface="UD Digi Kyokasho NK-R" panose="02020400000000000000" pitchFamily="18" charset="-128"/>
                <a:ea typeface="UD Digi Kyokasho NK-R" panose="02020400000000000000" pitchFamily="18" charset="-128"/>
                <a:cs typeface="+mj-cs"/>
                <a:sym typeface="Helvetica"/>
              </a:rPr>
              <a:t>秒程度のリールとは、</a:t>
            </a:r>
            <a:r>
              <a:rPr sz="2800" dirty="0">
                <a:latin typeface="UD Digi Kyokasho NK-R" panose="02020400000000000000" pitchFamily="18" charset="-128"/>
                <a:ea typeface="UD Digi Kyokasho NK-R" panose="02020400000000000000" pitchFamily="18" charset="-128"/>
              </a:rPr>
              <a:t>15</a:t>
            </a:r>
            <a:r>
              <a:rPr sz="2800" dirty="0">
                <a:latin typeface="UD Digi Kyokasho NK-R" panose="02020400000000000000" pitchFamily="18" charset="-128"/>
                <a:ea typeface="UD Digi Kyokasho NK-R" panose="02020400000000000000" pitchFamily="18" charset="-128"/>
                <a:cs typeface="+mj-cs"/>
                <a:sym typeface="Helvetica"/>
              </a:rPr>
              <a:t>～</a:t>
            </a:r>
            <a:r>
              <a:rPr sz="2800" dirty="0">
                <a:latin typeface="UD Digi Kyokasho NK-R" panose="02020400000000000000" pitchFamily="18" charset="-128"/>
                <a:ea typeface="UD Digi Kyokasho NK-R" panose="02020400000000000000" pitchFamily="18" charset="-128"/>
              </a:rPr>
              <a:t>30</a:t>
            </a:r>
            <a:r>
              <a:rPr sz="2800" dirty="0">
                <a:latin typeface="UD Digi Kyokasho NK-R" panose="02020400000000000000" pitchFamily="18" charset="-128"/>
                <a:ea typeface="UD Digi Kyokasho NK-R" panose="02020400000000000000" pitchFamily="18" charset="-128"/>
                <a:cs typeface="+mj-cs"/>
                <a:sym typeface="Helvetica"/>
              </a:rPr>
              <a:t>秒の縦動画の</a:t>
            </a:r>
            <a:r>
              <a:rPr lang="ja-JP" altLang="en-US" sz="2800" dirty="0">
                <a:latin typeface="UD Digi Kyokasho NK-R" panose="02020400000000000000" pitchFamily="18" charset="-128"/>
                <a:ea typeface="UD Digi Kyokasho NK-R" panose="02020400000000000000" pitchFamily="18" charset="-128"/>
                <a:cs typeface="+mj-cs"/>
                <a:sym typeface="Helvetica"/>
              </a:rPr>
              <a:t>投稿</a:t>
            </a:r>
            <a:r>
              <a:rPr sz="2800" dirty="0" err="1">
                <a:latin typeface="UD Digi Kyokasho NK-R" panose="02020400000000000000" pitchFamily="18" charset="-128"/>
                <a:ea typeface="UD Digi Kyokasho NK-R" panose="02020400000000000000" pitchFamily="18" charset="-128"/>
                <a:cs typeface="+mj-cs"/>
                <a:sym typeface="Helvetica"/>
              </a:rPr>
              <a:t>共有ができる</a:t>
            </a:r>
            <a:r>
              <a:rPr lang="ja-JP" altLang="en-US" sz="2800" dirty="0" err="1">
                <a:latin typeface="UD Digi Kyokasho NK-R" panose="02020400000000000000" pitchFamily="18" charset="-128"/>
                <a:ea typeface="UD Digi Kyokasho NK-R" panose="02020400000000000000" pitchFamily="18" charset="-128"/>
                <a:cs typeface="+mj-cs"/>
                <a:sym typeface="Helvetica"/>
              </a:rPr>
              <a:t>。</a:t>
            </a:r>
            <a:endParaRPr sz="2800" dirty="0">
              <a:latin typeface="UD Digi Kyokasho NK-R" panose="02020400000000000000" pitchFamily="18" charset="-128"/>
              <a:ea typeface="UD Digi Kyokasho NK-R" panose="02020400000000000000" pitchFamily="18" charset="-128"/>
              <a:cs typeface="+mj-cs"/>
            </a:endParaRPr>
          </a:p>
          <a:p>
            <a:pPr marL="342900" indent="-342900">
              <a:lnSpc>
                <a:spcPct val="125000"/>
              </a:lnSpc>
              <a:buFont typeface="Arial"/>
              <a:buChar char="•"/>
              <a:defRPr sz="2400" b="1"/>
            </a:pPr>
            <a:r>
              <a:rPr lang="en-US" sz="2800" dirty="0">
                <a:latin typeface="UD Digi Kyokasho NK-R" panose="02020400000000000000" pitchFamily="18" charset="-128"/>
                <a:ea typeface="UD Digi Kyokasho NK-R" panose="02020400000000000000" pitchFamily="18" charset="-128"/>
                <a:cs typeface="+mj-cs"/>
                <a:sym typeface="Helvetica"/>
              </a:rPr>
              <a:t>24</a:t>
            </a:r>
            <a:r>
              <a:rPr sz="2800" dirty="0">
                <a:latin typeface="UD Digi Kyokasho NK-R" panose="02020400000000000000" pitchFamily="18" charset="-128"/>
                <a:ea typeface="UD Digi Kyokasho NK-R" panose="02020400000000000000" pitchFamily="18" charset="-128"/>
                <a:cs typeface="+mj-cs"/>
                <a:sym typeface="Helvetica"/>
              </a:rPr>
              <a:t>時間で消える投稿</a:t>
            </a:r>
            <a:r>
              <a:rPr lang="ja-JP" altLang="en-US" sz="2800" dirty="0">
                <a:latin typeface="UD Digi Kyokasho NK-R" panose="02020400000000000000" pitchFamily="18" charset="-128"/>
                <a:ea typeface="UD Digi Kyokasho NK-R" panose="02020400000000000000" pitchFamily="18" charset="-128"/>
                <a:cs typeface="+mj-cs"/>
                <a:sym typeface="Helvetica"/>
              </a:rPr>
              <a:t>（例　ストーリーズ）が</a:t>
            </a:r>
            <a:r>
              <a:rPr sz="2800" dirty="0" err="1">
                <a:latin typeface="UD Digi Kyokasho NK-R" panose="02020400000000000000" pitchFamily="18" charset="-128"/>
                <a:ea typeface="UD Digi Kyokasho NK-R" panose="02020400000000000000" pitchFamily="18" charset="-128"/>
                <a:cs typeface="+mj-cs"/>
                <a:sym typeface="Helvetica"/>
              </a:rPr>
              <a:t>できる</a:t>
            </a:r>
            <a:r>
              <a:rPr lang="ja-JP" altLang="en-US" sz="2800" dirty="0" err="1">
                <a:latin typeface="UD Digi Kyokasho NK-R" panose="02020400000000000000" pitchFamily="18" charset="-128"/>
                <a:ea typeface="UD Digi Kyokasho NK-R" panose="02020400000000000000" pitchFamily="18" charset="-128"/>
                <a:cs typeface="+mj-cs"/>
                <a:sym typeface="Helvetica"/>
              </a:rPr>
              <a:t>。</a:t>
            </a:r>
            <a:endParaRPr sz="2800" dirty="0">
              <a:latin typeface="UD Digi Kyokasho NK-R" panose="02020400000000000000" pitchFamily="18" charset="-128"/>
              <a:ea typeface="UD Digi Kyokasho NK-R" panose="02020400000000000000" pitchFamily="18" charset="-128"/>
              <a:cs typeface="+mj-cs"/>
            </a:endParaRPr>
          </a:p>
          <a:p>
            <a:pPr marL="342900" indent="-342900">
              <a:lnSpc>
                <a:spcPct val="125000"/>
              </a:lnSpc>
              <a:buFont typeface="Arial"/>
              <a:buChar char="•"/>
              <a:defRPr sz="2400" b="1"/>
            </a:pPr>
            <a:r>
              <a:rPr sz="2800" dirty="0">
                <a:latin typeface="UD Digi Kyokasho NK-R" panose="02020400000000000000" pitchFamily="18" charset="-128"/>
                <a:ea typeface="UD Digi Kyokasho NK-R" panose="02020400000000000000" pitchFamily="18" charset="-128"/>
                <a:cs typeface="+mj-cs"/>
                <a:sym typeface="Helvetica"/>
              </a:rPr>
              <a:t>DM（</a:t>
            </a:r>
            <a:r>
              <a:rPr lang="ja-JP" sz="2800" dirty="0">
                <a:latin typeface="UD Digi Kyokasho NK-R" panose="02020400000000000000" pitchFamily="18" charset="-128"/>
                <a:ea typeface="UD Digi Kyokasho NK-R" panose="02020400000000000000" pitchFamily="18" charset="-128"/>
                <a:cs typeface="+mj-cs"/>
                <a:sym typeface="Helvetica"/>
              </a:rPr>
              <a:t>ダイレクトメール</a:t>
            </a:r>
            <a:r>
              <a:rPr sz="2800" dirty="0">
                <a:latin typeface="UD Digi Kyokasho NK-R" panose="02020400000000000000" pitchFamily="18" charset="-128"/>
                <a:ea typeface="UD Digi Kyokasho NK-R" panose="02020400000000000000" pitchFamily="18" charset="-128"/>
                <a:cs typeface="+mj-cs"/>
                <a:sym typeface="Helvetica"/>
              </a:rPr>
              <a:t>）</a:t>
            </a:r>
            <a:r>
              <a:rPr sz="3200" dirty="0" err="1">
                <a:latin typeface="UD Digi Kyokasho NK-R" panose="02020400000000000000" pitchFamily="18" charset="-128"/>
                <a:ea typeface="UD Digi Kyokasho NK-R" panose="02020400000000000000" pitchFamily="18" charset="-128"/>
                <a:cs typeface="+mj-cs"/>
                <a:sym typeface="Helvetica"/>
              </a:rPr>
              <a:t>機能もあり</a:t>
            </a:r>
            <a:r>
              <a:rPr sz="2800" dirty="0" err="1">
                <a:latin typeface="UD Digi Kyokasho NK-R" panose="02020400000000000000" pitchFamily="18" charset="-128"/>
                <a:ea typeface="UD Digi Kyokasho NK-R" panose="02020400000000000000" pitchFamily="18" charset="-128"/>
                <a:cs typeface="+mj-cs"/>
                <a:sym typeface="Helvetica"/>
              </a:rPr>
              <a:t>、直接フォロワーとやりとりができる</a:t>
            </a:r>
            <a:r>
              <a:rPr sz="2800" dirty="0">
                <a:latin typeface="UD Digi Kyokasho NK-R" panose="02020400000000000000" pitchFamily="18" charset="-128"/>
                <a:ea typeface="UD Digi Kyokasho NK-R" panose="02020400000000000000" pitchFamily="18" charset="-128"/>
                <a:cs typeface="+mj-cs"/>
                <a:sym typeface="Helvetica"/>
              </a:rPr>
              <a:t>。</a:t>
            </a:r>
            <a:endParaRPr sz="2800" dirty="0">
              <a:latin typeface="UD Digi Kyokasho NK-R" panose="02020400000000000000" pitchFamily="18" charset="-128"/>
              <a:ea typeface="UD Digi Kyokasho NK-R" panose="02020400000000000000" pitchFamily="18" charset="-128"/>
              <a:cs typeface="+mj-cs"/>
            </a:endParaRPr>
          </a:p>
        </p:txBody>
      </p:sp>
      <p:pic>
        <p:nvPicPr>
          <p:cNvPr id="6146" name="Picture 2" descr="食べ物と自撮りをする人のイラスト"/>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38700" y="4092868"/>
            <a:ext cx="2051728" cy="205172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SNSが表示されたスマートフォンのイラスト（写真型） | かわいいフリー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15801" y="1898352"/>
            <a:ext cx="1506199" cy="219451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食べ物と自撮りをする人のイラスト"/>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6389" t="973" r="2331" b="3084"/>
          <a:stretch/>
        </p:blipFill>
        <p:spPr bwMode="auto">
          <a:xfrm>
            <a:off x="10067300" y="2706787"/>
            <a:ext cx="210903" cy="330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243219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C1C1"/>
        </a:solidFill>
        <a:effectLst/>
      </p:bgPr>
    </p:bg>
    <p:spTree>
      <p:nvGrpSpPr>
        <p:cNvPr id="1" name=""/>
        <p:cNvGrpSpPr/>
        <p:nvPr/>
      </p:nvGrpSpPr>
      <p:grpSpPr>
        <a:xfrm>
          <a:off x="0" y="0"/>
          <a:ext cx="0" cy="0"/>
          <a:chOff x="0" y="0"/>
          <a:chExt cx="0" cy="0"/>
        </a:xfrm>
      </p:grpSpPr>
      <p:pic>
        <p:nvPicPr>
          <p:cNvPr id="9" name="Picture 2" descr="驚く子どもたちと吹き出しのイラスト">
            <a:extLst>
              <a:ext uri="{FF2B5EF4-FFF2-40B4-BE49-F238E27FC236}">
                <a16:creationId xmlns:a16="http://schemas.microsoft.com/office/drawing/2014/main" id="{E561271A-E995-497D-BEBB-33A036A77E4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488916" y="5101622"/>
            <a:ext cx="1664984" cy="1187689"/>
          </a:xfrm>
          <a:prstGeom prst="rect">
            <a:avLst/>
          </a:prstGeom>
          <a:noFill/>
          <a:extLst>
            <a:ext uri="{909E8E84-426E-40DD-AFC4-6F175D3DCCD1}">
              <a14:hiddenFill xmlns:a14="http://schemas.microsoft.com/office/drawing/2010/main">
                <a:solidFill>
                  <a:srgbClr val="FFFFFF"/>
                </a:solidFill>
              </a14:hiddenFill>
            </a:ext>
          </a:extLst>
        </p:spPr>
      </p:pic>
      <p:sp>
        <p:nvSpPr>
          <p:cNvPr id="167" name="タイトル 1"/>
          <p:cNvSpPr txBox="1">
            <a:spLocks noGrp="1"/>
          </p:cNvSpPr>
          <p:nvPr>
            <p:ph type="title"/>
          </p:nvPr>
        </p:nvSpPr>
        <p:spPr>
          <a:xfrm>
            <a:off x="1089396" y="261257"/>
            <a:ext cx="10058401" cy="1414420"/>
          </a:xfrm>
          <a:prstGeom prst="rect">
            <a:avLst/>
          </a:prstGeom>
        </p:spPr>
        <p:txBody>
          <a:bodyPr lIns="45719" tIns="45720" rIns="45719" bIns="45720" anchor="b">
            <a:normAutofit/>
          </a:bodyPr>
          <a:lstStyle>
            <a:lvl1pPr>
              <a:defRPr spc="-100">
                <a:latin typeface="+mj-lt"/>
                <a:ea typeface="+mj-ea"/>
                <a:cs typeface="+mj-cs"/>
                <a:sym typeface="Helvetica"/>
              </a:defRPr>
            </a:lvl1pPr>
          </a:lstStyle>
          <a:p>
            <a:pPr>
              <a:defRPr>
                <a:latin typeface="Calibri Light"/>
                <a:ea typeface="Calibri Light"/>
                <a:cs typeface="Calibri Light"/>
                <a:sym typeface="Calibri Light"/>
              </a:defRPr>
            </a:pPr>
            <a:r>
              <a:rPr lang="ja-JP" altLang="en-US" dirty="0">
                <a:latin typeface="UD デジタル 教科書体 NP-B" panose="02020700000000000000" pitchFamily="18" charset="-128"/>
                <a:ea typeface="UD デジタル 教科書体 NP-B" panose="02020700000000000000" pitchFamily="18" charset="-128"/>
                <a:cs typeface="Helvetica" panose="020B0604020202020204" pitchFamily="34" charset="0"/>
              </a:rPr>
              <a:t>短文型・日記型・写真型</a:t>
            </a:r>
            <a:br>
              <a:rPr lang="en-US" altLang="ja-JP" dirty="0">
                <a:latin typeface="UD デジタル 教科書体 NP-B" panose="02020700000000000000" pitchFamily="18" charset="-128"/>
                <a:ea typeface="UD デジタル 教科書体 NP-B" panose="02020700000000000000" pitchFamily="18" charset="-128"/>
                <a:cs typeface="Helvetica" panose="020B0604020202020204" pitchFamily="34" charset="0"/>
              </a:rPr>
            </a:br>
            <a:r>
              <a:rPr lang="ja-JP" altLang="en-US" dirty="0">
                <a:latin typeface="UD デジタル 教科書体 NP-B" panose="02020700000000000000" pitchFamily="18" charset="-128"/>
                <a:ea typeface="UD デジタル 教科書体 NP-B" panose="02020700000000000000" pitchFamily="18" charset="-128"/>
                <a:cs typeface="Helvetica" panose="020B0604020202020204" pitchFamily="34" charset="0"/>
              </a:rPr>
              <a:t>　　　　　　</a:t>
            </a:r>
            <a:r>
              <a:rPr lang="en-US" altLang="ja-JP" dirty="0">
                <a:latin typeface="UD デジタル 教科書体 NP-B" panose="02020700000000000000" pitchFamily="18" charset="-128"/>
                <a:ea typeface="UD デジタル 教科書体 NP-B" panose="02020700000000000000" pitchFamily="18" charset="-128"/>
                <a:cs typeface="Helvetica" panose="020B0604020202020204" pitchFamily="34" charset="0"/>
              </a:rPr>
              <a:t>SNS</a:t>
            </a:r>
            <a:r>
              <a:rPr lang="ja-JP" altLang="en-US" dirty="0">
                <a:latin typeface="UD デジタル 教科書体 NP-B" panose="02020700000000000000" pitchFamily="18" charset="-128"/>
                <a:ea typeface="UD デジタル 教科書体 NP-B" panose="02020700000000000000" pitchFamily="18" charset="-128"/>
                <a:cs typeface="Helvetica" panose="020B0604020202020204" pitchFamily="34" charset="0"/>
              </a:rPr>
              <a:t>のトラブル事例</a:t>
            </a:r>
          </a:p>
        </p:txBody>
      </p:sp>
      <p:sp>
        <p:nvSpPr>
          <p:cNvPr id="168" name="テキスト ボックス 5"/>
          <p:cNvSpPr txBox="1"/>
          <p:nvPr/>
        </p:nvSpPr>
        <p:spPr>
          <a:xfrm>
            <a:off x="6689286" y="2161790"/>
            <a:ext cx="6320129" cy="3539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20" rIns="45719" bIns="45720" anchor="t">
            <a:spAutoFit/>
          </a:bodyPr>
          <a:lstStyle/>
          <a:p>
            <a:pPr>
              <a:defRPr sz="3200"/>
            </a:pPr>
            <a:r>
              <a:rPr lang="af-ZA" sz="3200" dirty="0">
                <a:latin typeface="UD Digi Kyokasho NK-R" panose="02020400000000000000" pitchFamily="18" charset="-128"/>
                <a:ea typeface="UD Digi Kyokasho NK-R" panose="02020400000000000000" pitchFamily="18" charset="-128"/>
                <a:cs typeface="+mj-cs"/>
                <a:sym typeface="Helvetica"/>
              </a:rPr>
              <a:t>・</a:t>
            </a:r>
            <a:r>
              <a:rPr lang="ja-JP" altLang="en-US" sz="3200" dirty="0">
                <a:latin typeface="UD Digi Kyokasho NK-R" panose="02020400000000000000" pitchFamily="18" charset="-128"/>
                <a:ea typeface="UD Digi Kyokasho NK-R" panose="02020400000000000000" pitchFamily="18" charset="-128"/>
                <a:cs typeface="+mj-cs"/>
                <a:sym typeface="Helvetica"/>
              </a:rPr>
              <a:t>個人情報の掲載による</a:t>
            </a:r>
            <a:endParaRPr lang="en-US" altLang="ja-JP" sz="3200" dirty="0">
              <a:latin typeface="UD Digi Kyokasho NK-R" panose="02020400000000000000" pitchFamily="18" charset="-128"/>
              <a:ea typeface="UD Digi Kyokasho NK-R" panose="02020400000000000000" pitchFamily="18" charset="-128"/>
              <a:cs typeface="+mj-cs"/>
              <a:sym typeface="Helvetica"/>
            </a:endParaRPr>
          </a:p>
          <a:p>
            <a:pPr>
              <a:defRPr sz="3200"/>
            </a:pPr>
            <a:r>
              <a:rPr lang="ja-JP" altLang="en-US" sz="3200" dirty="0">
                <a:latin typeface="UD Digi Kyokasho NK-R" panose="02020400000000000000" pitchFamily="18" charset="-128"/>
                <a:ea typeface="UD Digi Kyokasho NK-R" panose="02020400000000000000" pitchFamily="18" charset="-128"/>
                <a:cs typeface="+mj-cs"/>
                <a:sym typeface="Helvetica"/>
              </a:rPr>
              <a:t>　個人の特定</a:t>
            </a:r>
            <a:endParaRPr lang="en-US" altLang="ja-JP" sz="3200" dirty="0">
              <a:latin typeface="UD Digi Kyokasho NK-R" panose="02020400000000000000" pitchFamily="18" charset="-128"/>
              <a:ea typeface="UD Digi Kyokasho NK-R" panose="02020400000000000000" pitchFamily="18" charset="-128"/>
              <a:cs typeface="+mj-cs"/>
              <a:sym typeface="Helvetica"/>
            </a:endParaRPr>
          </a:p>
          <a:p>
            <a:pPr>
              <a:defRPr sz="3200"/>
            </a:pPr>
            <a:r>
              <a:rPr lang="ja-JP" altLang="en-US" sz="3200" dirty="0">
                <a:latin typeface="UD Digi Kyokasho NK-R" panose="02020400000000000000" pitchFamily="18" charset="-128"/>
                <a:ea typeface="UD Digi Kyokasho NK-R" panose="02020400000000000000" pitchFamily="18" charset="-128"/>
                <a:cs typeface="+mj-cs"/>
                <a:sym typeface="Helvetica"/>
              </a:rPr>
              <a:t>・迷惑行為の投稿</a:t>
            </a:r>
            <a:endParaRPr lang="en-US" altLang="ja-JP" sz="3200" dirty="0">
              <a:latin typeface="UD Digi Kyokasho NK-R" panose="02020400000000000000" pitchFamily="18" charset="-128"/>
              <a:ea typeface="UD Digi Kyokasho NK-R" panose="02020400000000000000" pitchFamily="18" charset="-128"/>
              <a:cs typeface="+mj-cs"/>
              <a:sym typeface="Helvetica"/>
            </a:endParaRPr>
          </a:p>
          <a:p>
            <a:pPr>
              <a:defRPr sz="3200"/>
            </a:pPr>
            <a:r>
              <a:rPr lang="ja-JP" altLang="en-US" sz="3200" dirty="0">
                <a:latin typeface="UD Digi Kyokasho NK-R" panose="02020400000000000000" pitchFamily="18" charset="-128"/>
                <a:ea typeface="UD Digi Kyokasho NK-R" panose="02020400000000000000" pitchFamily="18" charset="-128"/>
                <a:cs typeface="+mj-cs"/>
                <a:sym typeface="Helvetica"/>
              </a:rPr>
              <a:t>・悪用される写真の掲載・拡散</a:t>
            </a:r>
            <a:endParaRPr lang="en-US" altLang="ja-JP" sz="3200" dirty="0">
              <a:latin typeface="UD Digi Kyokasho NK-R" panose="02020400000000000000" pitchFamily="18" charset="-128"/>
              <a:ea typeface="UD Digi Kyokasho NK-R" panose="02020400000000000000" pitchFamily="18" charset="-128"/>
              <a:cs typeface="+mj-cs"/>
              <a:sym typeface="Helvetica"/>
            </a:endParaRPr>
          </a:p>
          <a:p>
            <a:pPr>
              <a:defRPr sz="3200"/>
            </a:pPr>
            <a:r>
              <a:rPr lang="ja-JP" altLang="en-US" sz="3200" dirty="0">
                <a:latin typeface="UD Digi Kyokasho NK-R" panose="02020400000000000000" pitchFamily="18" charset="-128"/>
                <a:ea typeface="UD Digi Kyokasho NK-R" panose="02020400000000000000" pitchFamily="18" charset="-128"/>
                <a:cs typeface="+mj-cs"/>
                <a:sym typeface="Helvetica"/>
              </a:rPr>
              <a:t>・知らない人からの</a:t>
            </a:r>
            <a:r>
              <a:rPr lang="en-US" altLang="ja-JP" sz="3200" dirty="0">
                <a:latin typeface="UD Digi Kyokasho NK-R" panose="02020400000000000000" pitchFamily="18" charset="-128"/>
                <a:ea typeface="UD Digi Kyokasho NK-R" panose="02020400000000000000" pitchFamily="18" charset="-128"/>
                <a:cs typeface="+mj-cs"/>
                <a:sym typeface="Helvetica"/>
              </a:rPr>
              <a:t>DM</a:t>
            </a:r>
            <a:r>
              <a:rPr lang="ja-JP" altLang="en-US" sz="3200" dirty="0">
                <a:latin typeface="UD Digi Kyokasho NK-R" panose="02020400000000000000" pitchFamily="18" charset="-128"/>
                <a:ea typeface="UD Digi Kyokasho NK-R" panose="02020400000000000000" pitchFamily="18" charset="-128"/>
                <a:cs typeface="+mj-cs"/>
                <a:sym typeface="Helvetica"/>
              </a:rPr>
              <a:t>等</a:t>
            </a:r>
            <a:endParaRPr lang="en-US" altLang="ja-JP" sz="3200" dirty="0">
              <a:latin typeface="UD Digi Kyokasho NK-R" panose="02020400000000000000" pitchFamily="18" charset="-128"/>
              <a:ea typeface="UD Digi Kyokasho NK-R" panose="02020400000000000000" pitchFamily="18" charset="-128"/>
              <a:cs typeface="+mj-cs"/>
              <a:sym typeface="Helvetica"/>
            </a:endParaRPr>
          </a:p>
          <a:p>
            <a:pPr>
              <a:defRPr sz="3200"/>
            </a:pPr>
            <a:r>
              <a:rPr lang="ja-JP" altLang="en-US" sz="3200" dirty="0">
                <a:latin typeface="UD Digi Kyokasho NK-R" panose="02020400000000000000" pitchFamily="18" charset="-128"/>
                <a:ea typeface="UD Digi Kyokasho NK-R" panose="02020400000000000000" pitchFamily="18" charset="-128"/>
                <a:cs typeface="+mj-cs"/>
                <a:sym typeface="Helvetica"/>
              </a:rPr>
              <a:t>・アカウントの乗っ取り</a:t>
            </a:r>
          </a:p>
          <a:p>
            <a:pPr>
              <a:defRPr sz="3200"/>
            </a:pPr>
            <a:r>
              <a:rPr lang="ja-JP" altLang="en-US" sz="3200" dirty="0">
                <a:latin typeface="UD Digi Kyokasho NK-R" panose="02020400000000000000" pitchFamily="18" charset="-128"/>
                <a:ea typeface="UD Digi Kyokasho NK-R" panose="02020400000000000000" pitchFamily="18" charset="-128"/>
                <a:cs typeface="+mj-cs"/>
                <a:sym typeface="Helvetica"/>
              </a:rPr>
              <a:t>・ＤＭからの誘導・詐欺</a:t>
            </a:r>
            <a:endParaRPr lang="en-US" altLang="ja-JP" sz="3200" dirty="0">
              <a:latin typeface="UD Digi Kyokasho NK-R" panose="02020400000000000000" pitchFamily="18" charset="-128"/>
              <a:ea typeface="UD Digi Kyokasho NK-R" panose="02020400000000000000" pitchFamily="18" charset="-128"/>
              <a:cs typeface="+mj-cs"/>
              <a:sym typeface="Helvetica"/>
            </a:endParaRPr>
          </a:p>
        </p:txBody>
      </p:sp>
      <p:sp>
        <p:nvSpPr>
          <p:cNvPr id="2" name="テキスト ボックス 5">
            <a:extLst>
              <a:ext uri="{FF2B5EF4-FFF2-40B4-BE49-F238E27FC236}">
                <a16:creationId xmlns:a16="http://schemas.microsoft.com/office/drawing/2014/main" id="{89A6E742-6A3F-EF97-B251-173C70D8E3DC}"/>
              </a:ext>
            </a:extLst>
          </p:cNvPr>
          <p:cNvSpPr txBox="1"/>
          <p:nvPr/>
        </p:nvSpPr>
        <p:spPr>
          <a:xfrm>
            <a:off x="1004522" y="3521039"/>
            <a:ext cx="7326678" cy="5847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20" rIns="45719" bIns="45720" anchor="t">
            <a:spAutoFit/>
          </a:bodyPr>
          <a:lstStyle/>
          <a:p>
            <a:pPr>
              <a:defRPr sz="3200"/>
            </a:pPr>
            <a:endParaRPr lang="af-ZA" altLang="ja-JP" dirty="0">
              <a:latin typeface="+mj-lt"/>
              <a:ea typeface="+mj-ea"/>
              <a:cs typeface="+mj-cs"/>
            </a:endParaRPr>
          </a:p>
        </p:txBody>
      </p:sp>
      <p:pic>
        <p:nvPicPr>
          <p:cNvPr id="5" name="図 4"/>
          <p:cNvPicPr>
            <a:picLocks noChangeAspect="1"/>
          </p:cNvPicPr>
          <p:nvPr/>
        </p:nvPicPr>
        <p:blipFill>
          <a:blip r:embed="rId4" cstate="email">
            <a:extLst>
              <a:ext uri="{BEBA8EAE-BF5A-486C-A8C5-ECC9F3942E4B}">
                <a14:imgProps xmlns:a14="http://schemas.microsoft.com/office/drawing/2010/main">
                  <a14:imgLayer r:embed="rId5">
                    <a14:imgEffect>
                      <a14:backgroundRemoval t="943" b="98972" l="1370" r="98630"/>
                    </a14:imgEffect>
                  </a14:imgLayer>
                </a14:imgProps>
              </a:ext>
              <a:ext uri="{28A0092B-C50C-407E-A947-70E740481C1C}">
                <a14:useLocalDpi xmlns:a14="http://schemas.microsoft.com/office/drawing/2010/main"/>
              </a:ext>
            </a:extLst>
          </a:blip>
          <a:stretch>
            <a:fillRect/>
          </a:stretch>
        </p:blipFill>
        <p:spPr>
          <a:xfrm>
            <a:off x="3537314" y="1827129"/>
            <a:ext cx="2788631" cy="4161159"/>
          </a:xfrm>
          <a:prstGeom prst="rect">
            <a:avLst/>
          </a:prstGeom>
        </p:spPr>
      </p:pic>
      <p:pic>
        <p:nvPicPr>
          <p:cNvPr id="6" name="図 5"/>
          <p:cNvPicPr>
            <a:picLocks noChangeAspect="1"/>
          </p:cNvPicPr>
          <p:nvPr/>
        </p:nvPicPr>
        <p:blipFill>
          <a:blip r:embed="rId6" cstate="email">
            <a:extLst>
              <a:ext uri="{BEBA8EAE-BF5A-486C-A8C5-ECC9F3942E4B}">
                <a14:imgProps xmlns:a14="http://schemas.microsoft.com/office/drawing/2010/main">
                  <a14:imgLayer r:embed="rId7">
                    <a14:imgEffect>
                      <a14:backgroundRemoval t="924" b="98069" l="852" r="97445"/>
                    </a14:imgEffect>
                  </a14:imgLayer>
                </a14:imgProps>
              </a:ext>
              <a:ext uri="{28A0092B-C50C-407E-A947-70E740481C1C}">
                <a14:useLocalDpi xmlns:a14="http://schemas.microsoft.com/office/drawing/2010/main"/>
              </a:ext>
            </a:extLst>
          </a:blip>
          <a:stretch>
            <a:fillRect/>
          </a:stretch>
        </p:blipFill>
        <p:spPr>
          <a:xfrm>
            <a:off x="725069" y="1824344"/>
            <a:ext cx="2913001" cy="4214323"/>
          </a:xfrm>
          <a:prstGeom prst="rect">
            <a:avLst/>
          </a:prstGeom>
        </p:spPr>
      </p:pic>
      <p:sp>
        <p:nvSpPr>
          <p:cNvPr id="7" name="テキスト ボックス 6"/>
          <p:cNvSpPr txBox="1"/>
          <p:nvPr/>
        </p:nvSpPr>
        <p:spPr>
          <a:xfrm>
            <a:off x="3676170" y="5914603"/>
            <a:ext cx="2712612"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ja-JP" altLang="en-US" sz="1000" b="0" i="0" u="none" strike="noStrike" cap="none" spc="0" normalizeH="0" baseline="0" dirty="0">
                <a:ln>
                  <a:noFill/>
                </a:ln>
                <a:solidFill>
                  <a:srgbClr val="000000"/>
                </a:solidFill>
                <a:effectLst/>
                <a:uFillTx/>
                <a:latin typeface="UD デジタル 教科書体 NP-B" panose="02020700000000000000" pitchFamily="18" charset="-128"/>
                <a:ea typeface="UD デジタル 教科書体 NP-B" panose="02020700000000000000" pitchFamily="18" charset="-128"/>
                <a:sym typeface="Calibri"/>
              </a:rPr>
              <a:t>出典：文部科学省　</a:t>
            </a:r>
            <a:endParaRPr kumimoji="0" lang="en-US" altLang="ja-JP" sz="1000" b="0" i="0" u="none" strike="noStrike" cap="none" spc="0" normalizeH="0" baseline="0" dirty="0">
              <a:ln>
                <a:noFill/>
              </a:ln>
              <a:solidFill>
                <a:srgbClr val="000000"/>
              </a:solidFill>
              <a:effectLst/>
              <a:uFillTx/>
              <a:latin typeface="UD デジタル 教科書体 NP-B" panose="02020700000000000000" pitchFamily="18" charset="-128"/>
              <a:ea typeface="UD デジタル 教科書体 NP-B" panose="02020700000000000000" pitchFamily="18" charset="-128"/>
              <a:sym typeface="Calibri"/>
            </a:endParaRPr>
          </a:p>
          <a:p>
            <a:pPr marL="0" marR="0" indent="0" algn="l" defTabSz="457200" rtl="0" fontAlgn="auto" latinLnBrk="0" hangingPunct="0">
              <a:lnSpc>
                <a:spcPct val="100000"/>
              </a:lnSpc>
              <a:spcBef>
                <a:spcPts val="0"/>
              </a:spcBef>
              <a:spcAft>
                <a:spcPts val="0"/>
              </a:spcAft>
              <a:buClrTx/>
              <a:buSzTx/>
              <a:buFontTx/>
              <a:buNone/>
              <a:tabLst/>
            </a:pPr>
            <a:r>
              <a:rPr kumimoji="0" lang="ja-JP" altLang="en-US" sz="1000" b="0" i="0" u="none" strike="noStrike" cap="none" spc="0" normalizeH="0" baseline="0" dirty="0">
                <a:ln>
                  <a:noFill/>
                </a:ln>
                <a:solidFill>
                  <a:srgbClr val="000000"/>
                </a:solidFill>
                <a:effectLst/>
                <a:uFillTx/>
                <a:latin typeface="UD デジタル 教科書体 NP-B" panose="02020700000000000000" pitchFamily="18" charset="-128"/>
                <a:ea typeface="UD デジタル 教科書体 NP-B" panose="02020700000000000000" pitchFamily="18" charset="-128"/>
                <a:sym typeface="Calibri"/>
              </a:rPr>
              <a:t>「スマホ時代のキミたちへ」リーフレット</a:t>
            </a:r>
          </a:p>
        </p:txBody>
      </p:sp>
    </p:spTree>
    <p:extLst>
      <p:ext uri="{BB962C8B-B14F-4D97-AF65-F5344CB8AC3E}">
        <p14:creationId xmlns:p14="http://schemas.microsoft.com/office/powerpoint/2010/main" val="356680697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タイトル 1"/>
          <p:cNvSpPr txBox="1">
            <a:spLocks noGrp="1"/>
          </p:cNvSpPr>
          <p:nvPr>
            <p:ph type="title"/>
          </p:nvPr>
        </p:nvSpPr>
        <p:spPr>
          <a:xfrm>
            <a:off x="1097280" y="863600"/>
            <a:ext cx="10058401" cy="873760"/>
          </a:xfrm>
          <a:prstGeom prst="rect">
            <a:avLst/>
          </a:prstGeom>
        </p:spPr>
        <p:txBody>
          <a:bodyPr anchor="ctr"/>
          <a:lstStyle/>
          <a:p>
            <a:pPr>
              <a:defRPr spc="-100">
                <a:latin typeface="+mj-lt"/>
                <a:ea typeface="+mj-ea"/>
                <a:cs typeface="+mj-cs"/>
                <a:sym typeface="Helvetica"/>
              </a:defRPr>
            </a:pPr>
            <a:r>
              <a:rPr lang="ja-JP" altLang="en-US" dirty="0">
                <a:latin typeface="UD デジタル 教科書体 NP-B" panose="02020700000000000000" pitchFamily="18" charset="-128"/>
                <a:ea typeface="UD デジタル 教科書体 NP-B" panose="02020700000000000000" pitchFamily="18" charset="-128"/>
              </a:rPr>
              <a:t>④</a:t>
            </a:r>
            <a:r>
              <a:rPr dirty="0" err="1">
                <a:latin typeface="UD デジタル 教科書体 NP-B" panose="02020700000000000000" pitchFamily="18" charset="-128"/>
                <a:ea typeface="UD デジタル 教科書体 NP-B" panose="02020700000000000000" pitchFamily="18" charset="-128"/>
              </a:rPr>
              <a:t>チャット型SNS</a:t>
            </a:r>
            <a:endParaRPr dirty="0">
              <a:latin typeface="UD デジタル 教科書体 NP-B" panose="02020700000000000000" pitchFamily="18" charset="-128"/>
              <a:ea typeface="UD デジタル 教科書体 NP-B" panose="02020700000000000000" pitchFamily="18" charset="-128"/>
            </a:endParaRPr>
          </a:p>
        </p:txBody>
      </p:sp>
      <p:sp>
        <p:nvSpPr>
          <p:cNvPr id="136" name="テキスト ボックス 8"/>
          <p:cNvSpPr txBox="1"/>
          <p:nvPr/>
        </p:nvSpPr>
        <p:spPr>
          <a:xfrm>
            <a:off x="1204811" y="2062296"/>
            <a:ext cx="7926489" cy="39703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20" rIns="45719" bIns="45720" anchor="t">
            <a:spAutoFit/>
          </a:bodyPr>
          <a:lstStyle/>
          <a:p>
            <a:pPr marL="342900" indent="-342900">
              <a:lnSpc>
                <a:spcPct val="150000"/>
              </a:lnSpc>
              <a:buFont typeface="Arial"/>
              <a:buChar char="•"/>
              <a:defRPr sz="2400" b="1"/>
            </a:pPr>
            <a:r>
              <a:rPr lang="ja-JP" altLang="en-US" sz="2800" dirty="0">
                <a:latin typeface="UD デジタル 教科書体 NP-B" panose="02020700000000000000" pitchFamily="18" charset="-128"/>
                <a:ea typeface="UD デジタル 教科書体 NP-B" panose="02020700000000000000" pitchFamily="18" charset="-128"/>
                <a:cs typeface="+mj-cs"/>
                <a:sym typeface="Helvetica"/>
              </a:rPr>
              <a:t>コミュニケーション</a:t>
            </a:r>
            <a:r>
              <a:rPr sz="2800" dirty="0" err="1">
                <a:latin typeface="UD デジタル 教科書体 NP-B" panose="02020700000000000000" pitchFamily="18" charset="-128"/>
                <a:ea typeface="UD デジタル 教科書体 NP-B" panose="02020700000000000000" pitchFamily="18" charset="-128"/>
              </a:rPr>
              <a:t>SNS</a:t>
            </a:r>
            <a:r>
              <a:rPr sz="2800" dirty="0" err="1">
                <a:latin typeface="UD デジタル 教科書体 NP-B" panose="02020700000000000000" pitchFamily="18" charset="-128"/>
                <a:ea typeface="UD デジタル 教科書体 NP-B" panose="02020700000000000000" pitchFamily="18" charset="-128"/>
                <a:cs typeface="+mj-cs"/>
                <a:sym typeface="Helvetica"/>
              </a:rPr>
              <a:t>アプリ</a:t>
            </a:r>
            <a:endParaRPr lang="en-US" sz="2800" dirty="0" err="1">
              <a:latin typeface="UD デジタル 教科書体 NP-B" panose="02020700000000000000" pitchFamily="18" charset="-128"/>
              <a:ea typeface="UD デジタル 教科書体 NP-B" panose="02020700000000000000" pitchFamily="18" charset="-128"/>
              <a:cs typeface="+mj-cs"/>
            </a:endParaRPr>
          </a:p>
          <a:p>
            <a:pPr marL="342900" indent="-342900">
              <a:lnSpc>
                <a:spcPct val="150000"/>
              </a:lnSpc>
              <a:buFont typeface="Arial"/>
              <a:buChar char="•"/>
              <a:defRPr sz="2400" b="1"/>
            </a:pPr>
            <a:r>
              <a:rPr lang="ja-JP" sz="2800" dirty="0">
                <a:latin typeface="UD デジタル 教科書体 NP-B" panose="02020700000000000000" pitchFamily="18" charset="-128"/>
                <a:ea typeface="UD デジタル 教科書体 NP-B" panose="02020700000000000000" pitchFamily="18" charset="-128"/>
                <a:cs typeface="+mj-cs"/>
                <a:sym typeface="Helvetica"/>
              </a:rPr>
              <a:t>アカウントを取得するには携帯電話番号が必</a:t>
            </a:r>
            <a:r>
              <a:rPr lang="ja-JP" altLang="en-US" sz="2800" dirty="0">
                <a:latin typeface="UD デジタル 教科書体 NP-B" panose="02020700000000000000" pitchFamily="18" charset="-128"/>
                <a:ea typeface="UD デジタル 教科書体 NP-B" panose="02020700000000000000" pitchFamily="18" charset="-128"/>
                <a:cs typeface="+mj-cs"/>
                <a:sym typeface="Helvetica"/>
              </a:rPr>
              <a:t>要</a:t>
            </a:r>
            <a:endParaRPr lang="ja-JP" altLang="en-US" sz="2800" dirty="0">
              <a:latin typeface="UD デジタル 教科書体 NP-B" panose="02020700000000000000" pitchFamily="18" charset="-128"/>
              <a:ea typeface="UD デジタル 教科書体 NP-B" panose="02020700000000000000" pitchFamily="18" charset="-128"/>
              <a:cs typeface="+mj-cs"/>
            </a:endParaRPr>
          </a:p>
          <a:p>
            <a:pPr marL="342900" indent="-342900">
              <a:lnSpc>
                <a:spcPct val="150000"/>
              </a:lnSpc>
              <a:buFont typeface="Arial"/>
              <a:buChar char="•"/>
              <a:defRPr sz="2400" b="1"/>
            </a:pPr>
            <a:r>
              <a:rPr sz="2800" dirty="0" err="1">
                <a:latin typeface="UD デジタル 教科書体 NP-B" panose="02020700000000000000" pitchFamily="18" charset="-128"/>
                <a:ea typeface="UD デジタル 教科書体 NP-B" panose="02020700000000000000" pitchFamily="18" charset="-128"/>
                <a:cs typeface="+mj-cs"/>
                <a:sym typeface="Helvetica"/>
              </a:rPr>
              <a:t>メールに近い使われ方がされる</a:t>
            </a:r>
            <a:r>
              <a:rPr lang="ja-JP" altLang="en-US" sz="2800" dirty="0" err="1">
                <a:latin typeface="UD デジタル 教科書体 NP-B" panose="02020700000000000000" pitchFamily="18" charset="-128"/>
                <a:ea typeface="UD デジタル 教科書体 NP-B" panose="02020700000000000000" pitchFamily="18" charset="-128"/>
                <a:cs typeface="+mj-cs"/>
                <a:sym typeface="Helvetica"/>
              </a:rPr>
              <a:t>。</a:t>
            </a:r>
            <a:endParaRPr sz="2800" dirty="0">
              <a:latin typeface="UD デジタル 教科書体 NP-B" panose="02020700000000000000" pitchFamily="18" charset="-128"/>
              <a:ea typeface="UD デジタル 教科書体 NP-B" panose="02020700000000000000" pitchFamily="18" charset="-128"/>
              <a:cs typeface="+mj-cs"/>
            </a:endParaRPr>
          </a:p>
          <a:p>
            <a:pPr marL="342900" indent="-342900">
              <a:lnSpc>
                <a:spcPct val="150000"/>
              </a:lnSpc>
              <a:buFont typeface="Arial"/>
              <a:buChar char="•"/>
              <a:defRPr sz="2400" b="1"/>
            </a:pPr>
            <a:r>
              <a:rPr sz="2800" dirty="0" err="1">
                <a:latin typeface="UD デジタル 教科書体 NP-B" panose="02020700000000000000" pitchFamily="18" charset="-128"/>
                <a:ea typeface="UD デジタル 教科書体 NP-B" panose="02020700000000000000" pitchFamily="18" charset="-128"/>
                <a:cs typeface="+mj-cs"/>
                <a:sym typeface="Helvetica"/>
              </a:rPr>
              <a:t>複数のアカウントを</a:t>
            </a:r>
            <a:r>
              <a:rPr lang="ja-JP" altLang="en-US" sz="2800" dirty="0">
                <a:latin typeface="UD デジタル 教科書体 NP-B" panose="02020700000000000000" pitchFamily="18" charset="-128"/>
                <a:ea typeface="UD デジタル 教科書体 NP-B" panose="02020700000000000000" pitchFamily="18" charset="-128"/>
                <a:cs typeface="+mj-cs"/>
                <a:sym typeface="Helvetica"/>
              </a:rPr>
              <a:t>持つこと</a:t>
            </a:r>
            <a:r>
              <a:rPr sz="2800" dirty="0" err="1">
                <a:latin typeface="UD デジタル 教科書体 NP-B" panose="02020700000000000000" pitchFamily="18" charset="-128"/>
                <a:ea typeface="UD デジタル 教科書体 NP-B" panose="02020700000000000000" pitchFamily="18" charset="-128"/>
                <a:cs typeface="+mj-cs"/>
                <a:sym typeface="Helvetica"/>
              </a:rPr>
              <a:t>が難しい</a:t>
            </a:r>
            <a:r>
              <a:rPr lang="ja-JP" altLang="en-US" sz="2800" dirty="0" err="1">
                <a:latin typeface="UD デジタル 教科書体 NP-B" panose="02020700000000000000" pitchFamily="18" charset="-128"/>
                <a:ea typeface="UD デジタル 教科書体 NP-B" panose="02020700000000000000" pitchFamily="18" charset="-128"/>
                <a:cs typeface="+mj-cs"/>
                <a:sym typeface="Helvetica"/>
              </a:rPr>
              <a:t>。</a:t>
            </a:r>
            <a:endParaRPr sz="2800" dirty="0">
              <a:latin typeface="UD デジタル 教科書体 NP-B" panose="02020700000000000000" pitchFamily="18" charset="-128"/>
              <a:ea typeface="UD デジタル 教科書体 NP-B" panose="02020700000000000000" pitchFamily="18" charset="-128"/>
              <a:cs typeface="+mj-cs"/>
            </a:endParaRPr>
          </a:p>
          <a:p>
            <a:pPr marL="342900" indent="-342900">
              <a:lnSpc>
                <a:spcPct val="150000"/>
              </a:lnSpc>
              <a:buFont typeface="Arial"/>
              <a:buChar char="•"/>
              <a:defRPr sz="2400" b="1"/>
            </a:pPr>
            <a:r>
              <a:rPr sz="2800" dirty="0" err="1">
                <a:latin typeface="UD デジタル 教科書体 NP-B" panose="02020700000000000000" pitchFamily="18" charset="-128"/>
                <a:ea typeface="UD デジタル 教科書体 NP-B" panose="02020700000000000000" pitchFamily="18" charset="-128"/>
                <a:cs typeface="+mj-cs"/>
                <a:sym typeface="Helvetica"/>
              </a:rPr>
              <a:t>無料</a:t>
            </a:r>
            <a:r>
              <a:rPr lang="ja-JP" altLang="en-US" sz="2800" dirty="0">
                <a:latin typeface="UD デジタル 教科書体 NP-B" panose="02020700000000000000" pitchFamily="18" charset="-128"/>
                <a:ea typeface="UD デジタル 教科書体 NP-B" panose="02020700000000000000" pitchFamily="18" charset="-128"/>
                <a:cs typeface="+mj-cs"/>
                <a:sym typeface="Helvetica"/>
              </a:rPr>
              <a:t>通話</a:t>
            </a:r>
            <a:r>
              <a:rPr sz="2800" dirty="0" err="1">
                <a:latin typeface="UD デジタル 教科書体 NP-B" panose="02020700000000000000" pitchFamily="18" charset="-128"/>
                <a:ea typeface="UD デジタル 教科書体 NP-B" panose="02020700000000000000" pitchFamily="18" charset="-128"/>
                <a:cs typeface="+mj-cs"/>
                <a:sym typeface="Helvetica"/>
              </a:rPr>
              <a:t>やビデオ通話が利用できる</a:t>
            </a:r>
            <a:r>
              <a:rPr lang="ja-JP" altLang="en-US" sz="2800" dirty="0" err="1">
                <a:latin typeface="UD デジタル 教科書体 NP-B" panose="02020700000000000000" pitchFamily="18" charset="-128"/>
                <a:ea typeface="UD デジタル 教科書体 NP-B" panose="02020700000000000000" pitchFamily="18" charset="-128"/>
                <a:cs typeface="+mj-cs"/>
                <a:sym typeface="Helvetica"/>
              </a:rPr>
              <a:t>。</a:t>
            </a:r>
            <a:endParaRPr sz="2800" dirty="0">
              <a:latin typeface="UD デジタル 教科書体 NP-B" panose="02020700000000000000" pitchFamily="18" charset="-128"/>
              <a:ea typeface="UD デジタル 教科書体 NP-B" panose="02020700000000000000" pitchFamily="18" charset="-128"/>
              <a:cs typeface="+mj-cs"/>
            </a:endParaRPr>
          </a:p>
          <a:p>
            <a:pPr marL="342900" indent="-342900">
              <a:lnSpc>
                <a:spcPct val="150000"/>
              </a:lnSpc>
              <a:buFont typeface="Arial"/>
              <a:buChar char="•"/>
              <a:defRPr sz="2400" b="1"/>
            </a:pPr>
            <a:r>
              <a:rPr sz="2800" dirty="0" err="1">
                <a:latin typeface="UD デジタル 教科書体 NP-B" panose="02020700000000000000" pitchFamily="18" charset="-128"/>
                <a:ea typeface="UD デジタル 教科書体 NP-B" panose="02020700000000000000" pitchFamily="18" charset="-128"/>
                <a:cs typeface="+mj-cs"/>
                <a:sym typeface="Helvetica"/>
              </a:rPr>
              <a:t>スタンプや既読機能がある</a:t>
            </a:r>
            <a:r>
              <a:rPr lang="ja-JP" altLang="en-US" sz="2800" dirty="0" err="1">
                <a:latin typeface="UD デジタル 教科書体 NP-B" panose="02020700000000000000" pitchFamily="18" charset="-128"/>
                <a:ea typeface="UD デジタル 教科書体 NP-B" panose="02020700000000000000" pitchFamily="18" charset="-128"/>
                <a:cs typeface="+mj-cs"/>
                <a:sym typeface="Helvetica"/>
              </a:rPr>
              <a:t>。</a:t>
            </a:r>
            <a:endParaRPr sz="2800" dirty="0">
              <a:latin typeface="UD デジタル 教科書体 NP-B" panose="02020700000000000000" pitchFamily="18" charset="-128"/>
              <a:ea typeface="UD デジタル 教科書体 NP-B" panose="02020700000000000000" pitchFamily="18" charset="-128"/>
              <a:cs typeface="+mj-cs"/>
            </a:endParaRPr>
          </a:p>
        </p:txBody>
      </p:sp>
      <p:pic>
        <p:nvPicPr>
          <p:cNvPr id="5122" name="Picture 2" descr="メッセージアプリのイラスト"/>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972" r="9141"/>
          <a:stretch/>
        </p:blipFill>
        <p:spPr bwMode="auto">
          <a:xfrm>
            <a:off x="9131300" y="1935446"/>
            <a:ext cx="2588490" cy="422401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C1C1"/>
        </a:solidFill>
        <a:effectLst/>
      </p:bgPr>
    </p:bg>
    <p:spTree>
      <p:nvGrpSpPr>
        <p:cNvPr id="1" name=""/>
        <p:cNvGrpSpPr/>
        <p:nvPr/>
      </p:nvGrpSpPr>
      <p:grpSpPr>
        <a:xfrm>
          <a:off x="0" y="0"/>
          <a:ext cx="0" cy="0"/>
          <a:chOff x="0" y="0"/>
          <a:chExt cx="0" cy="0"/>
        </a:xfrm>
      </p:grpSpPr>
      <p:sp>
        <p:nvSpPr>
          <p:cNvPr id="167" name="タイトル 1"/>
          <p:cNvSpPr txBox="1">
            <a:spLocks noGrp="1"/>
          </p:cNvSpPr>
          <p:nvPr>
            <p:ph type="title"/>
          </p:nvPr>
        </p:nvSpPr>
        <p:spPr>
          <a:xfrm>
            <a:off x="1203696" y="812192"/>
            <a:ext cx="10058401" cy="926370"/>
          </a:xfrm>
          <a:prstGeom prst="rect">
            <a:avLst/>
          </a:prstGeom>
        </p:spPr>
        <p:txBody>
          <a:bodyPr lIns="45719" tIns="45720" rIns="45719" bIns="45720" anchor="b">
            <a:normAutofit/>
          </a:bodyPr>
          <a:lstStyle>
            <a:lvl1pPr>
              <a:defRPr spc="-100">
                <a:latin typeface="+mj-lt"/>
                <a:ea typeface="+mj-ea"/>
                <a:cs typeface="+mj-cs"/>
                <a:sym typeface="Helvetica"/>
              </a:defRPr>
            </a:lvl1pPr>
          </a:lstStyle>
          <a:p>
            <a:pPr>
              <a:defRPr>
                <a:latin typeface="Calibri Light"/>
                <a:ea typeface="Calibri Light"/>
                <a:cs typeface="Calibri Light"/>
                <a:sym typeface="Calibri Light"/>
              </a:defRPr>
            </a:pPr>
            <a:r>
              <a:rPr lang="ja-JP" altLang="en-US" dirty="0">
                <a:latin typeface="UD デジタル 教科書体 NP-B" panose="02020700000000000000" pitchFamily="18" charset="-128"/>
                <a:ea typeface="UD デジタル 教科書体 NP-B" panose="02020700000000000000" pitchFamily="18" charset="-128"/>
              </a:rPr>
              <a:t>チャット型</a:t>
            </a:r>
            <a:r>
              <a:rPr lang="en-US" altLang="ja-JP" dirty="0">
                <a:latin typeface="UD デジタル 教科書体 NP-B" panose="02020700000000000000" pitchFamily="18" charset="-128"/>
                <a:ea typeface="UD デジタル 教科書体 NP-B" panose="02020700000000000000" pitchFamily="18" charset="-128"/>
                <a:cs typeface="Helvetica" panose="020B0604020202020204" pitchFamily="34" charset="0"/>
              </a:rPr>
              <a:t>SNS</a:t>
            </a:r>
            <a:r>
              <a:rPr lang="ja-JP" altLang="en-US" dirty="0">
                <a:latin typeface="UD デジタル 教科書体 NP-B" panose="02020700000000000000" pitchFamily="18" charset="-128"/>
                <a:ea typeface="UD デジタル 教科書体 NP-B" panose="02020700000000000000" pitchFamily="18" charset="-128"/>
              </a:rPr>
              <a:t>のトラブル事例</a:t>
            </a:r>
          </a:p>
        </p:txBody>
      </p:sp>
      <p:sp>
        <p:nvSpPr>
          <p:cNvPr id="168" name="テキスト ボックス 5"/>
          <p:cNvSpPr txBox="1"/>
          <p:nvPr/>
        </p:nvSpPr>
        <p:spPr>
          <a:xfrm>
            <a:off x="4219508" y="2656203"/>
            <a:ext cx="7220882" cy="25545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20" rIns="45719" bIns="45720" anchor="t">
            <a:spAutoFit/>
          </a:bodyPr>
          <a:lstStyle/>
          <a:p>
            <a:pPr>
              <a:defRPr sz="3200"/>
            </a:pPr>
            <a:r>
              <a:rPr lang="af-ZA" dirty="0">
                <a:latin typeface="UD Digi Kyokasho NK-R" panose="02020400000000000000" pitchFamily="18" charset="-128"/>
                <a:ea typeface="UD Digi Kyokasho NK-R" panose="02020400000000000000" pitchFamily="18" charset="-128"/>
                <a:cs typeface="+mj-cs"/>
                <a:sym typeface="Helvetica"/>
              </a:rPr>
              <a:t>・</a:t>
            </a:r>
            <a:r>
              <a:rPr lang="ja-JP" altLang="en-US" dirty="0">
                <a:latin typeface="UD Digi Kyokasho NK-R" panose="02020400000000000000" pitchFamily="18" charset="-128"/>
                <a:ea typeface="UD Digi Kyokasho NK-R" panose="02020400000000000000" pitchFamily="18" charset="-128"/>
                <a:cs typeface="+mj-cs"/>
                <a:sym typeface="Helvetica"/>
              </a:rPr>
              <a:t>文字やスタンプのやり取りの中での</a:t>
            </a:r>
            <a:endParaRPr lang="en-US" altLang="ja-JP" dirty="0">
              <a:latin typeface="UD Digi Kyokasho NK-R" panose="02020400000000000000" pitchFamily="18" charset="-128"/>
              <a:ea typeface="UD Digi Kyokasho NK-R" panose="02020400000000000000" pitchFamily="18" charset="-128"/>
              <a:cs typeface="+mj-cs"/>
              <a:sym typeface="Helvetica"/>
            </a:endParaRPr>
          </a:p>
          <a:p>
            <a:pPr>
              <a:defRPr sz="3200"/>
            </a:pPr>
            <a:r>
              <a:rPr lang="ja-JP" altLang="en-US" dirty="0">
                <a:latin typeface="UD Digi Kyokasho NK-R" panose="02020400000000000000" pitchFamily="18" charset="-128"/>
                <a:ea typeface="UD Digi Kyokasho NK-R" panose="02020400000000000000" pitchFamily="18" charset="-128"/>
                <a:cs typeface="+mj-cs"/>
                <a:sym typeface="Helvetica"/>
              </a:rPr>
              <a:t>　勘違いや誤解による</a:t>
            </a:r>
            <a:r>
              <a:rPr lang="ja-JP" altLang="af-ZA" dirty="0">
                <a:latin typeface="UD Digi Kyokasho NK-R" panose="02020400000000000000" pitchFamily="18" charset="-128"/>
                <a:ea typeface="UD Digi Kyokasho NK-R" panose="02020400000000000000" pitchFamily="18" charset="-128"/>
                <a:cs typeface="+mj-cs"/>
                <a:sym typeface="Helvetica"/>
              </a:rPr>
              <a:t>トラブル</a:t>
            </a:r>
            <a:endParaRPr lang="ja-JP" altLang="en-US" dirty="0">
              <a:latin typeface="UD Digi Kyokasho NK-R" panose="02020400000000000000" pitchFamily="18" charset="-128"/>
              <a:ea typeface="UD Digi Kyokasho NK-R" panose="02020400000000000000" pitchFamily="18" charset="-128"/>
              <a:cs typeface="+mj-cs"/>
              <a:sym typeface="Helvetica"/>
            </a:endParaRPr>
          </a:p>
          <a:p>
            <a:pPr>
              <a:defRPr sz="3200"/>
            </a:pPr>
            <a:r>
              <a:rPr lang="ja-JP" altLang="en-US" dirty="0">
                <a:latin typeface="UD Digi Kyokasho NK-R" panose="02020400000000000000" pitchFamily="18" charset="-128"/>
                <a:ea typeface="UD Digi Kyokasho NK-R" panose="02020400000000000000" pitchFamily="18" charset="-128"/>
                <a:cs typeface="+mj-cs"/>
              </a:rPr>
              <a:t>・他人の写真の無断撮影</a:t>
            </a:r>
            <a:endParaRPr lang="ja-JP" altLang="af-ZA" dirty="0">
              <a:latin typeface="UD Digi Kyokasho NK-R" panose="02020400000000000000" pitchFamily="18" charset="-128"/>
              <a:ea typeface="UD Digi Kyokasho NK-R" panose="02020400000000000000" pitchFamily="18" charset="-128"/>
              <a:cs typeface="+mj-cs"/>
            </a:endParaRPr>
          </a:p>
          <a:p>
            <a:pPr>
              <a:defRPr sz="3200"/>
            </a:pPr>
            <a:r>
              <a:rPr lang="ja-JP" altLang="af-ZA" sz="3200" dirty="0">
                <a:latin typeface="UD Digi Kyokasho NK-R" panose="02020400000000000000" pitchFamily="18" charset="-128"/>
                <a:ea typeface="UD Digi Kyokasho NK-R" panose="02020400000000000000" pitchFamily="18" charset="-128"/>
              </a:rPr>
              <a:t>・自画撮り写真の投稿</a:t>
            </a:r>
            <a:r>
              <a:rPr lang="ja-JP" altLang="en-US" sz="3200" dirty="0">
                <a:latin typeface="UD Digi Kyokasho NK-R" panose="02020400000000000000" pitchFamily="18" charset="-128"/>
                <a:ea typeface="UD Digi Kyokasho NK-R" panose="02020400000000000000" pitchFamily="18" charset="-128"/>
              </a:rPr>
              <a:t>からの</a:t>
            </a:r>
            <a:r>
              <a:rPr lang="ja-JP" altLang="af-ZA" sz="3200" dirty="0">
                <a:latin typeface="UD Digi Kyokasho NK-R" panose="02020400000000000000" pitchFamily="18" charset="-128"/>
                <a:ea typeface="UD Digi Kyokasho NK-R" panose="02020400000000000000" pitchFamily="18" charset="-128"/>
              </a:rPr>
              <a:t>脅迫被害</a:t>
            </a:r>
            <a:endParaRPr lang="en-US" altLang="ja-JP" sz="3200" dirty="0">
              <a:latin typeface="UD Digi Kyokasho NK-R" panose="02020400000000000000" pitchFamily="18" charset="-128"/>
              <a:ea typeface="UD Digi Kyokasho NK-R" panose="02020400000000000000" pitchFamily="18" charset="-128"/>
            </a:endParaRPr>
          </a:p>
          <a:p>
            <a:pPr>
              <a:defRPr sz="3200"/>
            </a:pPr>
            <a:r>
              <a:rPr lang="ja-JP" altLang="en-US" sz="3200" dirty="0">
                <a:latin typeface="UD Digi Kyokasho NK-R" panose="02020400000000000000" pitchFamily="18" charset="-128"/>
                <a:ea typeface="UD Digi Kyokasho NK-R" panose="02020400000000000000" pitchFamily="18" charset="-128"/>
              </a:rPr>
              <a:t>・長時間利用や夜遅くまでの利用</a:t>
            </a:r>
          </a:p>
        </p:txBody>
      </p:sp>
      <p:sp>
        <p:nvSpPr>
          <p:cNvPr id="2" name="テキスト ボックス 5">
            <a:extLst>
              <a:ext uri="{FF2B5EF4-FFF2-40B4-BE49-F238E27FC236}">
                <a16:creationId xmlns:a16="http://schemas.microsoft.com/office/drawing/2014/main" id="{89A6E742-6A3F-EF97-B251-173C70D8E3DC}"/>
              </a:ext>
            </a:extLst>
          </p:cNvPr>
          <p:cNvSpPr txBox="1"/>
          <p:nvPr/>
        </p:nvSpPr>
        <p:spPr>
          <a:xfrm>
            <a:off x="1004522" y="3521039"/>
            <a:ext cx="7326678" cy="5847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20" rIns="45719" bIns="45720" anchor="t">
            <a:spAutoFit/>
          </a:bodyPr>
          <a:lstStyle/>
          <a:p>
            <a:pPr>
              <a:defRPr sz="3200"/>
            </a:pPr>
            <a:endParaRPr lang="af-ZA" altLang="ja-JP" dirty="0">
              <a:latin typeface="+mj-lt"/>
              <a:ea typeface="+mj-ea"/>
              <a:cs typeface="+mj-cs"/>
            </a:endParaRPr>
          </a:p>
        </p:txBody>
      </p:sp>
      <p:pic>
        <p:nvPicPr>
          <p:cNvPr id="6" name="図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6563" y="1925853"/>
            <a:ext cx="2741575" cy="4015243"/>
          </a:xfrm>
          <a:prstGeom prst="rect">
            <a:avLst/>
          </a:prstGeom>
        </p:spPr>
      </p:pic>
      <p:sp>
        <p:nvSpPr>
          <p:cNvPr id="7" name="テキスト ボックス 6"/>
          <p:cNvSpPr txBox="1"/>
          <p:nvPr/>
        </p:nvSpPr>
        <p:spPr>
          <a:xfrm>
            <a:off x="725589" y="5941096"/>
            <a:ext cx="2712612"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ja-JP" altLang="en-US" sz="1000" b="0" i="0" u="none" strike="noStrike" cap="none" spc="0" normalizeH="0" baseline="0" dirty="0">
                <a:ln>
                  <a:noFill/>
                </a:ln>
                <a:solidFill>
                  <a:srgbClr val="000000"/>
                </a:solidFill>
                <a:effectLst/>
                <a:uFillTx/>
                <a:latin typeface="UD デジタル 教科書体 NP-B" panose="02020700000000000000" pitchFamily="18" charset="-128"/>
                <a:ea typeface="UD デジタル 教科書体 NP-B" panose="02020700000000000000" pitchFamily="18" charset="-128"/>
                <a:sym typeface="Calibri"/>
              </a:rPr>
              <a:t>出典：文部科学省　</a:t>
            </a:r>
            <a:endParaRPr kumimoji="0" lang="en-US" altLang="ja-JP" sz="1000" b="0" i="0" u="none" strike="noStrike" cap="none" spc="0" normalizeH="0" baseline="0" dirty="0">
              <a:ln>
                <a:noFill/>
              </a:ln>
              <a:solidFill>
                <a:srgbClr val="000000"/>
              </a:solidFill>
              <a:effectLst/>
              <a:uFillTx/>
              <a:latin typeface="UD デジタル 教科書体 NP-B" panose="02020700000000000000" pitchFamily="18" charset="-128"/>
              <a:ea typeface="UD デジタル 教科書体 NP-B" panose="02020700000000000000" pitchFamily="18" charset="-128"/>
              <a:sym typeface="Calibri"/>
            </a:endParaRPr>
          </a:p>
          <a:p>
            <a:pPr marL="0" marR="0" indent="0" algn="l" defTabSz="457200" rtl="0" fontAlgn="auto" latinLnBrk="0" hangingPunct="0">
              <a:lnSpc>
                <a:spcPct val="100000"/>
              </a:lnSpc>
              <a:spcBef>
                <a:spcPts val="0"/>
              </a:spcBef>
              <a:spcAft>
                <a:spcPts val="0"/>
              </a:spcAft>
              <a:buClrTx/>
              <a:buSzTx/>
              <a:buFontTx/>
              <a:buNone/>
              <a:tabLst/>
            </a:pPr>
            <a:r>
              <a:rPr kumimoji="0" lang="ja-JP" altLang="en-US" sz="1000" b="0" i="0" u="none" strike="noStrike" cap="none" spc="0" normalizeH="0" baseline="0" dirty="0">
                <a:ln>
                  <a:noFill/>
                </a:ln>
                <a:solidFill>
                  <a:srgbClr val="000000"/>
                </a:solidFill>
                <a:effectLst/>
                <a:uFillTx/>
                <a:latin typeface="UD デジタル 教科書体 NP-B" panose="02020700000000000000" pitchFamily="18" charset="-128"/>
                <a:ea typeface="UD デジタル 教科書体 NP-B" panose="02020700000000000000" pitchFamily="18" charset="-128"/>
                <a:sym typeface="Calibri"/>
              </a:rPr>
              <a:t>「スマホ時代のキミたちへ」リーフレット</a:t>
            </a:r>
          </a:p>
        </p:txBody>
      </p:sp>
      <p:pic>
        <p:nvPicPr>
          <p:cNvPr id="9" name="Picture 2" descr="驚く子どもたちと吹き出しのイラスト">
            <a:extLst>
              <a:ext uri="{FF2B5EF4-FFF2-40B4-BE49-F238E27FC236}">
                <a16:creationId xmlns:a16="http://schemas.microsoft.com/office/drawing/2014/main" id="{23DF2B30-A792-46CA-BADE-9D649EC0AE6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006510" y="4800599"/>
            <a:ext cx="2068947" cy="1475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738360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タイトル 1"/>
          <p:cNvSpPr txBox="1">
            <a:spLocks noGrp="1"/>
          </p:cNvSpPr>
          <p:nvPr>
            <p:ph type="title"/>
          </p:nvPr>
        </p:nvSpPr>
        <p:spPr>
          <a:xfrm>
            <a:off x="1097280" y="850900"/>
            <a:ext cx="10058401" cy="886460"/>
          </a:xfrm>
          <a:prstGeom prst="rect">
            <a:avLst/>
          </a:prstGeom>
        </p:spPr>
        <p:txBody>
          <a:bodyPr anchor="ctr"/>
          <a:lstStyle/>
          <a:p>
            <a:pPr>
              <a:defRPr spc="-100">
                <a:latin typeface="+mj-lt"/>
                <a:ea typeface="+mj-ea"/>
                <a:cs typeface="+mj-cs"/>
                <a:sym typeface="Helvetica"/>
              </a:defRPr>
            </a:pPr>
            <a:r>
              <a:rPr lang="ja-JP" altLang="en-US" dirty="0">
                <a:latin typeface="UD デジタル 教科書体 NP-B" panose="02020700000000000000" pitchFamily="18" charset="-128"/>
                <a:ea typeface="UD デジタル 教科書体 NP-B" panose="02020700000000000000" pitchFamily="18" charset="-128"/>
              </a:rPr>
              <a:t>⑤</a:t>
            </a:r>
            <a:r>
              <a:rPr dirty="0" err="1">
                <a:latin typeface="UD デジタル 教科書体 NP-B" panose="02020700000000000000" pitchFamily="18" charset="-128"/>
                <a:ea typeface="UD デジタル 教科書体 NP-B" panose="02020700000000000000" pitchFamily="18" charset="-128"/>
              </a:rPr>
              <a:t>動画型SNS</a:t>
            </a:r>
            <a:endParaRPr dirty="0">
              <a:latin typeface="UD デジタル 教科書体 NP-B" panose="02020700000000000000" pitchFamily="18" charset="-128"/>
              <a:ea typeface="UD デジタル 教科書体 NP-B" panose="02020700000000000000" pitchFamily="18" charset="-128"/>
            </a:endParaRPr>
          </a:p>
        </p:txBody>
      </p:sp>
      <p:sp>
        <p:nvSpPr>
          <p:cNvPr id="144" name="テキスト ボックス 8"/>
          <p:cNvSpPr txBox="1"/>
          <p:nvPr/>
        </p:nvSpPr>
        <p:spPr>
          <a:xfrm>
            <a:off x="847536" y="2370415"/>
            <a:ext cx="8271064" cy="26776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20" rIns="45719" bIns="45720" anchor="t">
            <a:spAutoFit/>
          </a:bodyPr>
          <a:lstStyle/>
          <a:p>
            <a:pPr marL="342900" indent="-342900">
              <a:lnSpc>
                <a:spcPct val="150000"/>
              </a:lnSpc>
              <a:buFont typeface="Arial"/>
              <a:buChar char="•"/>
              <a:defRPr sz="2400" b="1"/>
            </a:pPr>
            <a:r>
              <a:rPr sz="2800" dirty="0" err="1">
                <a:latin typeface="UD Digi Kyokasho NK-R" panose="02020400000000000000" pitchFamily="18" charset="-128"/>
                <a:ea typeface="UD Digi Kyokasho NK-R" panose="02020400000000000000" pitchFamily="18" charset="-128"/>
                <a:cs typeface="+mj-cs"/>
                <a:sym typeface="Helvetica"/>
              </a:rPr>
              <a:t>アカウント登録せずに動画を視聴することができる</a:t>
            </a:r>
            <a:r>
              <a:rPr lang="en-US" sz="2800" dirty="0">
                <a:latin typeface="UD Digi Kyokasho NK-R" panose="02020400000000000000" pitchFamily="18" charset="-128"/>
                <a:ea typeface="UD Digi Kyokasho NK-R" panose="02020400000000000000" pitchFamily="18" charset="-128"/>
                <a:cs typeface="+mj-cs"/>
                <a:sym typeface="Helvetica"/>
              </a:rPr>
              <a:t>。</a:t>
            </a:r>
            <a:endParaRPr lang="en-US" sz="2800" dirty="0" err="1">
              <a:latin typeface="UD Digi Kyokasho NK-R" panose="02020400000000000000" pitchFamily="18" charset="-128"/>
              <a:ea typeface="UD Digi Kyokasho NK-R" panose="02020400000000000000" pitchFamily="18" charset="-128"/>
              <a:cs typeface="+mj-cs"/>
            </a:endParaRPr>
          </a:p>
          <a:p>
            <a:pPr marL="342900" indent="-342900">
              <a:lnSpc>
                <a:spcPct val="150000"/>
              </a:lnSpc>
              <a:buFont typeface="Arial"/>
              <a:buChar char="•"/>
              <a:defRPr sz="2400" b="1"/>
            </a:pPr>
            <a:r>
              <a:rPr sz="2800" dirty="0" err="1">
                <a:latin typeface="UD Digi Kyokasho NK-R" panose="02020400000000000000" pitchFamily="18" charset="-128"/>
                <a:ea typeface="UD Digi Kyokasho NK-R" panose="02020400000000000000" pitchFamily="18" charset="-128"/>
                <a:cs typeface="+mj-cs"/>
                <a:sym typeface="Helvetica"/>
              </a:rPr>
              <a:t>アカウントを作成すれば動画のアップロードができる</a:t>
            </a:r>
            <a:r>
              <a:rPr lang="en-US" sz="2800" dirty="0">
                <a:latin typeface="UD Digi Kyokasho NK-R" panose="02020400000000000000" pitchFamily="18" charset="-128"/>
                <a:ea typeface="UD Digi Kyokasho NK-R" panose="02020400000000000000" pitchFamily="18" charset="-128"/>
                <a:cs typeface="+mj-cs"/>
                <a:sym typeface="Helvetica"/>
              </a:rPr>
              <a:t>。</a:t>
            </a:r>
            <a:endParaRPr sz="2800" dirty="0" err="1">
              <a:latin typeface="UD Digi Kyokasho NK-R" panose="02020400000000000000" pitchFamily="18" charset="-128"/>
              <a:ea typeface="UD Digi Kyokasho NK-R" panose="02020400000000000000" pitchFamily="18" charset="-128"/>
              <a:cs typeface="+mj-cs"/>
            </a:endParaRPr>
          </a:p>
          <a:p>
            <a:pPr marL="342900" indent="-342900">
              <a:lnSpc>
                <a:spcPct val="150000"/>
              </a:lnSpc>
              <a:buFont typeface="Arial"/>
              <a:buChar char="•"/>
              <a:defRPr sz="2400" b="1"/>
            </a:pPr>
            <a:r>
              <a:rPr sz="2800" dirty="0" err="1">
                <a:latin typeface="UD Digi Kyokasho NK-R" panose="02020400000000000000" pitchFamily="18" charset="-128"/>
                <a:ea typeface="UD Digi Kyokasho NK-R" panose="02020400000000000000" pitchFamily="18" charset="-128"/>
                <a:cs typeface="+mj-cs"/>
                <a:sym typeface="Helvetica"/>
              </a:rPr>
              <a:t>動画のライブ配信もできる</a:t>
            </a:r>
            <a:r>
              <a:rPr sz="2800" dirty="0">
                <a:latin typeface="UD Digi Kyokasho NK-R" panose="02020400000000000000" pitchFamily="18" charset="-128"/>
                <a:ea typeface="UD Digi Kyokasho NK-R" panose="02020400000000000000" pitchFamily="18" charset="-128"/>
                <a:cs typeface="+mj-cs"/>
                <a:sym typeface="Helvetica"/>
              </a:rPr>
              <a:t>。</a:t>
            </a:r>
            <a:endParaRPr sz="2800" dirty="0">
              <a:latin typeface="UD Digi Kyokasho NK-R" panose="02020400000000000000" pitchFamily="18" charset="-128"/>
              <a:ea typeface="UD Digi Kyokasho NK-R" panose="02020400000000000000" pitchFamily="18" charset="-128"/>
              <a:cs typeface="+mj-cs"/>
            </a:endParaRPr>
          </a:p>
          <a:p>
            <a:pPr marL="342900" indent="-342900">
              <a:lnSpc>
                <a:spcPct val="150000"/>
              </a:lnSpc>
              <a:buFont typeface="Arial"/>
              <a:buChar char="•"/>
              <a:defRPr sz="2400" b="1"/>
            </a:pPr>
            <a:r>
              <a:rPr sz="2800" dirty="0" err="1">
                <a:latin typeface="UD Digi Kyokasho NK-R" panose="02020400000000000000" pitchFamily="18" charset="-128"/>
                <a:ea typeface="UD Digi Kyokasho NK-R" panose="02020400000000000000" pitchFamily="18" charset="-128"/>
                <a:cs typeface="+mj-cs"/>
                <a:sym typeface="Helvetica"/>
              </a:rPr>
              <a:t>広告収益で生計をたてる利用者も増加している</a:t>
            </a:r>
            <a:r>
              <a:rPr sz="2800" dirty="0">
                <a:latin typeface="UD Digi Kyokasho NK-R" panose="02020400000000000000" pitchFamily="18" charset="-128"/>
                <a:ea typeface="UD Digi Kyokasho NK-R" panose="02020400000000000000" pitchFamily="18" charset="-128"/>
                <a:cs typeface="+mj-cs"/>
                <a:sym typeface="Helvetica"/>
              </a:rPr>
              <a:t>。</a:t>
            </a:r>
            <a:endParaRPr sz="2800" dirty="0">
              <a:latin typeface="UD Digi Kyokasho NK-R" panose="02020400000000000000" pitchFamily="18" charset="-128"/>
              <a:ea typeface="UD Digi Kyokasho NK-R" panose="02020400000000000000" pitchFamily="18" charset="-128"/>
              <a:cs typeface="+mj-cs"/>
            </a:endParaRPr>
          </a:p>
        </p:txBody>
      </p:sp>
      <p:pic>
        <p:nvPicPr>
          <p:cNvPr id="7170" name="Picture 2" descr="動画配信のイラスト"/>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14597" y="2586315"/>
            <a:ext cx="2476003" cy="24760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タイトル 1"/>
          <p:cNvSpPr txBox="1">
            <a:spLocks noGrp="1"/>
          </p:cNvSpPr>
          <p:nvPr>
            <p:ph type="title"/>
          </p:nvPr>
        </p:nvSpPr>
        <p:spPr>
          <a:xfrm>
            <a:off x="1097280" y="890230"/>
            <a:ext cx="10058401" cy="847130"/>
          </a:xfrm>
          <a:prstGeom prst="rect">
            <a:avLst/>
          </a:prstGeom>
        </p:spPr>
        <p:txBody>
          <a:bodyPr anchor="ctr"/>
          <a:lstStyle/>
          <a:p>
            <a:pPr>
              <a:defRPr spc="-100">
                <a:latin typeface="+mj-lt"/>
                <a:ea typeface="+mj-ea"/>
                <a:cs typeface="+mj-cs"/>
                <a:sym typeface="Helvetica"/>
              </a:defRPr>
            </a:pPr>
            <a:r>
              <a:rPr lang="ja-JP" altLang="en-US" dirty="0">
                <a:latin typeface="UD デジタル 教科書体 NP-B" panose="02020700000000000000" pitchFamily="18" charset="-128"/>
                <a:ea typeface="UD デジタル 教科書体 NP-B" panose="02020700000000000000" pitchFamily="18" charset="-128"/>
              </a:rPr>
              <a:t>⑥</a:t>
            </a:r>
            <a:r>
              <a:rPr dirty="0" err="1">
                <a:latin typeface="UD デジタル 教科書体 NP-B" panose="02020700000000000000" pitchFamily="18" charset="-128"/>
                <a:ea typeface="UD デジタル 教科書体 NP-B" panose="02020700000000000000" pitchFamily="18" charset="-128"/>
              </a:rPr>
              <a:t>音声型SNS</a:t>
            </a:r>
            <a:endParaRPr dirty="0">
              <a:latin typeface="UD デジタル 教科書体 NP-B" panose="02020700000000000000" pitchFamily="18" charset="-128"/>
              <a:ea typeface="UD デジタル 教科書体 NP-B" panose="02020700000000000000" pitchFamily="18" charset="-128"/>
            </a:endParaRPr>
          </a:p>
        </p:txBody>
      </p:sp>
      <p:sp>
        <p:nvSpPr>
          <p:cNvPr id="148" name="テキスト ボックス 8"/>
          <p:cNvSpPr txBox="1"/>
          <p:nvPr/>
        </p:nvSpPr>
        <p:spPr>
          <a:xfrm>
            <a:off x="1228853" y="1997307"/>
            <a:ext cx="7346257" cy="39703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20" rIns="45719" bIns="45720" anchor="t">
            <a:spAutoFit/>
          </a:bodyPr>
          <a:lstStyle/>
          <a:p>
            <a:pPr marL="342900" indent="-342900">
              <a:lnSpc>
                <a:spcPct val="150000"/>
              </a:lnSpc>
              <a:buFont typeface="Arial"/>
              <a:buChar char="•"/>
              <a:defRPr sz="2400" b="1"/>
            </a:pPr>
            <a:r>
              <a:rPr sz="2800" dirty="0" err="1">
                <a:latin typeface="UD Digi Kyokasho NK-R" panose="02020400000000000000" pitchFamily="18" charset="-128"/>
                <a:ea typeface="UD Digi Kyokasho NK-R" panose="02020400000000000000" pitchFamily="18" charset="-128"/>
                <a:cs typeface="+mj-cs"/>
                <a:sym typeface="Helvetica"/>
              </a:rPr>
              <a:t>登録の際には、電話番による</a:t>
            </a:r>
            <a:r>
              <a:rPr sz="2800" dirty="0" err="1">
                <a:latin typeface="UD Digi Kyokasho NK-R" panose="02020400000000000000" pitchFamily="18" charset="-128"/>
                <a:ea typeface="UD Digi Kyokasho NK-R" panose="02020400000000000000" pitchFamily="18" charset="-128"/>
              </a:rPr>
              <a:t>SMS</a:t>
            </a:r>
            <a:r>
              <a:rPr sz="2800" dirty="0" err="1">
                <a:latin typeface="UD Digi Kyokasho NK-R" panose="02020400000000000000" pitchFamily="18" charset="-128"/>
                <a:ea typeface="UD Digi Kyokasho NK-R" panose="02020400000000000000" pitchFamily="18" charset="-128"/>
                <a:cs typeface="+mj-cs"/>
                <a:sym typeface="Helvetica"/>
              </a:rPr>
              <a:t>認証が必要</a:t>
            </a:r>
            <a:endParaRPr lang="en-US" sz="2800" dirty="0">
              <a:latin typeface="UD Digi Kyokasho NK-R" panose="02020400000000000000" pitchFamily="18" charset="-128"/>
              <a:ea typeface="UD Digi Kyokasho NK-R" panose="02020400000000000000" pitchFamily="18" charset="-128"/>
              <a:cs typeface="+mj-cs"/>
            </a:endParaRPr>
          </a:p>
          <a:p>
            <a:pPr marL="342900" indent="-342900">
              <a:lnSpc>
                <a:spcPct val="150000"/>
              </a:lnSpc>
              <a:buFont typeface="Arial"/>
              <a:buChar char="•"/>
              <a:defRPr sz="2400" b="1"/>
            </a:pPr>
            <a:r>
              <a:rPr sz="2800" dirty="0" err="1">
                <a:latin typeface="UD Digi Kyokasho NK-R" panose="02020400000000000000" pitchFamily="18" charset="-128"/>
                <a:ea typeface="UD Digi Kyokasho NK-R" panose="02020400000000000000" pitchFamily="18" charset="-128"/>
                <a:cs typeface="+mj-cs"/>
                <a:sym typeface="Helvetica"/>
              </a:rPr>
              <a:t>実名での登録が義務化されている</a:t>
            </a:r>
            <a:r>
              <a:rPr lang="ja-JP" altLang="en-US" sz="2800" dirty="0" err="1">
                <a:latin typeface="UD Digi Kyokasho NK-R" panose="02020400000000000000" pitchFamily="18" charset="-128"/>
                <a:ea typeface="UD Digi Kyokasho NK-R" panose="02020400000000000000" pitchFamily="18" charset="-128"/>
                <a:cs typeface="+mj-cs"/>
                <a:sym typeface="Helvetica"/>
              </a:rPr>
              <a:t>。</a:t>
            </a:r>
            <a:endParaRPr sz="2800" dirty="0">
              <a:latin typeface="UD Digi Kyokasho NK-R" panose="02020400000000000000" pitchFamily="18" charset="-128"/>
              <a:ea typeface="UD Digi Kyokasho NK-R" panose="02020400000000000000" pitchFamily="18" charset="-128"/>
              <a:cs typeface="+mj-cs"/>
            </a:endParaRPr>
          </a:p>
          <a:p>
            <a:pPr marL="342900" indent="-342900">
              <a:lnSpc>
                <a:spcPct val="150000"/>
              </a:lnSpc>
              <a:buFont typeface="Arial"/>
              <a:buChar char="•"/>
              <a:defRPr sz="2400" b="1"/>
            </a:pPr>
            <a:r>
              <a:rPr sz="2800" dirty="0" err="1">
                <a:latin typeface="UD Digi Kyokasho NK-R" panose="02020400000000000000" pitchFamily="18" charset="-128"/>
                <a:ea typeface="UD Digi Kyokasho NK-R" panose="02020400000000000000" pitchFamily="18" charset="-128"/>
                <a:cs typeface="+mj-cs"/>
                <a:sym typeface="Helvetica"/>
              </a:rPr>
              <a:t>匿名や複数アカウントの作成はできない</a:t>
            </a:r>
            <a:r>
              <a:rPr lang="ja-JP" altLang="en-US" sz="2800" dirty="0" err="1">
                <a:latin typeface="UD Digi Kyokasho NK-R" panose="02020400000000000000" pitchFamily="18" charset="-128"/>
                <a:ea typeface="UD Digi Kyokasho NK-R" panose="02020400000000000000" pitchFamily="18" charset="-128"/>
                <a:cs typeface="+mj-cs"/>
                <a:sym typeface="Helvetica"/>
              </a:rPr>
              <a:t>。</a:t>
            </a:r>
            <a:endParaRPr sz="2800" dirty="0">
              <a:latin typeface="UD Digi Kyokasho NK-R" panose="02020400000000000000" pitchFamily="18" charset="-128"/>
              <a:ea typeface="UD Digi Kyokasho NK-R" panose="02020400000000000000" pitchFamily="18" charset="-128"/>
              <a:cs typeface="+mj-cs"/>
            </a:endParaRPr>
          </a:p>
          <a:p>
            <a:pPr marL="342900" indent="-342900">
              <a:lnSpc>
                <a:spcPct val="150000"/>
              </a:lnSpc>
              <a:buFont typeface="Arial"/>
              <a:buChar char="•"/>
              <a:defRPr sz="2400" b="1"/>
            </a:pPr>
            <a:r>
              <a:rPr sz="2800" dirty="0">
                <a:latin typeface="UD Digi Kyokasho NK-R" panose="02020400000000000000" pitchFamily="18" charset="-128"/>
                <a:ea typeface="UD Digi Kyokasho NK-R" panose="02020400000000000000" pitchFamily="18" charset="-128"/>
                <a:cs typeface="+mj-cs"/>
                <a:sym typeface="Helvetica"/>
              </a:rPr>
              <a:t>１８歳未満は、利用禁止</a:t>
            </a:r>
            <a:endParaRPr sz="2800" dirty="0">
              <a:latin typeface="UD Digi Kyokasho NK-R" panose="02020400000000000000" pitchFamily="18" charset="-128"/>
              <a:ea typeface="UD Digi Kyokasho NK-R" panose="02020400000000000000" pitchFamily="18" charset="-128"/>
              <a:cs typeface="+mj-cs"/>
            </a:endParaRPr>
          </a:p>
          <a:p>
            <a:pPr marL="342900" indent="-342900">
              <a:lnSpc>
                <a:spcPct val="150000"/>
              </a:lnSpc>
              <a:buFont typeface="Arial"/>
              <a:buChar char="•"/>
              <a:defRPr sz="2400" b="1"/>
            </a:pPr>
            <a:r>
              <a:rPr sz="2800" dirty="0" err="1">
                <a:latin typeface="UD Digi Kyokasho NK-R" panose="02020400000000000000" pitchFamily="18" charset="-128"/>
                <a:ea typeface="UD Digi Kyokasho NK-R" panose="02020400000000000000" pitchFamily="18" charset="-128"/>
                <a:cs typeface="+mj-cs"/>
                <a:sym typeface="Helvetica"/>
              </a:rPr>
              <a:t>ルーム内の会話や録音は禁止されて</a:t>
            </a:r>
            <a:r>
              <a:rPr lang="ja-JP" altLang="en-US" sz="2800" dirty="0">
                <a:latin typeface="UD Digi Kyokasho NK-R" panose="02020400000000000000" pitchFamily="18" charset="-128"/>
                <a:ea typeface="UD Digi Kyokasho NK-R" panose="02020400000000000000" pitchFamily="18" charset="-128"/>
                <a:cs typeface="+mj-cs"/>
                <a:sym typeface="Helvetica"/>
              </a:rPr>
              <a:t>おり</a:t>
            </a:r>
            <a:r>
              <a:rPr sz="2800" dirty="0">
                <a:latin typeface="UD Digi Kyokasho NK-R" panose="02020400000000000000" pitchFamily="18" charset="-128"/>
                <a:ea typeface="UD Digi Kyokasho NK-R" panose="02020400000000000000" pitchFamily="18" charset="-128"/>
                <a:cs typeface="+mj-cs"/>
                <a:sym typeface="Helvetica"/>
              </a:rPr>
              <a:t>、</a:t>
            </a:r>
            <a:br>
              <a:rPr lang="en-US" sz="2800" dirty="0">
                <a:latin typeface="UD Digi Kyokasho NK-R" panose="02020400000000000000" pitchFamily="18" charset="-128"/>
                <a:ea typeface="UD Digi Kyokasho NK-R" panose="02020400000000000000" pitchFamily="18" charset="-128"/>
                <a:cs typeface="+mj-cs"/>
                <a:sym typeface="Helvetica"/>
              </a:rPr>
            </a:br>
            <a:r>
              <a:rPr sz="2800" dirty="0" err="1">
                <a:latin typeface="UD Digi Kyokasho NK-R" panose="02020400000000000000" pitchFamily="18" charset="-128"/>
                <a:ea typeface="UD Digi Kyokasho NK-R" panose="02020400000000000000" pitchFamily="18" charset="-128"/>
                <a:cs typeface="+mj-cs"/>
                <a:sym typeface="Helvetica"/>
              </a:rPr>
              <a:t>メモを取るのも禁止されている</a:t>
            </a:r>
            <a:r>
              <a:rPr lang="ja-JP" altLang="en-US" sz="2800" dirty="0" err="1">
                <a:latin typeface="UD Digi Kyokasho NK-R" panose="02020400000000000000" pitchFamily="18" charset="-128"/>
                <a:ea typeface="UD Digi Kyokasho NK-R" panose="02020400000000000000" pitchFamily="18" charset="-128"/>
                <a:cs typeface="+mj-cs"/>
                <a:sym typeface="Helvetica"/>
              </a:rPr>
              <a:t>。</a:t>
            </a:r>
            <a:endParaRPr sz="2800" dirty="0">
              <a:latin typeface="UD Digi Kyokasho NK-R" panose="02020400000000000000" pitchFamily="18" charset="-128"/>
              <a:ea typeface="UD Digi Kyokasho NK-R" panose="02020400000000000000" pitchFamily="18" charset="-128"/>
              <a:cs typeface="+mj-cs"/>
            </a:endParaRPr>
          </a:p>
        </p:txBody>
      </p:sp>
      <p:pic>
        <p:nvPicPr>
          <p:cNvPr id="19" name="図 18">
            <a:extLst>
              <a:ext uri="{FF2B5EF4-FFF2-40B4-BE49-F238E27FC236}">
                <a16:creationId xmlns:a16="http://schemas.microsoft.com/office/drawing/2014/main" id="{2689DEBD-9EAF-48BF-BA98-8471E35DDF0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57984" y="2261630"/>
            <a:ext cx="2627604" cy="3627434"/>
          </a:xfrm>
          <a:prstGeom prst="rect">
            <a:avLst/>
          </a:prstGeom>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タイトル 1"/>
          <p:cNvSpPr txBox="1">
            <a:spLocks noGrp="1"/>
          </p:cNvSpPr>
          <p:nvPr>
            <p:ph type="title"/>
          </p:nvPr>
        </p:nvSpPr>
        <p:spPr>
          <a:xfrm>
            <a:off x="1097280" y="917992"/>
            <a:ext cx="10058401" cy="819368"/>
          </a:xfrm>
          <a:prstGeom prst="rect">
            <a:avLst/>
          </a:prstGeom>
        </p:spPr>
        <p:txBody>
          <a:bodyPr anchor="ctr"/>
          <a:lstStyle/>
          <a:p>
            <a:pPr>
              <a:defRPr spc="-100">
                <a:latin typeface="+mj-lt"/>
                <a:ea typeface="+mj-ea"/>
                <a:cs typeface="+mj-cs"/>
                <a:sym typeface="Helvetica"/>
              </a:defRPr>
            </a:pPr>
            <a:r>
              <a:rPr lang="ja-JP" altLang="en-US" dirty="0">
                <a:latin typeface="UD デジタル 教科書体 NP-B" panose="02020700000000000000" pitchFamily="18" charset="-128"/>
                <a:ea typeface="UD デジタル 教科書体 NP-B" panose="02020700000000000000" pitchFamily="18" charset="-128"/>
              </a:rPr>
              <a:t>⑦</a:t>
            </a:r>
            <a:r>
              <a:rPr dirty="0" err="1">
                <a:latin typeface="UD デジタル 教科書体 NP-B" panose="02020700000000000000" pitchFamily="18" charset="-128"/>
                <a:ea typeface="UD デジタル 教科書体 NP-B" panose="02020700000000000000" pitchFamily="18" charset="-128"/>
              </a:rPr>
              <a:t>ライブ配信型SNS</a:t>
            </a:r>
            <a:endParaRPr dirty="0">
              <a:latin typeface="UD デジタル 教科書体 NP-B" panose="02020700000000000000" pitchFamily="18" charset="-128"/>
              <a:ea typeface="UD デジタル 教科書体 NP-B" panose="02020700000000000000" pitchFamily="18" charset="-128"/>
            </a:endParaRPr>
          </a:p>
        </p:txBody>
      </p:sp>
      <p:sp>
        <p:nvSpPr>
          <p:cNvPr id="152" name="テキスト ボックス 8"/>
          <p:cNvSpPr txBox="1"/>
          <p:nvPr/>
        </p:nvSpPr>
        <p:spPr>
          <a:xfrm>
            <a:off x="1097280" y="2316479"/>
            <a:ext cx="7791217" cy="26776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20" rIns="45719" bIns="45720" anchor="t">
            <a:spAutoFit/>
          </a:bodyPr>
          <a:lstStyle/>
          <a:p>
            <a:pPr marL="342900" indent="-342900">
              <a:lnSpc>
                <a:spcPct val="150000"/>
              </a:lnSpc>
              <a:buFont typeface="Arial"/>
              <a:buChar char="•"/>
              <a:defRPr sz="2400" b="1"/>
            </a:pPr>
            <a:r>
              <a:rPr lang="ja-JP" altLang="en-US" sz="2800" dirty="0">
                <a:latin typeface="UD Digi Kyokasho NK-R" panose="02020400000000000000" pitchFamily="18" charset="-128"/>
                <a:ea typeface="UD Digi Kyokasho NK-R" panose="02020400000000000000" pitchFamily="18" charset="-128"/>
                <a:cs typeface="+mj-cs"/>
                <a:sym typeface="Helvetica"/>
              </a:rPr>
              <a:t>だれでも気軽にライブ配信できたり、視聴できる。</a:t>
            </a:r>
            <a:endParaRPr lang="en-US" sz="2800" dirty="0">
              <a:latin typeface="UD Digi Kyokasho NK-R" panose="02020400000000000000" pitchFamily="18" charset="-128"/>
              <a:ea typeface="UD Digi Kyokasho NK-R" panose="02020400000000000000" pitchFamily="18" charset="-128"/>
              <a:cs typeface="+mj-cs"/>
            </a:endParaRPr>
          </a:p>
          <a:p>
            <a:pPr marL="342900" indent="-342900">
              <a:lnSpc>
                <a:spcPct val="150000"/>
              </a:lnSpc>
              <a:buFont typeface="Arial"/>
              <a:buChar char="•"/>
              <a:defRPr sz="2400" b="1"/>
            </a:pPr>
            <a:r>
              <a:rPr lang="ja-JP" altLang="en-US" sz="2800" dirty="0">
                <a:latin typeface="UD Digi Kyokasho NK-R" panose="02020400000000000000" pitchFamily="18" charset="-128"/>
                <a:ea typeface="UD Digi Kyokasho NK-R" panose="02020400000000000000" pitchFamily="18" charset="-128"/>
                <a:cs typeface="+mj-cs"/>
                <a:sym typeface="Helvetica"/>
              </a:rPr>
              <a:t>配信者は</a:t>
            </a:r>
            <a:r>
              <a:rPr sz="2800" dirty="0" err="1">
                <a:latin typeface="UD Digi Kyokasho NK-R" panose="02020400000000000000" pitchFamily="18" charset="-128"/>
                <a:ea typeface="UD Digi Kyokasho NK-R" panose="02020400000000000000" pitchFamily="18" charset="-128"/>
                <a:cs typeface="+mj-cs"/>
                <a:sym typeface="Helvetica"/>
              </a:rPr>
              <a:t>ライ</a:t>
            </a:r>
            <a:r>
              <a:rPr lang="ja-JP" altLang="en-US" sz="2800" dirty="0">
                <a:latin typeface="UD Digi Kyokasho NK-R" panose="02020400000000000000" pitchFamily="18" charset="-128"/>
                <a:ea typeface="UD Digi Kyokasho NK-R" panose="02020400000000000000" pitchFamily="18" charset="-128"/>
                <a:cs typeface="+mj-cs"/>
                <a:sym typeface="Helvetica"/>
              </a:rPr>
              <a:t>バー、</a:t>
            </a:r>
            <a:r>
              <a:rPr sz="2800" dirty="0" err="1">
                <a:latin typeface="UD Digi Kyokasho NK-R" panose="02020400000000000000" pitchFamily="18" charset="-128"/>
                <a:ea typeface="UD Digi Kyokasho NK-R" panose="02020400000000000000" pitchFamily="18" charset="-128"/>
                <a:cs typeface="+mj-cs"/>
                <a:sym typeface="Helvetica"/>
              </a:rPr>
              <a:t>視聴者はリスナーと呼ばれる</a:t>
            </a:r>
            <a:r>
              <a:rPr lang="ja-JP" altLang="en-US" sz="2800" dirty="0" err="1">
                <a:latin typeface="UD Digi Kyokasho NK-R" panose="02020400000000000000" pitchFamily="18" charset="-128"/>
                <a:ea typeface="UD Digi Kyokasho NK-R" panose="02020400000000000000" pitchFamily="18" charset="-128"/>
                <a:cs typeface="+mj-cs"/>
                <a:sym typeface="Helvetica"/>
              </a:rPr>
              <a:t>。</a:t>
            </a:r>
            <a:endParaRPr sz="2800" dirty="0">
              <a:latin typeface="UD Digi Kyokasho NK-R" panose="02020400000000000000" pitchFamily="18" charset="-128"/>
              <a:ea typeface="UD Digi Kyokasho NK-R" panose="02020400000000000000" pitchFamily="18" charset="-128"/>
              <a:cs typeface="+mj-cs"/>
            </a:endParaRPr>
          </a:p>
          <a:p>
            <a:pPr marL="342900" indent="-342900">
              <a:lnSpc>
                <a:spcPct val="150000"/>
              </a:lnSpc>
              <a:buFont typeface="Arial"/>
              <a:buChar char="•"/>
              <a:defRPr sz="2400" b="1"/>
            </a:pPr>
            <a:r>
              <a:rPr sz="2800" dirty="0" err="1">
                <a:latin typeface="UD Digi Kyokasho NK-R" panose="02020400000000000000" pitchFamily="18" charset="-128"/>
                <a:ea typeface="UD Digi Kyokasho NK-R" panose="02020400000000000000" pitchFamily="18" charset="-128"/>
                <a:cs typeface="+mj-cs"/>
                <a:sym typeface="Helvetica"/>
              </a:rPr>
              <a:t>配信時間に応じた時給と投げ銭の収益を受けとれる</a:t>
            </a:r>
            <a:r>
              <a:rPr lang="ja-JP" altLang="en-US" sz="2800" dirty="0" err="1">
                <a:latin typeface="UD Digi Kyokasho NK-R" panose="02020400000000000000" pitchFamily="18" charset="-128"/>
                <a:ea typeface="UD Digi Kyokasho NK-R" panose="02020400000000000000" pitchFamily="18" charset="-128"/>
                <a:cs typeface="+mj-cs"/>
                <a:sym typeface="Helvetica"/>
              </a:rPr>
              <a:t>。</a:t>
            </a:r>
            <a:endParaRPr sz="2800" dirty="0">
              <a:latin typeface="UD Digi Kyokasho NK-R" panose="02020400000000000000" pitchFamily="18" charset="-128"/>
              <a:ea typeface="UD Digi Kyokasho NK-R" panose="02020400000000000000" pitchFamily="18" charset="-128"/>
              <a:cs typeface="+mj-cs"/>
            </a:endParaRPr>
          </a:p>
        </p:txBody>
      </p:sp>
      <p:grpSp>
        <p:nvGrpSpPr>
          <p:cNvPr id="2" name="グループ化 1"/>
          <p:cNvGrpSpPr/>
          <p:nvPr/>
        </p:nvGrpSpPr>
        <p:grpSpPr>
          <a:xfrm>
            <a:off x="9759309" y="4020826"/>
            <a:ext cx="1934353" cy="1973574"/>
            <a:chOff x="9263288" y="2930349"/>
            <a:chExt cx="2664677" cy="2926165"/>
          </a:xfrm>
        </p:grpSpPr>
        <p:pic>
          <p:nvPicPr>
            <p:cNvPr id="8196" name="Picture 4" descr="携帯で買い物をしている人のイラスト | かわいいフリー素材集 いらすとや"/>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263288" y="2930349"/>
              <a:ext cx="2664677" cy="292616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バーチャルユーチューバーのイラスト | かわいいフリー素材集 いらすとや"/>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backgroundRemoval t="10976" b="100000" l="0" r="100000"/>
                      </a14:imgEffect>
                    </a14:imgLayer>
                  </a14:imgProps>
                </a:ext>
                <a:ext uri="{28A0092B-C50C-407E-A947-70E740481C1C}">
                  <a14:useLocalDpi xmlns:a14="http://schemas.microsoft.com/office/drawing/2010/main"/>
                </a:ext>
              </a:extLst>
            </a:blip>
            <a:srcRect/>
            <a:stretch/>
          </p:blipFill>
          <p:spPr bwMode="auto">
            <a:xfrm rot="20249766">
              <a:off x="9654214" y="4591380"/>
              <a:ext cx="390877" cy="54549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グループ化 2"/>
          <p:cNvGrpSpPr/>
          <p:nvPr/>
        </p:nvGrpSpPr>
        <p:grpSpPr>
          <a:xfrm>
            <a:off x="9103138" y="2100955"/>
            <a:ext cx="2974562" cy="1622801"/>
            <a:chOff x="5624039" y="4046938"/>
            <a:chExt cx="3712889" cy="1850486"/>
          </a:xfrm>
        </p:grpSpPr>
        <p:pic>
          <p:nvPicPr>
            <p:cNvPr id="8194" name="Picture 2" descr="バーチャルユーチューバーのイラスト | かわいいフリー素材集 いらすとや"/>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504772" y="4075890"/>
              <a:ext cx="2008794" cy="182153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円・お金のマーク | かわいいフリー素材集 いらすとや"/>
            <p:cNvPicPr>
              <a:picLocks noChangeAspect="1" noChangeArrowheads="1"/>
            </p:cNvPicPr>
            <p:nvPr/>
          </p:nvPicPr>
          <p:blipFill>
            <a:blip r:embed="rId7" cstate="email">
              <a:extLst>
                <a:ext uri="{BEBA8EAE-BF5A-486C-A8C5-ECC9F3942E4B}">
                  <a14:imgProps xmlns:a14="http://schemas.microsoft.com/office/drawing/2010/main">
                    <a14:imgLayer r:embed="rId8">
                      <a14:imgEffect>
                        <a14:backgroundRemoval t="3556" b="98667" l="1778" r="97778"/>
                      </a14:imgEffect>
                    </a14:imgLayer>
                  </a14:imgProps>
                </a:ext>
                <a:ext uri="{28A0092B-C50C-407E-A947-70E740481C1C}">
                  <a14:useLocalDpi xmlns:a14="http://schemas.microsoft.com/office/drawing/2010/main"/>
                </a:ext>
              </a:extLst>
            </a:blip>
            <a:srcRect/>
            <a:stretch>
              <a:fillRect/>
            </a:stretch>
          </p:blipFill>
          <p:spPr bwMode="auto">
            <a:xfrm>
              <a:off x="8759063" y="4080505"/>
              <a:ext cx="577865" cy="57786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円・お金のマーク | かわいいフリー素材集 いらすとや"/>
            <p:cNvPicPr>
              <a:picLocks noChangeAspect="1" noChangeArrowheads="1"/>
            </p:cNvPicPr>
            <p:nvPr/>
          </p:nvPicPr>
          <p:blipFill>
            <a:blip r:embed="rId7" cstate="email">
              <a:extLst>
                <a:ext uri="{BEBA8EAE-BF5A-486C-A8C5-ECC9F3942E4B}">
                  <a14:imgProps xmlns:a14="http://schemas.microsoft.com/office/drawing/2010/main">
                    <a14:imgLayer r:embed="rId8">
                      <a14:imgEffect>
                        <a14:backgroundRemoval t="3556" b="98667" l="1778" r="97778"/>
                      </a14:imgEffect>
                    </a14:imgLayer>
                  </a14:imgProps>
                </a:ext>
                <a:ext uri="{28A0092B-C50C-407E-A947-70E740481C1C}">
                  <a14:useLocalDpi xmlns:a14="http://schemas.microsoft.com/office/drawing/2010/main"/>
                </a:ext>
              </a:extLst>
            </a:blip>
            <a:srcRect/>
            <a:stretch>
              <a:fillRect/>
            </a:stretch>
          </p:blipFill>
          <p:spPr bwMode="auto">
            <a:xfrm>
              <a:off x="5702337" y="4046938"/>
              <a:ext cx="577865" cy="57786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円・お金のマーク | かわいいフリー素材集 いらすとや"/>
            <p:cNvPicPr>
              <a:picLocks noChangeAspect="1" noChangeArrowheads="1"/>
            </p:cNvPicPr>
            <p:nvPr/>
          </p:nvPicPr>
          <p:blipFill>
            <a:blip r:embed="rId7" cstate="email">
              <a:extLst>
                <a:ext uri="{BEBA8EAE-BF5A-486C-A8C5-ECC9F3942E4B}">
                  <a14:imgProps xmlns:a14="http://schemas.microsoft.com/office/drawing/2010/main">
                    <a14:imgLayer r:embed="rId8">
                      <a14:imgEffect>
                        <a14:backgroundRemoval t="3556" b="98667" l="1778" r="97778"/>
                      </a14:imgEffect>
                    </a14:imgLayer>
                  </a14:imgProps>
                </a:ext>
                <a:ext uri="{28A0092B-C50C-407E-A947-70E740481C1C}">
                  <a14:useLocalDpi xmlns:a14="http://schemas.microsoft.com/office/drawing/2010/main"/>
                </a:ext>
              </a:extLst>
            </a:blip>
            <a:srcRect/>
            <a:stretch>
              <a:fillRect/>
            </a:stretch>
          </p:blipFill>
          <p:spPr bwMode="auto">
            <a:xfrm>
              <a:off x="8590820" y="5278649"/>
              <a:ext cx="577865" cy="57786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円・お金のマーク | かわいいフリー素材集 いらすとや"/>
            <p:cNvPicPr>
              <a:picLocks noChangeAspect="1" noChangeArrowheads="1"/>
            </p:cNvPicPr>
            <p:nvPr/>
          </p:nvPicPr>
          <p:blipFill>
            <a:blip r:embed="rId7" cstate="email">
              <a:extLst>
                <a:ext uri="{BEBA8EAE-BF5A-486C-A8C5-ECC9F3942E4B}">
                  <a14:imgProps xmlns:a14="http://schemas.microsoft.com/office/drawing/2010/main">
                    <a14:imgLayer r:embed="rId8">
                      <a14:imgEffect>
                        <a14:backgroundRemoval t="3556" b="98667" l="1778" r="97778"/>
                      </a14:imgEffect>
                    </a14:imgLayer>
                  </a14:imgProps>
                </a:ext>
                <a:ext uri="{28A0092B-C50C-407E-A947-70E740481C1C}">
                  <a14:useLocalDpi xmlns:a14="http://schemas.microsoft.com/office/drawing/2010/main"/>
                </a:ext>
              </a:extLst>
            </a:blip>
            <a:srcRect/>
            <a:stretch>
              <a:fillRect/>
            </a:stretch>
          </p:blipFill>
          <p:spPr bwMode="auto">
            <a:xfrm>
              <a:off x="5624039" y="5271961"/>
              <a:ext cx="577865" cy="5778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くるっとした矢印のイラスト | かわいいフリー素材集 いらすとや"/>
            <p:cNvPicPr>
              <a:picLocks noChangeAspect="1" noChangeArrowheads="1"/>
            </p:cNvPicPr>
            <p:nvPr/>
          </p:nvPicPr>
          <p:blipFill>
            <a:blip r:embed="rId9" cstate="email">
              <a:extLst>
                <a:ext uri="{BEBA8EAE-BF5A-486C-A8C5-ECC9F3942E4B}">
                  <a14:imgProps xmlns:a14="http://schemas.microsoft.com/office/drawing/2010/main">
                    <a14:imgLayer r:embed="rId10">
                      <a14:imgEffect>
                        <a14:backgroundRemoval t="3297" b="97436" l="9783" r="91848"/>
                      </a14:imgEffect>
                    </a14:imgLayer>
                  </a14:imgProps>
                </a:ext>
                <a:ext uri="{28A0092B-C50C-407E-A947-70E740481C1C}">
                  <a14:useLocalDpi xmlns:a14="http://schemas.microsoft.com/office/drawing/2010/main"/>
                </a:ext>
              </a:extLst>
            </a:blip>
            <a:srcRect/>
            <a:stretch>
              <a:fillRect/>
            </a:stretch>
          </p:blipFill>
          <p:spPr bwMode="auto">
            <a:xfrm rot="14561676">
              <a:off x="8189800" y="4126468"/>
              <a:ext cx="534702" cy="79333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くるっとした矢印のイラスト | かわいいフリー素材集 いらすとや"/>
            <p:cNvPicPr>
              <a:picLocks noChangeAspect="1" noChangeArrowheads="1"/>
            </p:cNvPicPr>
            <p:nvPr/>
          </p:nvPicPr>
          <p:blipFill>
            <a:blip r:embed="rId9" cstate="email">
              <a:extLst>
                <a:ext uri="{BEBA8EAE-BF5A-486C-A8C5-ECC9F3942E4B}">
                  <a14:imgProps xmlns:a14="http://schemas.microsoft.com/office/drawing/2010/main">
                    <a14:imgLayer r:embed="rId10">
                      <a14:imgEffect>
                        <a14:backgroundRemoval t="3297" b="97436" l="9783" r="91848"/>
                      </a14:imgEffect>
                    </a14:imgLayer>
                  </a14:imgProps>
                </a:ext>
                <a:ext uri="{28A0092B-C50C-407E-A947-70E740481C1C}">
                  <a14:useLocalDpi xmlns:a14="http://schemas.microsoft.com/office/drawing/2010/main"/>
                </a:ext>
              </a:extLst>
            </a:blip>
            <a:srcRect/>
            <a:stretch>
              <a:fillRect/>
            </a:stretch>
          </p:blipFill>
          <p:spPr bwMode="auto">
            <a:xfrm rot="16979312">
              <a:off x="8137922" y="4816018"/>
              <a:ext cx="534702" cy="79333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くるっとした矢印のイラスト | かわいいフリー素材集 いらすとや"/>
            <p:cNvPicPr>
              <a:picLocks noChangeAspect="1" noChangeArrowheads="1"/>
            </p:cNvPicPr>
            <p:nvPr/>
          </p:nvPicPr>
          <p:blipFill>
            <a:blip r:embed="rId11" cstate="email">
              <a:extLst>
                <a:ext uri="{BEBA8EAE-BF5A-486C-A8C5-ECC9F3942E4B}">
                  <a14:imgProps xmlns:a14="http://schemas.microsoft.com/office/drawing/2010/main">
                    <a14:imgLayer r:embed="rId12">
                      <a14:imgEffect>
                        <a14:backgroundRemoval t="3297" b="97436" l="9783" r="91848"/>
                      </a14:imgEffect>
                    </a14:imgLayer>
                  </a14:imgProps>
                </a:ext>
                <a:ext uri="{28A0092B-C50C-407E-A947-70E740481C1C}">
                  <a14:useLocalDpi xmlns:a14="http://schemas.microsoft.com/office/drawing/2010/main"/>
                </a:ext>
              </a:extLst>
            </a:blip>
            <a:srcRect/>
            <a:stretch>
              <a:fillRect/>
            </a:stretch>
          </p:blipFill>
          <p:spPr bwMode="auto">
            <a:xfrm rot="14867797" flipV="1">
              <a:off x="5980196" y="4668471"/>
              <a:ext cx="534702" cy="84563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くるっとした矢印のイラスト | かわいいフリー素材集 いらすとや"/>
            <p:cNvPicPr>
              <a:picLocks noChangeAspect="1" noChangeArrowheads="1"/>
            </p:cNvPicPr>
            <p:nvPr/>
          </p:nvPicPr>
          <p:blipFill>
            <a:blip r:embed="rId13" cstate="email">
              <a:extLst>
                <a:ext uri="{BEBA8EAE-BF5A-486C-A8C5-ECC9F3942E4B}">
                  <a14:imgProps xmlns:a14="http://schemas.microsoft.com/office/drawing/2010/main">
                    <a14:imgLayer r:embed="rId14">
                      <a14:imgEffect>
                        <a14:backgroundRemoval t="3297" b="97436" l="9783" r="91848"/>
                      </a14:imgEffect>
                    </a14:imgLayer>
                  </a14:imgProps>
                </a:ext>
                <a:ext uri="{28A0092B-C50C-407E-A947-70E740481C1C}">
                  <a14:useLocalDpi xmlns:a14="http://schemas.microsoft.com/office/drawing/2010/main"/>
                </a:ext>
              </a:extLst>
            </a:blip>
            <a:srcRect/>
            <a:stretch>
              <a:fillRect/>
            </a:stretch>
          </p:blipFill>
          <p:spPr bwMode="auto">
            <a:xfrm rot="18904575" flipV="1">
              <a:off x="6297008" y="4084767"/>
              <a:ext cx="534702" cy="845639"/>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タイトル 1"/>
          <p:cNvSpPr txBox="1">
            <a:spLocks noGrp="1"/>
          </p:cNvSpPr>
          <p:nvPr>
            <p:ph type="title"/>
          </p:nvPr>
        </p:nvSpPr>
        <p:spPr>
          <a:xfrm>
            <a:off x="1097280" y="1003300"/>
            <a:ext cx="10058401" cy="734060"/>
          </a:xfrm>
          <a:prstGeom prst="rect">
            <a:avLst/>
          </a:prstGeom>
        </p:spPr>
        <p:txBody>
          <a:bodyPr anchor="ctr"/>
          <a:lstStyle/>
          <a:p>
            <a:pPr>
              <a:defRPr spc="-100">
                <a:latin typeface="+mj-lt"/>
                <a:ea typeface="+mj-ea"/>
                <a:cs typeface="+mj-cs"/>
                <a:sym typeface="Helvetica"/>
              </a:defRPr>
            </a:pPr>
            <a:r>
              <a:rPr lang="ja-JP" altLang="en-US" dirty="0">
                <a:latin typeface="UD デジタル 教科書体 NP-B" panose="02020700000000000000" pitchFamily="18" charset="-128"/>
                <a:ea typeface="UD デジタル 教科書体 NP-B" panose="02020700000000000000" pitchFamily="18" charset="-128"/>
              </a:rPr>
              <a:t>⑧</a:t>
            </a:r>
            <a:r>
              <a:rPr dirty="0" err="1">
                <a:latin typeface="UD デジタル 教科書体 NP-B" panose="02020700000000000000" pitchFamily="18" charset="-128"/>
                <a:ea typeface="UD デジタル 教科書体 NP-B" panose="02020700000000000000" pitchFamily="18" charset="-128"/>
              </a:rPr>
              <a:t>ショート動画型SNS</a:t>
            </a:r>
            <a:endParaRPr dirty="0">
              <a:latin typeface="UD デジタル 教科書体 NP-B" panose="02020700000000000000" pitchFamily="18" charset="-128"/>
              <a:ea typeface="UD デジタル 教科書体 NP-B" panose="02020700000000000000" pitchFamily="18" charset="-128"/>
            </a:endParaRPr>
          </a:p>
        </p:txBody>
      </p:sp>
      <p:sp>
        <p:nvSpPr>
          <p:cNvPr id="160" name="テキスト ボックス 8"/>
          <p:cNvSpPr txBox="1"/>
          <p:nvPr/>
        </p:nvSpPr>
        <p:spPr>
          <a:xfrm>
            <a:off x="1097280" y="2193736"/>
            <a:ext cx="8132482" cy="33239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20" rIns="45719" bIns="45720" anchor="t">
            <a:spAutoFit/>
          </a:bodyPr>
          <a:lstStyle/>
          <a:p>
            <a:pPr marL="342900" indent="-342900">
              <a:lnSpc>
                <a:spcPct val="150000"/>
              </a:lnSpc>
              <a:buFont typeface="Arial"/>
              <a:buChar char="•"/>
              <a:defRPr sz="2400" b="1"/>
            </a:pPr>
            <a:r>
              <a:rPr sz="2800" dirty="0" err="1">
                <a:latin typeface="UD Digi Kyokasho NK-R" panose="02020400000000000000" pitchFamily="18" charset="-128"/>
                <a:ea typeface="UD Digi Kyokasho NK-R" panose="02020400000000000000" pitchFamily="18" charset="-128"/>
                <a:cs typeface="+mj-cs"/>
                <a:sym typeface="Helvetica"/>
              </a:rPr>
              <a:t>ショートムービーに特化した投稿型ＳＮＳ</a:t>
            </a:r>
            <a:endParaRPr lang="en-US" sz="2800" dirty="0" err="1">
              <a:latin typeface="UD Digi Kyokasho NK-R" panose="02020400000000000000" pitchFamily="18" charset="-128"/>
              <a:ea typeface="UD Digi Kyokasho NK-R" panose="02020400000000000000" pitchFamily="18" charset="-128"/>
              <a:cs typeface="+mj-cs"/>
            </a:endParaRPr>
          </a:p>
          <a:p>
            <a:pPr marL="342900" indent="-342900">
              <a:lnSpc>
                <a:spcPct val="150000"/>
              </a:lnSpc>
              <a:buFont typeface="Arial"/>
              <a:buChar char="•"/>
              <a:defRPr sz="2400" b="1"/>
            </a:pPr>
            <a:r>
              <a:rPr sz="2800" dirty="0">
                <a:latin typeface="UD Digi Kyokasho NK-R" panose="02020400000000000000" pitchFamily="18" charset="-128"/>
                <a:ea typeface="UD Digi Kyokasho NK-R" panose="02020400000000000000" pitchFamily="18" charset="-128"/>
                <a:cs typeface="+mj-cs"/>
                <a:sym typeface="Helvetica"/>
              </a:rPr>
              <a:t>１５秒から最大</a:t>
            </a:r>
            <a:r>
              <a:rPr lang="ja-JP" altLang="en-US" sz="2800" dirty="0">
                <a:latin typeface="UD Digi Kyokasho NK-R" panose="02020400000000000000" pitchFamily="18" charset="-128"/>
                <a:ea typeface="UD Digi Kyokasho NK-R" panose="02020400000000000000" pitchFamily="18" charset="-128"/>
                <a:cs typeface="+mj-cs"/>
                <a:sym typeface="Helvetica"/>
              </a:rPr>
              <a:t>１０分程度</a:t>
            </a:r>
            <a:r>
              <a:rPr sz="2800" dirty="0" err="1">
                <a:latin typeface="UD Digi Kyokasho NK-R" panose="02020400000000000000" pitchFamily="18" charset="-128"/>
                <a:ea typeface="UD Digi Kyokasho NK-R" panose="02020400000000000000" pitchFamily="18" charset="-128"/>
                <a:cs typeface="+mj-cs"/>
                <a:sym typeface="Helvetica"/>
              </a:rPr>
              <a:t>までの動画投稿ができる</a:t>
            </a:r>
            <a:r>
              <a:rPr lang="ja-JP" altLang="en-US" sz="2800" dirty="0" err="1">
                <a:latin typeface="UD Digi Kyokasho NK-R" panose="02020400000000000000" pitchFamily="18" charset="-128"/>
                <a:ea typeface="UD Digi Kyokasho NK-R" panose="02020400000000000000" pitchFamily="18" charset="-128"/>
                <a:cs typeface="+mj-cs"/>
                <a:sym typeface="Helvetica"/>
              </a:rPr>
              <a:t>。</a:t>
            </a:r>
            <a:endParaRPr sz="2800" dirty="0">
              <a:latin typeface="UD Digi Kyokasho NK-R" panose="02020400000000000000" pitchFamily="18" charset="-128"/>
              <a:ea typeface="UD Digi Kyokasho NK-R" panose="02020400000000000000" pitchFamily="18" charset="-128"/>
              <a:cs typeface="+mj-cs"/>
            </a:endParaRPr>
          </a:p>
          <a:p>
            <a:pPr marL="342900" indent="-342900">
              <a:lnSpc>
                <a:spcPct val="150000"/>
              </a:lnSpc>
              <a:buFont typeface="Arial"/>
              <a:buChar char="•"/>
              <a:defRPr sz="2400" b="1"/>
            </a:pPr>
            <a:r>
              <a:rPr sz="2800" dirty="0" err="1">
                <a:latin typeface="UD Digi Kyokasho NK-R" panose="02020400000000000000" pitchFamily="18" charset="-128"/>
                <a:ea typeface="UD Digi Kyokasho NK-R" panose="02020400000000000000" pitchFamily="18" charset="-128"/>
                <a:cs typeface="+mj-cs"/>
                <a:sym typeface="Helvetica"/>
              </a:rPr>
              <a:t>匿名や複数アカウントの作成が可能</a:t>
            </a:r>
            <a:endParaRPr sz="2800" dirty="0" err="1">
              <a:latin typeface="UD Digi Kyokasho NK-R" panose="02020400000000000000" pitchFamily="18" charset="-128"/>
              <a:ea typeface="UD Digi Kyokasho NK-R" panose="02020400000000000000" pitchFamily="18" charset="-128"/>
              <a:cs typeface="+mj-cs"/>
            </a:endParaRPr>
          </a:p>
          <a:p>
            <a:pPr marL="342900" indent="-342900">
              <a:lnSpc>
                <a:spcPct val="150000"/>
              </a:lnSpc>
              <a:buFont typeface="Arial"/>
              <a:buChar char="•"/>
              <a:defRPr sz="2400" b="1"/>
            </a:pPr>
            <a:r>
              <a:rPr lang="ja-JP" altLang="en-US" sz="2800" dirty="0">
                <a:latin typeface="UD Digi Kyokasho NK-R" panose="02020400000000000000" pitchFamily="18" charset="-128"/>
                <a:ea typeface="UD Digi Kyokasho NK-R" panose="02020400000000000000" pitchFamily="18" charset="-128"/>
                <a:cs typeface="+mj-cs"/>
                <a:sym typeface="Helvetica"/>
              </a:rPr>
              <a:t>年齢制限もある場合もあるが、ない場合もあり、</a:t>
            </a:r>
            <a:br>
              <a:rPr lang="en-US" altLang="ja-JP" sz="2800" dirty="0">
                <a:latin typeface="UD Digi Kyokasho NK-R" panose="02020400000000000000" pitchFamily="18" charset="-128"/>
                <a:ea typeface="UD Digi Kyokasho NK-R" panose="02020400000000000000" pitchFamily="18" charset="-128"/>
                <a:cs typeface="+mj-cs"/>
                <a:sym typeface="Helvetica"/>
              </a:rPr>
            </a:br>
            <a:r>
              <a:rPr lang="ja-JP" altLang="en-US" sz="2800" dirty="0">
                <a:latin typeface="UD Digi Kyokasho NK-R" panose="02020400000000000000" pitchFamily="18" charset="-128"/>
                <a:ea typeface="UD Digi Kyokasho NK-R" panose="02020400000000000000" pitchFamily="18" charset="-128"/>
                <a:cs typeface="+mj-cs"/>
                <a:sym typeface="Helvetica"/>
              </a:rPr>
              <a:t>比較的自由に使用することができる。</a:t>
            </a:r>
            <a:endParaRPr lang="ja-JP" altLang="en-US" sz="2800" dirty="0">
              <a:latin typeface="UD Digi Kyokasho NK-R" panose="02020400000000000000" pitchFamily="18" charset="-128"/>
              <a:ea typeface="UD Digi Kyokasho NK-R" panose="02020400000000000000" pitchFamily="18" charset="-128"/>
              <a:cs typeface="+mj-cs"/>
            </a:endParaRPr>
          </a:p>
        </p:txBody>
      </p:sp>
      <p:pic>
        <p:nvPicPr>
          <p:cNvPr id="9218" name="Picture 2" descr="SNSが表示されたスマートフォンのイラスト（動画） | かわいいフリー ..."/>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9360" r="89163"/>
                    </a14:imgEffect>
                  </a14:imgLayer>
                </a14:imgProps>
              </a:ext>
              <a:ext uri="{28A0092B-C50C-407E-A947-70E740481C1C}">
                <a14:useLocalDpi xmlns:a14="http://schemas.microsoft.com/office/drawing/2010/main" val="0"/>
              </a:ext>
            </a:extLst>
          </a:blip>
          <a:srcRect/>
          <a:stretch>
            <a:fillRect/>
          </a:stretch>
        </p:blipFill>
        <p:spPr bwMode="auto">
          <a:xfrm>
            <a:off x="8969689" y="2070995"/>
            <a:ext cx="2909268" cy="3569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1965626"/>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C1C1"/>
        </a:solidFill>
        <a:effectLst/>
      </p:bgPr>
    </p:bg>
    <p:spTree>
      <p:nvGrpSpPr>
        <p:cNvPr id="1" name=""/>
        <p:cNvGrpSpPr/>
        <p:nvPr/>
      </p:nvGrpSpPr>
      <p:grpSpPr>
        <a:xfrm>
          <a:off x="0" y="0"/>
          <a:ext cx="0" cy="0"/>
          <a:chOff x="0" y="0"/>
          <a:chExt cx="0" cy="0"/>
        </a:xfrm>
      </p:grpSpPr>
      <p:sp>
        <p:nvSpPr>
          <p:cNvPr id="167" name="タイトル 1"/>
          <p:cNvSpPr txBox="1">
            <a:spLocks noGrp="1"/>
          </p:cNvSpPr>
          <p:nvPr>
            <p:ph type="title"/>
          </p:nvPr>
        </p:nvSpPr>
        <p:spPr>
          <a:xfrm>
            <a:off x="1130959" y="72504"/>
            <a:ext cx="10520218" cy="1414420"/>
          </a:xfrm>
          <a:prstGeom prst="rect">
            <a:avLst/>
          </a:prstGeom>
        </p:spPr>
        <p:txBody>
          <a:bodyPr lIns="45719" tIns="45720" rIns="45719" bIns="45720" anchor="b">
            <a:normAutofit fontScale="90000"/>
          </a:bodyPr>
          <a:lstStyle>
            <a:lvl1pPr>
              <a:defRPr spc="-100">
                <a:latin typeface="+mj-lt"/>
                <a:ea typeface="+mj-ea"/>
                <a:cs typeface="+mj-cs"/>
                <a:sym typeface="Helvetica"/>
              </a:defRPr>
            </a:lvl1pPr>
          </a:lstStyle>
          <a:p>
            <a:pPr>
              <a:defRPr>
                <a:latin typeface="Calibri Light"/>
                <a:ea typeface="Calibri Light"/>
                <a:cs typeface="Calibri Light"/>
                <a:sym typeface="Calibri Light"/>
              </a:defRPr>
            </a:pPr>
            <a:r>
              <a:rPr lang="ja-JP" altLang="en-US" sz="4000" dirty="0">
                <a:latin typeface="UD デジタル 教科書体 NP-B" panose="02020700000000000000" pitchFamily="18" charset="-128"/>
                <a:ea typeface="UD デジタル 教科書体 NP-B" panose="02020700000000000000" pitchFamily="18" charset="-128"/>
              </a:rPr>
              <a:t>動画型・音声型・ライブ配信型・ショート動画型</a:t>
            </a:r>
            <a:br>
              <a:rPr lang="en-US" altLang="ja-JP" dirty="0">
                <a:latin typeface="UD デジタル 教科書体 NP-B" panose="02020700000000000000" pitchFamily="18" charset="-128"/>
                <a:ea typeface="UD デジタル 教科書体 NP-B" panose="02020700000000000000" pitchFamily="18" charset="-128"/>
              </a:rPr>
            </a:br>
            <a:r>
              <a:rPr lang="ja-JP" altLang="en-US" dirty="0">
                <a:latin typeface="UD デジタル 教科書体 NP-B" panose="02020700000000000000" pitchFamily="18" charset="-128"/>
                <a:ea typeface="UD デジタル 教科書体 NP-B" panose="02020700000000000000" pitchFamily="18" charset="-128"/>
              </a:rPr>
              <a:t>　　　　　　　　　</a:t>
            </a:r>
            <a:r>
              <a:rPr lang="en-US" altLang="ja-JP" dirty="0">
                <a:latin typeface="UD デジタル 教科書体 NP-B" panose="02020700000000000000" pitchFamily="18" charset="-128"/>
                <a:ea typeface="UD デジタル 教科書体 NP-B" panose="02020700000000000000" pitchFamily="18" charset="-128"/>
              </a:rPr>
              <a:t>SNS</a:t>
            </a:r>
            <a:r>
              <a:rPr lang="ja-JP" altLang="en-US" dirty="0">
                <a:latin typeface="UD デジタル 教科書体 NP-B" panose="02020700000000000000" pitchFamily="18" charset="-128"/>
                <a:ea typeface="UD デジタル 教科書体 NP-B" panose="02020700000000000000" pitchFamily="18" charset="-128"/>
              </a:rPr>
              <a:t>のトラブル事例</a:t>
            </a:r>
          </a:p>
        </p:txBody>
      </p:sp>
      <p:sp>
        <p:nvSpPr>
          <p:cNvPr id="168" name="テキスト ボックス 5"/>
          <p:cNvSpPr txBox="1"/>
          <p:nvPr/>
        </p:nvSpPr>
        <p:spPr>
          <a:xfrm>
            <a:off x="6260227" y="3254833"/>
            <a:ext cx="5527877" cy="15696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20" rIns="45719" bIns="45720" anchor="t">
            <a:spAutoFit/>
          </a:bodyPr>
          <a:lstStyle/>
          <a:p>
            <a:pPr>
              <a:defRPr sz="3200"/>
            </a:pPr>
            <a:r>
              <a:rPr lang="af-ZA" dirty="0">
                <a:latin typeface="UD Digi Kyokasho NK-R" panose="02020400000000000000" pitchFamily="18" charset="-128"/>
                <a:ea typeface="UD Digi Kyokasho NK-R" panose="02020400000000000000" pitchFamily="18" charset="-128"/>
                <a:cs typeface="+mj-cs"/>
                <a:sym typeface="Helvetica"/>
              </a:rPr>
              <a:t>・</a:t>
            </a:r>
            <a:r>
              <a:rPr lang="ja-JP" altLang="en-US" dirty="0">
                <a:latin typeface="UD Digi Kyokasho NK-R" panose="02020400000000000000" pitchFamily="18" charset="-128"/>
                <a:ea typeface="UD Digi Kyokasho NK-R" panose="02020400000000000000" pitchFamily="18" charset="-128"/>
                <a:cs typeface="+mj-cs"/>
                <a:sym typeface="Helvetica"/>
              </a:rPr>
              <a:t>迷惑動画の公開</a:t>
            </a:r>
            <a:endParaRPr lang="en-US" altLang="ja-JP" dirty="0">
              <a:latin typeface="UD Digi Kyokasho NK-R" panose="02020400000000000000" pitchFamily="18" charset="-128"/>
              <a:ea typeface="UD Digi Kyokasho NK-R" panose="02020400000000000000" pitchFamily="18" charset="-128"/>
              <a:cs typeface="+mj-cs"/>
              <a:sym typeface="Helvetica"/>
            </a:endParaRPr>
          </a:p>
          <a:p>
            <a:pPr>
              <a:defRPr sz="3200"/>
            </a:pPr>
            <a:r>
              <a:rPr lang="ja-JP" altLang="en-US" dirty="0">
                <a:latin typeface="UD Digi Kyokasho NK-R" panose="02020400000000000000" pitchFamily="18" charset="-128"/>
                <a:ea typeface="UD Digi Kyokasho NK-R" panose="02020400000000000000" pitchFamily="18" charset="-128"/>
                <a:cs typeface="+mj-cs"/>
                <a:sym typeface="Helvetica"/>
              </a:rPr>
              <a:t>・自動再生による長時間利用</a:t>
            </a:r>
            <a:endParaRPr lang="en-US" altLang="ja-JP" dirty="0">
              <a:latin typeface="UD Digi Kyokasho NK-R" panose="02020400000000000000" pitchFamily="18" charset="-128"/>
              <a:ea typeface="UD Digi Kyokasho NK-R" panose="02020400000000000000" pitchFamily="18" charset="-128"/>
              <a:cs typeface="+mj-cs"/>
              <a:sym typeface="Helvetica"/>
            </a:endParaRPr>
          </a:p>
          <a:p>
            <a:pPr>
              <a:defRPr sz="3200"/>
            </a:pPr>
            <a:r>
              <a:rPr lang="ja-JP" altLang="en-US" dirty="0">
                <a:latin typeface="UD Digi Kyokasho NK-R" panose="02020400000000000000" pitchFamily="18" charset="-128"/>
                <a:ea typeface="UD Digi Kyokasho NK-R" panose="02020400000000000000" pitchFamily="18" charset="-128"/>
                <a:cs typeface="+mj-cs"/>
                <a:sym typeface="Helvetica"/>
              </a:rPr>
              <a:t>・コメント欄に誹謗中傷</a:t>
            </a:r>
            <a:endParaRPr lang="en-US" altLang="ja-JP" dirty="0">
              <a:latin typeface="UD Digi Kyokasho NK-R" panose="02020400000000000000" pitchFamily="18" charset="-128"/>
              <a:ea typeface="UD Digi Kyokasho NK-R" panose="02020400000000000000" pitchFamily="18" charset="-128"/>
              <a:cs typeface="+mj-cs"/>
              <a:sym typeface="Helvetica"/>
            </a:endParaRPr>
          </a:p>
        </p:txBody>
      </p:sp>
      <p:sp>
        <p:nvSpPr>
          <p:cNvPr id="2" name="テキスト ボックス 5">
            <a:extLst>
              <a:ext uri="{FF2B5EF4-FFF2-40B4-BE49-F238E27FC236}">
                <a16:creationId xmlns:a16="http://schemas.microsoft.com/office/drawing/2014/main" id="{89A6E742-6A3F-EF97-B251-173C70D8E3DC}"/>
              </a:ext>
            </a:extLst>
          </p:cNvPr>
          <p:cNvSpPr txBox="1"/>
          <p:nvPr/>
        </p:nvSpPr>
        <p:spPr>
          <a:xfrm>
            <a:off x="1004522" y="3521039"/>
            <a:ext cx="7326678" cy="5847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20" rIns="45719" bIns="45720" anchor="t">
            <a:spAutoFit/>
          </a:bodyPr>
          <a:lstStyle/>
          <a:p>
            <a:pPr>
              <a:defRPr sz="3200"/>
            </a:pPr>
            <a:endParaRPr lang="af-ZA" altLang="ja-JP" dirty="0">
              <a:latin typeface="+mj-lt"/>
              <a:ea typeface="+mj-ea"/>
              <a:cs typeface="+mj-cs"/>
            </a:endParaRPr>
          </a:p>
        </p:txBody>
      </p:sp>
      <p:pic>
        <p:nvPicPr>
          <p:cNvPr id="3" name="図 2"/>
          <p:cNvPicPr>
            <a:picLocks noChangeAspect="1"/>
          </p:cNvPicPr>
          <p:nvPr/>
        </p:nvPicPr>
        <p:blipFill>
          <a:blip r:embed="rId3" cstate="email">
            <a:extLst>
              <a:ext uri="{BEBA8EAE-BF5A-486C-A8C5-ECC9F3942E4B}">
                <a14:imgProps xmlns:a14="http://schemas.microsoft.com/office/drawing/2010/main">
                  <a14:imgLayer r:embed="rId4">
                    <a14:imgEffect>
                      <a14:backgroundRemoval t="625" b="97891" l="443" r="96231"/>
                    </a14:imgEffect>
                  </a14:imgLayer>
                </a14:imgProps>
              </a:ext>
              <a:ext uri="{28A0092B-C50C-407E-A947-70E740481C1C}">
                <a14:useLocalDpi xmlns:a14="http://schemas.microsoft.com/office/drawing/2010/main"/>
              </a:ext>
            </a:extLst>
          </a:blip>
          <a:stretch>
            <a:fillRect/>
          </a:stretch>
        </p:blipFill>
        <p:spPr>
          <a:xfrm>
            <a:off x="148245" y="1931072"/>
            <a:ext cx="2842224" cy="4033310"/>
          </a:xfrm>
          <a:prstGeom prst="rect">
            <a:avLst/>
          </a:prstGeom>
        </p:spPr>
      </p:pic>
      <p:pic>
        <p:nvPicPr>
          <p:cNvPr id="7" name="図 6"/>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917763" y="1976503"/>
            <a:ext cx="2566517" cy="3849437"/>
          </a:xfrm>
          <a:prstGeom prst="rect">
            <a:avLst/>
          </a:prstGeom>
        </p:spPr>
      </p:pic>
      <p:pic>
        <p:nvPicPr>
          <p:cNvPr id="9" name="Picture 2" descr="驚く子どもたちと吹き出しのイラスト">
            <a:extLst>
              <a:ext uri="{FF2B5EF4-FFF2-40B4-BE49-F238E27FC236}">
                <a16:creationId xmlns:a16="http://schemas.microsoft.com/office/drawing/2014/main" id="{3A370283-A8FF-4FE3-95C6-BE7977EC20FC}"/>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006510" y="4800599"/>
            <a:ext cx="2068947" cy="1475849"/>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322270" y="5871370"/>
            <a:ext cx="2595493"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ja-JP" altLang="en-US" sz="1000" b="0" i="0" u="none" strike="noStrike" cap="none" spc="0" normalizeH="0" baseline="0" dirty="0">
                <a:ln>
                  <a:noFill/>
                </a:ln>
                <a:solidFill>
                  <a:srgbClr val="000000"/>
                </a:solidFill>
                <a:effectLst/>
                <a:uFillTx/>
                <a:latin typeface="UD デジタル 教科書体 NP-B" panose="02020700000000000000" pitchFamily="18" charset="-128"/>
                <a:ea typeface="UD デジタル 教科書体 NP-B" panose="02020700000000000000" pitchFamily="18" charset="-128"/>
                <a:sym typeface="Calibri"/>
              </a:rPr>
              <a:t>出典：文部科学省　</a:t>
            </a:r>
            <a:endParaRPr kumimoji="0" lang="en-US" altLang="ja-JP" sz="1000" b="0" i="0" u="none" strike="noStrike" cap="none" spc="0" normalizeH="0" baseline="0" dirty="0">
              <a:ln>
                <a:noFill/>
              </a:ln>
              <a:solidFill>
                <a:srgbClr val="000000"/>
              </a:solidFill>
              <a:effectLst/>
              <a:uFillTx/>
              <a:latin typeface="UD デジタル 教科書体 NP-B" panose="02020700000000000000" pitchFamily="18" charset="-128"/>
              <a:ea typeface="UD デジタル 教科書体 NP-B" panose="02020700000000000000" pitchFamily="18" charset="-128"/>
              <a:sym typeface="Calibri"/>
            </a:endParaRPr>
          </a:p>
          <a:p>
            <a:pPr marL="0" marR="0" indent="0" algn="l" defTabSz="457200" rtl="0" fontAlgn="auto" latinLnBrk="0" hangingPunct="0">
              <a:lnSpc>
                <a:spcPct val="100000"/>
              </a:lnSpc>
              <a:spcBef>
                <a:spcPts val="0"/>
              </a:spcBef>
              <a:spcAft>
                <a:spcPts val="0"/>
              </a:spcAft>
              <a:buClrTx/>
              <a:buSzTx/>
              <a:buFontTx/>
              <a:buNone/>
              <a:tabLst/>
            </a:pPr>
            <a:r>
              <a:rPr kumimoji="0" lang="ja-JP" altLang="en-US" sz="1000" b="0" i="0" u="none" strike="noStrike" cap="none" spc="0" normalizeH="0" baseline="0" dirty="0">
                <a:ln>
                  <a:noFill/>
                </a:ln>
                <a:solidFill>
                  <a:srgbClr val="000000"/>
                </a:solidFill>
                <a:effectLst/>
                <a:uFillTx/>
                <a:latin typeface="UD デジタル 教科書体 NP-B" panose="02020700000000000000" pitchFamily="18" charset="-128"/>
                <a:ea typeface="UD デジタル 教科書体 NP-B" panose="02020700000000000000" pitchFamily="18" charset="-128"/>
                <a:sym typeface="Calibri"/>
              </a:rPr>
              <a:t>「スマホ時代のキミたちへ」リーフレット</a:t>
            </a:r>
          </a:p>
        </p:txBody>
      </p:sp>
    </p:spTree>
    <p:extLst>
      <p:ext uri="{BB962C8B-B14F-4D97-AF65-F5344CB8AC3E}">
        <p14:creationId xmlns:p14="http://schemas.microsoft.com/office/powerpoint/2010/main" val="73525797"/>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タイトル 1"/>
          <p:cNvSpPr txBox="1">
            <a:spLocks noGrp="1"/>
          </p:cNvSpPr>
          <p:nvPr>
            <p:ph type="title"/>
          </p:nvPr>
        </p:nvSpPr>
        <p:spPr>
          <a:xfrm>
            <a:off x="1097280" y="977900"/>
            <a:ext cx="10058401" cy="759460"/>
          </a:xfrm>
          <a:prstGeom prst="rect">
            <a:avLst/>
          </a:prstGeom>
        </p:spPr>
        <p:txBody>
          <a:bodyPr anchor="ctr"/>
          <a:lstStyle/>
          <a:p>
            <a:pPr>
              <a:defRPr spc="-100">
                <a:latin typeface="+mj-lt"/>
                <a:ea typeface="+mj-ea"/>
                <a:cs typeface="+mj-cs"/>
                <a:sym typeface="Helvetica"/>
              </a:defRPr>
            </a:pPr>
            <a:r>
              <a:rPr lang="ja-JP" altLang="en-US" dirty="0">
                <a:latin typeface="UD デジタル 教科書体 NP-B" panose="02020700000000000000" pitchFamily="18" charset="-128"/>
                <a:ea typeface="UD デジタル 教科書体 NP-B" panose="02020700000000000000" pitchFamily="18" charset="-128"/>
              </a:rPr>
              <a:t>⑨</a:t>
            </a:r>
            <a:r>
              <a:rPr dirty="0" err="1">
                <a:latin typeface="UD デジタル 教科書体 NP-B" panose="02020700000000000000" pitchFamily="18" charset="-128"/>
                <a:ea typeface="UD デジタル 教科書体 NP-B" panose="02020700000000000000" pitchFamily="18" charset="-128"/>
              </a:rPr>
              <a:t>質問型SNS</a:t>
            </a:r>
            <a:endParaRPr dirty="0">
              <a:latin typeface="UD デジタル 教科書体 NP-B" panose="02020700000000000000" pitchFamily="18" charset="-128"/>
              <a:ea typeface="UD デジタル 教科書体 NP-B" panose="02020700000000000000" pitchFamily="18" charset="-128"/>
            </a:endParaRPr>
          </a:p>
        </p:txBody>
      </p:sp>
      <p:sp>
        <p:nvSpPr>
          <p:cNvPr id="156" name="テキスト ボックス 8"/>
          <p:cNvSpPr txBox="1"/>
          <p:nvPr/>
        </p:nvSpPr>
        <p:spPr>
          <a:xfrm>
            <a:off x="1240876" y="2331198"/>
            <a:ext cx="7788824" cy="17035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20" rIns="45719" bIns="45720" anchor="t">
            <a:spAutoFit/>
          </a:bodyPr>
          <a:lstStyle/>
          <a:p>
            <a:pPr marL="342900" indent="-342900">
              <a:lnSpc>
                <a:spcPct val="200000"/>
              </a:lnSpc>
              <a:buFont typeface="Arial"/>
              <a:buChar char="•"/>
              <a:defRPr sz="2400" b="1"/>
            </a:pPr>
            <a:r>
              <a:rPr sz="2800" dirty="0" err="1">
                <a:latin typeface="UD Digi Kyokasho NK-R" panose="02020400000000000000" pitchFamily="18" charset="-128"/>
                <a:ea typeface="UD Digi Kyokasho NK-R" panose="02020400000000000000" pitchFamily="18" charset="-128"/>
              </a:rPr>
              <a:t>ID</a:t>
            </a:r>
            <a:r>
              <a:rPr sz="2800" dirty="0" err="1">
                <a:latin typeface="UD Digi Kyokasho NK-R" panose="02020400000000000000" pitchFamily="18" charset="-128"/>
                <a:ea typeface="UD Digi Kyokasho NK-R" panose="02020400000000000000" pitchFamily="18" charset="-128"/>
                <a:cs typeface="+mj-cs"/>
                <a:sym typeface="Helvetica"/>
              </a:rPr>
              <a:t>を取得すれば、無料で質問できる</a:t>
            </a:r>
            <a:r>
              <a:rPr lang="ja-JP" altLang="en-US" sz="2800" dirty="0" err="1">
                <a:latin typeface="UD Digi Kyokasho NK-R" panose="02020400000000000000" pitchFamily="18" charset="-128"/>
                <a:ea typeface="UD Digi Kyokasho NK-R" panose="02020400000000000000" pitchFamily="18" charset="-128"/>
                <a:cs typeface="+mj-cs"/>
                <a:sym typeface="Helvetica"/>
              </a:rPr>
              <a:t>。</a:t>
            </a:r>
            <a:endParaRPr lang="en-US" sz="2800" dirty="0">
              <a:latin typeface="UD Digi Kyokasho NK-R" panose="02020400000000000000" pitchFamily="18" charset="-128"/>
              <a:ea typeface="UD Digi Kyokasho NK-R" panose="02020400000000000000" pitchFamily="18" charset="-128"/>
              <a:cs typeface="+mj-cs"/>
            </a:endParaRPr>
          </a:p>
          <a:p>
            <a:pPr marL="342900" indent="-342900">
              <a:lnSpc>
                <a:spcPct val="200000"/>
              </a:lnSpc>
              <a:buFont typeface="Arial"/>
              <a:buChar char="•"/>
              <a:defRPr sz="2400" b="1"/>
            </a:pPr>
            <a:r>
              <a:rPr sz="2800" dirty="0" err="1">
                <a:latin typeface="UD Digi Kyokasho NK-R" panose="02020400000000000000" pitchFamily="18" charset="-128"/>
                <a:ea typeface="UD Digi Kyokasho NK-R" panose="02020400000000000000" pitchFamily="18" charset="-128"/>
                <a:cs typeface="+mj-cs"/>
                <a:sym typeface="Helvetica"/>
              </a:rPr>
              <a:t>質問の内容によっては、年齢制限がかけられる</a:t>
            </a:r>
            <a:r>
              <a:rPr lang="ja-JP" altLang="en-US" sz="2800" dirty="0" err="1">
                <a:latin typeface="UD Digi Kyokasho NK-R" panose="02020400000000000000" pitchFamily="18" charset="-128"/>
                <a:ea typeface="UD Digi Kyokasho NK-R" panose="02020400000000000000" pitchFamily="18" charset="-128"/>
                <a:cs typeface="+mj-cs"/>
                <a:sym typeface="Helvetica"/>
              </a:rPr>
              <a:t>。</a:t>
            </a:r>
            <a:endParaRPr sz="2800" dirty="0">
              <a:latin typeface="UD Digi Kyokasho NK-R" panose="02020400000000000000" pitchFamily="18" charset="-128"/>
              <a:ea typeface="UD Digi Kyokasho NK-R" panose="02020400000000000000" pitchFamily="18" charset="-128"/>
              <a:cs typeface="+mj-cs"/>
            </a:endParaRPr>
          </a:p>
        </p:txBody>
      </p:sp>
      <p:pic>
        <p:nvPicPr>
          <p:cNvPr id="4098" name="Picture 2" descr="Q&amp;A」のイラスト文字 | かわいいフリー素材集 いらすとや"/>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3706" y="4510746"/>
            <a:ext cx="3118803" cy="16398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1" y="2190750"/>
            <a:ext cx="12191998" cy="340995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タイトル 1"/>
          <p:cNvSpPr>
            <a:spLocks noGrp="1"/>
          </p:cNvSpPr>
          <p:nvPr>
            <p:ph type="ctrTitle"/>
          </p:nvPr>
        </p:nvSpPr>
        <p:spPr>
          <a:xfrm>
            <a:off x="488154" y="2000250"/>
            <a:ext cx="10701337" cy="4003793"/>
          </a:xfrm>
        </p:spPr>
        <p:txBody>
          <a:bodyPr anchor="ctr">
            <a:noAutofit/>
          </a:bodyPr>
          <a:lstStyle/>
          <a:p>
            <a:pPr algn="l"/>
            <a:r>
              <a:rPr kumimoji="1" lang="ja-JP" altLang="en-US" sz="4000" dirty="0">
                <a:solidFill>
                  <a:schemeClr val="bg1"/>
                </a:solidFill>
                <a:latin typeface="UD デジタル 教科書体 NP-B" panose="02020700000000000000" pitchFamily="18" charset="-128"/>
                <a:ea typeface="UD デジタル 教科書体 NP-B" panose="02020700000000000000" pitchFamily="18" charset="-128"/>
              </a:rPr>
              <a:t>□ 兵庫県の子ども達の実態より</a:t>
            </a:r>
            <a:br>
              <a:rPr kumimoji="1" lang="en-US" altLang="ja-JP" sz="4000" dirty="0">
                <a:solidFill>
                  <a:schemeClr val="bg1"/>
                </a:solidFill>
                <a:latin typeface="UD デジタル 教科書体 NP-B" panose="02020700000000000000" pitchFamily="18" charset="-128"/>
                <a:ea typeface="UD デジタル 教科書体 NP-B" panose="02020700000000000000" pitchFamily="18" charset="-128"/>
              </a:rPr>
            </a:br>
            <a:br>
              <a:rPr kumimoji="1" lang="en-US" altLang="ja-JP" sz="4000" dirty="0">
                <a:solidFill>
                  <a:schemeClr val="bg1"/>
                </a:solidFill>
                <a:latin typeface="UD デジタル 教科書体 NP-B" panose="02020700000000000000" pitchFamily="18" charset="-128"/>
                <a:ea typeface="UD デジタル 教科書体 NP-B" panose="02020700000000000000" pitchFamily="18" charset="-128"/>
              </a:rPr>
            </a:br>
            <a:r>
              <a:rPr kumimoji="1" lang="ja-JP" altLang="en-US" sz="4000" dirty="0">
                <a:solidFill>
                  <a:schemeClr val="bg1"/>
                </a:solidFill>
                <a:latin typeface="UD デジタル 教科書体 NP-B" panose="02020700000000000000" pitchFamily="18" charset="-128"/>
                <a:ea typeface="UD デジタル 教科書体 NP-B" panose="02020700000000000000" pitchFamily="18" charset="-128"/>
              </a:rPr>
              <a:t>□ </a:t>
            </a:r>
            <a:r>
              <a:rPr kumimoji="1" lang="en-US" altLang="ja-JP" sz="4000" dirty="0">
                <a:solidFill>
                  <a:schemeClr val="bg1"/>
                </a:solidFill>
                <a:latin typeface="UD デジタル 教科書体 NP-B" panose="02020700000000000000" pitchFamily="18" charset="-128"/>
                <a:ea typeface="UD デジタル 教科書体 NP-B" panose="02020700000000000000" pitchFamily="18" charset="-128"/>
              </a:rPr>
              <a:t>SNS</a:t>
            </a:r>
            <a:r>
              <a:rPr kumimoji="1" lang="ja-JP" altLang="en-US" sz="4000" dirty="0">
                <a:solidFill>
                  <a:schemeClr val="bg1"/>
                </a:solidFill>
                <a:latin typeface="UD デジタル 教科書体 NP-B" panose="02020700000000000000" pitchFamily="18" charset="-128"/>
                <a:ea typeface="UD デジタル 教科書体 NP-B" panose="02020700000000000000" pitchFamily="18" charset="-128"/>
              </a:rPr>
              <a:t>の基本的なしくみ</a:t>
            </a:r>
            <a:br>
              <a:rPr kumimoji="1" lang="en-US" altLang="ja-JP" sz="4000" dirty="0">
                <a:solidFill>
                  <a:schemeClr val="bg1"/>
                </a:solidFill>
                <a:latin typeface="UD デジタル 教科書体 NP-B" panose="02020700000000000000" pitchFamily="18" charset="-128"/>
                <a:ea typeface="UD デジタル 教科書体 NP-B" panose="02020700000000000000" pitchFamily="18" charset="-128"/>
              </a:rPr>
            </a:br>
            <a:br>
              <a:rPr kumimoji="1" lang="en-US" altLang="ja-JP" sz="4000" dirty="0">
                <a:solidFill>
                  <a:schemeClr val="bg1"/>
                </a:solidFill>
                <a:latin typeface="UD デジタル 教科書体 NP-B" panose="02020700000000000000" pitchFamily="18" charset="-128"/>
                <a:ea typeface="UD デジタル 教科書体 NP-B" panose="02020700000000000000" pitchFamily="18" charset="-128"/>
              </a:rPr>
            </a:br>
            <a:r>
              <a:rPr kumimoji="1" lang="ja-JP" altLang="en-US" sz="4000" dirty="0">
                <a:solidFill>
                  <a:schemeClr val="bg1"/>
                </a:solidFill>
                <a:latin typeface="UD デジタル 教科書体 NP-B" panose="02020700000000000000" pitchFamily="18" charset="-128"/>
                <a:ea typeface="UD デジタル 教科書体 NP-B" panose="02020700000000000000" pitchFamily="18" charset="-128"/>
              </a:rPr>
              <a:t>□ 様々な</a:t>
            </a:r>
            <a:r>
              <a:rPr kumimoji="1" lang="en-US" altLang="ja-JP" sz="4000" dirty="0">
                <a:solidFill>
                  <a:schemeClr val="bg1"/>
                </a:solidFill>
                <a:latin typeface="UD デジタル 教科書体 NP-B" panose="02020700000000000000" pitchFamily="18" charset="-128"/>
                <a:ea typeface="UD デジタル 教科書体 NP-B" panose="02020700000000000000" pitchFamily="18" charset="-128"/>
              </a:rPr>
              <a:t>SNS</a:t>
            </a:r>
            <a:r>
              <a:rPr kumimoji="1" lang="ja-JP" altLang="en-US" sz="4000" dirty="0">
                <a:solidFill>
                  <a:schemeClr val="bg1"/>
                </a:solidFill>
                <a:latin typeface="UD デジタル 教科書体 NP-B" panose="02020700000000000000" pitchFamily="18" charset="-128"/>
                <a:ea typeface="UD デジタル 教科書体 NP-B" panose="02020700000000000000" pitchFamily="18" charset="-128"/>
              </a:rPr>
              <a:t>の特徴とトラブル事例に</a:t>
            </a:r>
            <a:r>
              <a:rPr kumimoji="1" lang="ja-JP" altLang="en-US" sz="4400" dirty="0">
                <a:solidFill>
                  <a:schemeClr val="bg1"/>
                </a:solidFill>
                <a:latin typeface="UD デジタル 教科書体 NP-B" panose="02020700000000000000" pitchFamily="18" charset="-128"/>
                <a:ea typeface="UD デジタル 教科書体 NP-B" panose="02020700000000000000" pitchFamily="18" charset="-128"/>
              </a:rPr>
              <a:t>ついて</a:t>
            </a:r>
            <a:endParaRPr kumimoji="1" lang="ja-JP" altLang="en-US" sz="3600" dirty="0">
              <a:solidFill>
                <a:schemeClr val="bg1"/>
              </a:solidFill>
              <a:latin typeface="UD デジタル 教科書体 NP-B" panose="02020700000000000000" pitchFamily="18" charset="-128"/>
              <a:ea typeface="UD デジタル 教科書体 NP-B" panose="02020700000000000000" pitchFamily="18" charset="-128"/>
            </a:endParaRPr>
          </a:p>
        </p:txBody>
      </p:sp>
      <p:sp>
        <p:nvSpPr>
          <p:cNvPr id="5" name="タイトル 1">
            <a:extLst>
              <a:ext uri="{FF2B5EF4-FFF2-40B4-BE49-F238E27FC236}">
                <a16:creationId xmlns:a16="http://schemas.microsoft.com/office/drawing/2014/main" id="{C88420AF-BDA0-4B3F-ACC9-BA1537421F52}"/>
              </a:ext>
            </a:extLst>
          </p:cNvPr>
          <p:cNvSpPr txBox="1">
            <a:spLocks/>
          </p:cNvSpPr>
          <p:nvPr/>
        </p:nvSpPr>
        <p:spPr>
          <a:xfrm>
            <a:off x="-1" y="879592"/>
            <a:ext cx="12191999" cy="933451"/>
          </a:xfrm>
          <a:prstGeom prst="rect">
            <a:avLst/>
          </a:prstGeom>
          <a:solidFill>
            <a:schemeClr val="bg1">
              <a:lumMod val="95000"/>
            </a:schemeClr>
          </a:solidFill>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endParaRPr lang="ja-JP" altLang="en-US" sz="3200" dirty="0"/>
          </a:p>
        </p:txBody>
      </p:sp>
      <p:sp>
        <p:nvSpPr>
          <p:cNvPr id="6" name="タイトル 1"/>
          <p:cNvSpPr txBox="1">
            <a:spLocks/>
          </p:cNvSpPr>
          <p:nvPr/>
        </p:nvSpPr>
        <p:spPr>
          <a:xfrm>
            <a:off x="0" y="867873"/>
            <a:ext cx="12191998" cy="94517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4800" b="1" dirty="0">
                <a:latin typeface="UD デジタル 教科書体 NP-B" panose="02020700000000000000" pitchFamily="18" charset="-128"/>
                <a:ea typeface="UD デジタル 教科書体 NP-B" panose="02020700000000000000" pitchFamily="18" charset="-128"/>
              </a:rPr>
              <a:t>様々な</a:t>
            </a:r>
            <a:r>
              <a:rPr lang="en-US" altLang="ja-JP" sz="4800" b="1" dirty="0">
                <a:latin typeface="UD デジタル 教科書体 NP-B" panose="02020700000000000000" pitchFamily="18" charset="-128"/>
                <a:ea typeface="UD デジタル 教科書体 NP-B" panose="02020700000000000000" pitchFamily="18" charset="-128"/>
              </a:rPr>
              <a:t>SNS</a:t>
            </a:r>
            <a:r>
              <a:rPr lang="ja-JP" altLang="en-US" sz="4800" b="1" dirty="0">
                <a:latin typeface="UD デジタル 教科書体 NP-B" panose="02020700000000000000" pitchFamily="18" charset="-128"/>
                <a:ea typeface="UD デジタル 教科書体 NP-B" panose="02020700000000000000" pitchFamily="18" charset="-128"/>
              </a:rPr>
              <a:t>について</a:t>
            </a:r>
          </a:p>
        </p:txBody>
      </p:sp>
    </p:spTree>
    <p:extLst>
      <p:ext uri="{BB962C8B-B14F-4D97-AF65-F5344CB8AC3E}">
        <p14:creationId xmlns:p14="http://schemas.microsoft.com/office/powerpoint/2010/main" val="29101725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タイトル 1"/>
          <p:cNvSpPr txBox="1">
            <a:spLocks noGrp="1"/>
          </p:cNvSpPr>
          <p:nvPr>
            <p:ph type="title"/>
          </p:nvPr>
        </p:nvSpPr>
        <p:spPr>
          <a:xfrm>
            <a:off x="1097280" y="916787"/>
            <a:ext cx="10058401" cy="820573"/>
          </a:xfrm>
          <a:prstGeom prst="rect">
            <a:avLst/>
          </a:prstGeom>
        </p:spPr>
        <p:txBody>
          <a:bodyPr anchor="ctr"/>
          <a:lstStyle/>
          <a:p>
            <a:pPr>
              <a:defRPr spc="-100">
                <a:latin typeface="+mj-lt"/>
                <a:ea typeface="+mj-ea"/>
                <a:cs typeface="+mj-cs"/>
                <a:sym typeface="Helvetica"/>
              </a:defRPr>
            </a:pPr>
            <a:r>
              <a:rPr lang="ja-JP" altLang="en-US" dirty="0">
                <a:latin typeface="UD デジタル 教科書体 NP-B" panose="02020700000000000000" pitchFamily="18" charset="-128"/>
                <a:ea typeface="UD デジタル 教科書体 NP-B" panose="02020700000000000000" pitchFamily="18" charset="-128"/>
              </a:rPr>
              <a:t>⑩</a:t>
            </a:r>
            <a:r>
              <a:rPr dirty="0" err="1">
                <a:latin typeface="UD デジタル 教科書体 NP-B" panose="02020700000000000000" pitchFamily="18" charset="-128"/>
                <a:ea typeface="UD デジタル 教科書体 NP-B" panose="02020700000000000000" pitchFamily="18" charset="-128"/>
              </a:rPr>
              <a:t>位置情報共有型SNS</a:t>
            </a:r>
            <a:endParaRPr dirty="0">
              <a:latin typeface="UD デジタル 教科書体 NP-B" panose="02020700000000000000" pitchFamily="18" charset="-128"/>
              <a:ea typeface="UD デジタル 教科書体 NP-B" panose="02020700000000000000" pitchFamily="18" charset="-128"/>
            </a:endParaRPr>
          </a:p>
        </p:txBody>
      </p:sp>
      <p:sp>
        <p:nvSpPr>
          <p:cNvPr id="164" name="テキスト ボックス 8"/>
          <p:cNvSpPr txBox="1"/>
          <p:nvPr/>
        </p:nvSpPr>
        <p:spPr>
          <a:xfrm>
            <a:off x="832747" y="2368917"/>
            <a:ext cx="6573175" cy="33239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20" rIns="45719" bIns="45720" anchor="t">
            <a:spAutoFit/>
          </a:bodyPr>
          <a:lstStyle/>
          <a:p>
            <a:pPr marL="342900" indent="-342900">
              <a:lnSpc>
                <a:spcPct val="150000"/>
              </a:lnSpc>
              <a:buFont typeface="Arial" panose="020B0604020202020204" pitchFamily="34" charset="0"/>
              <a:buChar char="•"/>
              <a:defRPr sz="2400" b="1"/>
            </a:pPr>
            <a:r>
              <a:rPr sz="2800" dirty="0" err="1">
                <a:latin typeface="UD Digi Kyokasho NK-R" panose="02020400000000000000" pitchFamily="18" charset="-128"/>
                <a:ea typeface="UD Digi Kyokasho NK-R" panose="02020400000000000000" pitchFamily="18" charset="-128"/>
                <a:cs typeface="+mj-cs"/>
                <a:sym typeface="Helvetica"/>
              </a:rPr>
              <a:t>簡単に位置情報のオン・オフができる</a:t>
            </a:r>
            <a:r>
              <a:rPr lang="ja-JP" altLang="en-US" sz="2800" dirty="0" err="1">
                <a:latin typeface="UD Digi Kyokasho NK-R" panose="02020400000000000000" pitchFamily="18" charset="-128"/>
                <a:ea typeface="UD Digi Kyokasho NK-R" panose="02020400000000000000" pitchFamily="18" charset="-128"/>
                <a:cs typeface="+mj-cs"/>
                <a:sym typeface="Helvetica"/>
              </a:rPr>
              <a:t>。</a:t>
            </a:r>
            <a:endParaRPr lang="en-US" sz="2800" dirty="0" err="1">
              <a:latin typeface="UD Digi Kyokasho NK-R" panose="02020400000000000000" pitchFamily="18" charset="-128"/>
              <a:ea typeface="UD Digi Kyokasho NK-R" panose="02020400000000000000" pitchFamily="18" charset="-128"/>
              <a:cs typeface="+mj-cs"/>
            </a:endParaRPr>
          </a:p>
          <a:p>
            <a:pPr marL="342900" indent="-342900">
              <a:lnSpc>
                <a:spcPct val="150000"/>
              </a:lnSpc>
              <a:buFont typeface="Arial" panose="020B0604020202020204" pitchFamily="34" charset="0"/>
              <a:buChar char="•"/>
              <a:defRPr sz="2400" b="1"/>
            </a:pPr>
            <a:r>
              <a:rPr lang="ja-JP" sz="2800" dirty="0">
                <a:latin typeface="UD Digi Kyokasho NK-R" panose="02020400000000000000" pitchFamily="18" charset="-128"/>
                <a:ea typeface="UD Digi Kyokasho NK-R" panose="02020400000000000000" pitchFamily="18" charset="-128"/>
                <a:cs typeface="+mj-cs"/>
                <a:sym typeface="Helvetica"/>
              </a:rPr>
              <a:t>友</a:t>
            </a:r>
            <a:r>
              <a:rPr lang="ja-JP" altLang="en-US" sz="2800" dirty="0">
                <a:latin typeface="UD Digi Kyokasho NK-R" panose="02020400000000000000" pitchFamily="18" charset="-128"/>
                <a:ea typeface="UD Digi Kyokasho NK-R" panose="02020400000000000000" pitchFamily="18" charset="-128"/>
                <a:cs typeface="+mj-cs"/>
                <a:sym typeface="Helvetica"/>
              </a:rPr>
              <a:t>だち</a:t>
            </a:r>
            <a:r>
              <a:rPr lang="ja-JP" sz="2800" dirty="0">
                <a:latin typeface="UD Digi Kyokasho NK-R" panose="02020400000000000000" pitchFamily="18" charset="-128"/>
                <a:ea typeface="UD Digi Kyokasho NK-R" panose="02020400000000000000" pitchFamily="18" charset="-128"/>
                <a:cs typeface="+mj-cs"/>
                <a:sym typeface="Helvetica"/>
              </a:rPr>
              <a:t>の充電量や歩数も知ることが</a:t>
            </a:r>
            <a:r>
              <a:rPr lang="ja-JP" altLang="en-US" sz="2800" dirty="0">
                <a:latin typeface="UD Digi Kyokasho NK-R" panose="02020400000000000000" pitchFamily="18" charset="-128"/>
                <a:ea typeface="UD Digi Kyokasho NK-R" panose="02020400000000000000" pitchFamily="18" charset="-128"/>
                <a:cs typeface="+mj-cs"/>
                <a:sym typeface="Helvetica"/>
              </a:rPr>
              <a:t>可能</a:t>
            </a:r>
            <a:endParaRPr lang="en-US" altLang="ja-JP" sz="2800" dirty="0">
              <a:latin typeface="UD Digi Kyokasho NK-R" panose="02020400000000000000" pitchFamily="18" charset="-128"/>
              <a:ea typeface="UD Digi Kyokasho NK-R" panose="02020400000000000000" pitchFamily="18" charset="-128"/>
              <a:cs typeface="+mj-cs"/>
            </a:endParaRPr>
          </a:p>
          <a:p>
            <a:pPr marL="342900" indent="-342900">
              <a:lnSpc>
                <a:spcPct val="150000"/>
              </a:lnSpc>
              <a:buFont typeface="Arial" panose="020B0604020202020204" pitchFamily="34" charset="0"/>
              <a:buChar char="•"/>
              <a:defRPr sz="2400" b="1"/>
            </a:pPr>
            <a:r>
              <a:rPr sz="2800" dirty="0" err="1">
                <a:latin typeface="UD Digi Kyokasho NK-R" panose="02020400000000000000" pitchFamily="18" charset="-128"/>
                <a:ea typeface="UD Digi Kyokasho NK-R" panose="02020400000000000000" pitchFamily="18" charset="-128"/>
                <a:cs typeface="+mj-cs"/>
                <a:sym typeface="Helvetica"/>
              </a:rPr>
              <a:t>自分の位置情報を表示したくない時は、ゴーストモード</a:t>
            </a:r>
            <a:r>
              <a:rPr lang="ja-JP" altLang="en-US" sz="2800" dirty="0">
                <a:latin typeface="UD Digi Kyokasho NK-R" panose="02020400000000000000" pitchFamily="18" charset="-128"/>
                <a:ea typeface="UD Digi Kyokasho NK-R" panose="02020400000000000000" pitchFamily="18" charset="-128"/>
                <a:cs typeface="+mj-cs"/>
                <a:sym typeface="Helvetica"/>
              </a:rPr>
              <a:t>という機能があり、自分の場所を曖昧に表示することができる</a:t>
            </a:r>
            <a:r>
              <a:rPr sz="2800" dirty="0">
                <a:latin typeface="UD Digi Kyokasho NK-R" panose="02020400000000000000" pitchFamily="18" charset="-128"/>
                <a:ea typeface="UD Digi Kyokasho NK-R" panose="02020400000000000000" pitchFamily="18" charset="-128"/>
                <a:cs typeface="+mj-cs"/>
                <a:sym typeface="Helvetica"/>
              </a:rPr>
              <a:t>。</a:t>
            </a:r>
            <a:endParaRPr sz="2800" dirty="0">
              <a:latin typeface="UD Digi Kyokasho NK-R" panose="02020400000000000000" pitchFamily="18" charset="-128"/>
              <a:ea typeface="UD Digi Kyokasho NK-R" panose="02020400000000000000" pitchFamily="18" charset="-128"/>
              <a:cs typeface="+mj-cs"/>
            </a:endParaRPr>
          </a:p>
        </p:txBody>
      </p:sp>
      <p:grpSp>
        <p:nvGrpSpPr>
          <p:cNvPr id="7" name="グループ化 6"/>
          <p:cNvGrpSpPr/>
          <p:nvPr/>
        </p:nvGrpSpPr>
        <p:grpSpPr>
          <a:xfrm>
            <a:off x="7353300" y="2247900"/>
            <a:ext cx="4662638" cy="3250045"/>
            <a:chOff x="6692620" y="1790692"/>
            <a:chExt cx="5323318" cy="3707253"/>
          </a:xfrm>
        </p:grpSpPr>
        <p:grpSp>
          <p:nvGrpSpPr>
            <p:cNvPr id="4" name="グループ化 3"/>
            <p:cNvGrpSpPr/>
            <p:nvPr/>
          </p:nvGrpSpPr>
          <p:grpSpPr>
            <a:xfrm>
              <a:off x="6692620" y="1790692"/>
              <a:ext cx="5323318" cy="3707253"/>
              <a:chOff x="6757934" y="1906147"/>
              <a:chExt cx="5323318" cy="3707253"/>
            </a:xfrm>
          </p:grpSpPr>
          <p:pic>
            <p:nvPicPr>
              <p:cNvPr id="10244" name="Picture 4" descr="スマホの地図アプリを見ている人のイラスト（男性） | かわいいフリー ..."/>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757934" y="1906147"/>
                <a:ext cx="5323318" cy="3707253"/>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マップピンのイラスト「影付き・影なし」 | かわいいフリー素材集 ..."/>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115632" y="2790654"/>
                <a:ext cx="995404" cy="1018249"/>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descr="女の子の顔のアイコン | かわいいフリー素材集 いらすとや"/>
              <p:cNvPicPr>
                <a:picLocks noChangeAspect="1" noChangeArrowheads="1"/>
              </p:cNvPicPr>
              <p:nvPr/>
            </p:nvPicPr>
            <p:blipFill>
              <a:blip r:embed="rId5" cstate="email">
                <a:extLst>
                  <a:ext uri="{BEBA8EAE-BF5A-486C-A8C5-ECC9F3942E4B}">
                    <a14:imgProps xmlns:a14="http://schemas.microsoft.com/office/drawing/2010/main">
                      <a14:imgLayer r:embed="rId6">
                        <a14:imgEffect>
                          <a14:backgroundRemoval t="2222" b="100000" l="9375" r="90625"/>
                        </a14:imgEffect>
                      </a14:imgLayer>
                    </a14:imgProps>
                  </a:ext>
                  <a:ext uri="{28A0092B-C50C-407E-A947-70E740481C1C}">
                    <a14:useLocalDpi xmlns:a14="http://schemas.microsoft.com/office/drawing/2010/main"/>
                  </a:ext>
                </a:extLst>
              </a:blip>
              <a:srcRect/>
              <a:stretch>
                <a:fillRect/>
              </a:stretch>
            </p:blipFill>
            <p:spPr bwMode="auto">
              <a:xfrm>
                <a:off x="7221010" y="2854055"/>
                <a:ext cx="535536" cy="53792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マップピンのイラスト「影付き・影なし」 | かわいいフリー素材集 ..."/>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668507" y="2315320"/>
                <a:ext cx="995404" cy="101824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マップピンのイラスト「影付き・影なし」 | かわいいフリー素材集 ..."/>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164913" y="3448050"/>
                <a:ext cx="995404" cy="1018249"/>
              </a:xfrm>
              <a:prstGeom prst="rect">
                <a:avLst/>
              </a:prstGeom>
              <a:noFill/>
              <a:extLst>
                <a:ext uri="{909E8E84-426E-40DD-AFC4-6F175D3DCCD1}">
                  <a14:hiddenFill xmlns:a14="http://schemas.microsoft.com/office/drawing/2010/main">
                    <a:solidFill>
                      <a:srgbClr val="FFFFFF"/>
                    </a:solidFill>
                  </a14:hiddenFill>
                </a:ext>
              </a:extLst>
            </p:spPr>
          </p:pic>
          <p:grpSp>
            <p:nvGrpSpPr>
              <p:cNvPr id="3" name="グループ化 2"/>
              <p:cNvGrpSpPr/>
              <p:nvPr/>
            </p:nvGrpSpPr>
            <p:grpSpPr>
              <a:xfrm>
                <a:off x="7791159" y="2192273"/>
                <a:ext cx="1046204" cy="1070215"/>
                <a:chOff x="7807034" y="2192273"/>
                <a:chExt cx="1046204" cy="1070215"/>
              </a:xfrm>
            </p:grpSpPr>
            <p:pic>
              <p:nvPicPr>
                <p:cNvPr id="18" name="Picture 6" descr="マップピンのイラスト「影付き・影なし」 | かわいいフリー素材集 ..."/>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807034" y="2192273"/>
                  <a:ext cx="1046204" cy="1070215"/>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男性の顔のアイコン | かわいいフリー素材集 いらすとや"/>
                <p:cNvPicPr>
                  <a:picLocks noChangeAspect="1" noChangeArrowheads="1"/>
                </p:cNvPicPr>
                <p:nvPr/>
              </p:nvPicPr>
              <p:blipFill>
                <a:blip r:embed="rId8" cstate="email">
                  <a:extLst>
                    <a:ext uri="{BEBA8EAE-BF5A-486C-A8C5-ECC9F3942E4B}">
                      <a14:imgProps xmlns:a14="http://schemas.microsoft.com/office/drawing/2010/main">
                        <a14:imgLayer r:embed="rId9">
                          <a14:imgEffect>
                            <a14:backgroundRemoval t="4889" b="100000" l="0" r="100000"/>
                          </a14:imgEffect>
                        </a14:imgLayer>
                      </a14:imgProps>
                    </a:ext>
                    <a:ext uri="{28A0092B-C50C-407E-A947-70E740481C1C}">
                      <a14:useLocalDpi xmlns:a14="http://schemas.microsoft.com/office/drawing/2010/main"/>
                    </a:ext>
                  </a:extLst>
                </a:blip>
                <a:srcRect/>
                <a:stretch>
                  <a:fillRect/>
                </a:stretch>
              </p:blipFill>
              <p:spPr bwMode="auto">
                <a:xfrm>
                  <a:off x="7922177" y="2271121"/>
                  <a:ext cx="517223" cy="519533"/>
                </a:xfrm>
                <a:prstGeom prst="rect">
                  <a:avLst/>
                </a:prstGeom>
                <a:noFill/>
                <a:extLst>
                  <a:ext uri="{909E8E84-426E-40DD-AFC4-6F175D3DCCD1}">
                    <a14:hiddenFill xmlns:a14="http://schemas.microsoft.com/office/drawing/2010/main">
                      <a:solidFill>
                        <a:srgbClr val="FFFFFF"/>
                      </a:solidFill>
                    </a14:hiddenFill>
                  </a:ext>
                </a:extLst>
              </p:spPr>
            </p:pic>
          </p:grpSp>
          <p:pic>
            <p:nvPicPr>
              <p:cNvPr id="10252" name="Picture 12" descr="女の子の顔のアイコン | かわいいフリー素材集 いらすとや"/>
              <p:cNvPicPr>
                <a:picLocks noChangeAspect="1" noChangeArrowheads="1"/>
              </p:cNvPicPr>
              <p:nvPr/>
            </p:nvPicPr>
            <p:blipFill>
              <a:blip r:embed="rId10" cstate="email">
                <a:extLst>
                  <a:ext uri="{BEBA8EAE-BF5A-486C-A8C5-ECC9F3942E4B}">
                    <a14:imgProps xmlns:a14="http://schemas.microsoft.com/office/drawing/2010/main">
                      <a14:imgLayer r:embed="rId11">
                        <a14:imgEffect>
                          <a14:backgroundRemoval t="4000" b="100000" l="4000" r="96000"/>
                        </a14:imgEffect>
                      </a14:imgLayer>
                    </a14:imgProps>
                  </a:ext>
                  <a:ext uri="{28A0092B-C50C-407E-A947-70E740481C1C}">
                    <a14:useLocalDpi xmlns:a14="http://schemas.microsoft.com/office/drawing/2010/main"/>
                  </a:ext>
                </a:extLst>
              </a:blip>
              <a:srcRect/>
              <a:stretch>
                <a:fillRect/>
              </a:stretch>
            </p:blipFill>
            <p:spPr bwMode="auto">
              <a:xfrm>
                <a:off x="8803957" y="2396417"/>
                <a:ext cx="457638" cy="457638"/>
              </a:xfrm>
              <a:prstGeom prst="rect">
                <a:avLst/>
              </a:prstGeom>
              <a:noFill/>
              <a:extLst>
                <a:ext uri="{909E8E84-426E-40DD-AFC4-6F175D3DCCD1}">
                  <a14:hiddenFill xmlns:a14="http://schemas.microsoft.com/office/drawing/2010/main">
                    <a:solidFill>
                      <a:srgbClr val="FFFFFF"/>
                    </a:solidFill>
                  </a14:hiddenFill>
                </a:ext>
              </a:extLst>
            </p:spPr>
          </p:pic>
          <p:pic>
            <p:nvPicPr>
              <p:cNvPr id="10256" name="Picture 16" descr="女の子の顔のアイコン | かわいいフリー素材集 いらすとや"/>
              <p:cNvPicPr>
                <a:picLocks noChangeAspect="1" noChangeArrowheads="1"/>
              </p:cNvPicPr>
              <p:nvPr/>
            </p:nvPicPr>
            <p:blipFill>
              <a:blip r:embed="rId12" cstate="email">
                <a:extLst>
                  <a:ext uri="{BEBA8EAE-BF5A-486C-A8C5-ECC9F3942E4B}">
                    <a14:imgProps xmlns:a14="http://schemas.microsoft.com/office/drawing/2010/main">
                      <a14:imgLayer r:embed="rId13">
                        <a14:imgEffect>
                          <a14:backgroundRemoval t="889" b="100000" l="0" r="99111"/>
                        </a14:imgEffect>
                      </a14:imgLayer>
                    </a14:imgProps>
                  </a:ext>
                  <a:ext uri="{28A0092B-C50C-407E-A947-70E740481C1C}">
                    <a14:useLocalDpi xmlns:a14="http://schemas.microsoft.com/office/drawing/2010/main"/>
                  </a:ext>
                </a:extLst>
              </a:blip>
              <a:srcRect/>
              <a:stretch>
                <a:fillRect/>
              </a:stretch>
            </p:blipFill>
            <p:spPr bwMode="auto">
              <a:xfrm>
                <a:off x="8234063" y="3502356"/>
                <a:ext cx="510844" cy="510844"/>
              </a:xfrm>
              <a:prstGeom prst="rect">
                <a:avLst/>
              </a:prstGeom>
              <a:noFill/>
              <a:extLst>
                <a:ext uri="{909E8E84-426E-40DD-AFC4-6F175D3DCCD1}">
                  <a14:hiddenFill xmlns:a14="http://schemas.microsoft.com/office/drawing/2010/main">
                    <a:solidFill>
                      <a:srgbClr val="FFFFFF"/>
                    </a:solidFill>
                  </a14:hiddenFill>
                </a:ext>
              </a:extLst>
            </p:spPr>
          </p:pic>
          <p:pic>
            <p:nvPicPr>
              <p:cNvPr id="10258" name="Picture 18" descr="バッテリー残量のマーク | かわいいフリー素材集 いらすとや"/>
              <p:cNvPicPr>
                <a:picLocks noChangeAspect="1" noChangeArrowheads="1"/>
              </p:cNvPicPr>
              <p:nvPr/>
            </p:nvPicPr>
            <p:blipFill>
              <a:blip r:embed="rId14" cstate="email">
                <a:extLst>
                  <a:ext uri="{BEBA8EAE-BF5A-486C-A8C5-ECC9F3942E4B}">
                    <a14:imgProps xmlns:a14="http://schemas.microsoft.com/office/drawing/2010/main">
                      <a14:imgLayer r:embed="rId15">
                        <a14:imgEffect>
                          <a14:backgroundRemoval t="1299" b="99351" l="305" r="98780"/>
                        </a14:imgEffect>
                      </a14:imgLayer>
                    </a14:imgProps>
                  </a:ext>
                  <a:ext uri="{28A0092B-C50C-407E-A947-70E740481C1C}">
                    <a14:useLocalDpi xmlns:a14="http://schemas.microsoft.com/office/drawing/2010/main"/>
                  </a:ext>
                </a:extLst>
              </a:blip>
              <a:srcRect/>
              <a:stretch>
                <a:fillRect/>
              </a:stretch>
            </p:blipFill>
            <p:spPr bwMode="auto">
              <a:xfrm>
                <a:off x="7221010" y="3391982"/>
                <a:ext cx="448714" cy="210677"/>
              </a:xfrm>
              <a:prstGeom prst="rect">
                <a:avLst/>
              </a:prstGeom>
              <a:noFill/>
              <a:extLst>
                <a:ext uri="{909E8E84-426E-40DD-AFC4-6F175D3DCCD1}">
                  <a14:hiddenFill xmlns:a14="http://schemas.microsoft.com/office/drawing/2010/main">
                    <a:solidFill>
                      <a:srgbClr val="FFFFFF"/>
                    </a:solidFill>
                  </a14:hiddenFill>
                </a:ext>
              </a:extLst>
            </p:spPr>
          </p:pic>
          <p:pic>
            <p:nvPicPr>
              <p:cNvPr id="10260" name="Picture 20" descr="バッテリー残量のマーク | かわいいフリー素材集 いらすとや"/>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8264822" y="4071905"/>
                <a:ext cx="469535" cy="220453"/>
              </a:xfrm>
              <a:prstGeom prst="rect">
                <a:avLst/>
              </a:prstGeom>
              <a:noFill/>
              <a:extLst>
                <a:ext uri="{909E8E84-426E-40DD-AFC4-6F175D3DCCD1}">
                  <a14:hiddenFill xmlns:a14="http://schemas.microsoft.com/office/drawing/2010/main">
                    <a:solidFill>
                      <a:srgbClr val="FFFFFF"/>
                    </a:solidFill>
                  </a14:hiddenFill>
                </a:ext>
              </a:extLst>
            </p:spPr>
          </p:pic>
          <p:pic>
            <p:nvPicPr>
              <p:cNvPr id="10262" name="Picture 22" descr="バッテリー残量のマーク | かわいいフリー素材集 いらすとや"/>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7992902" y="2854055"/>
                <a:ext cx="415754" cy="195202"/>
              </a:xfrm>
              <a:prstGeom prst="rect">
                <a:avLst/>
              </a:prstGeom>
              <a:noFill/>
              <a:extLst>
                <a:ext uri="{909E8E84-426E-40DD-AFC4-6F175D3DCCD1}">
                  <a14:hiddenFill xmlns:a14="http://schemas.microsoft.com/office/drawing/2010/main">
                    <a:solidFill>
                      <a:srgbClr val="FFFFFF"/>
                    </a:solidFill>
                  </a14:hiddenFill>
                </a:ext>
              </a:extLst>
            </p:spPr>
          </p:pic>
          <p:pic>
            <p:nvPicPr>
              <p:cNvPr id="10264" name="Picture 24" descr="バッテリー残量のマーク | かわいいフリー素材集 いらすとや"/>
              <p:cNvPicPr>
                <a:picLocks noChangeAspect="1" noChangeArrowheads="1"/>
              </p:cNvPicPr>
              <p:nvPr/>
            </p:nvPicPr>
            <p:blipFill>
              <a:blip r:embed="rId18" cstate="email">
                <a:extLst>
                  <a:ext uri="{BEBA8EAE-BF5A-486C-A8C5-ECC9F3942E4B}">
                    <a14:imgProps xmlns:a14="http://schemas.microsoft.com/office/drawing/2010/main">
                      <a14:imgLayer r:embed="rId19">
                        <a14:imgEffect>
                          <a14:backgroundRemoval t="1299" b="98052" l="610" r="100000"/>
                        </a14:imgEffect>
                      </a14:imgLayer>
                    </a14:imgProps>
                  </a:ext>
                  <a:ext uri="{28A0092B-C50C-407E-A947-70E740481C1C}">
                    <a14:useLocalDpi xmlns:a14="http://schemas.microsoft.com/office/drawing/2010/main"/>
                  </a:ext>
                </a:extLst>
              </a:blip>
              <a:srcRect/>
              <a:stretch>
                <a:fillRect/>
              </a:stretch>
            </p:blipFill>
            <p:spPr bwMode="auto">
              <a:xfrm>
                <a:off x="8823667" y="2928138"/>
                <a:ext cx="451624" cy="212043"/>
              </a:xfrm>
              <a:prstGeom prst="rect">
                <a:avLst/>
              </a:prstGeom>
              <a:noFill/>
              <a:extLst>
                <a:ext uri="{909E8E84-426E-40DD-AFC4-6F175D3DCCD1}">
                  <a14:hiddenFill xmlns:a14="http://schemas.microsoft.com/office/drawing/2010/main">
                    <a:solidFill>
                      <a:srgbClr val="FFFFFF"/>
                    </a:solidFill>
                  </a14:hiddenFill>
                </a:ext>
              </a:extLst>
            </p:spPr>
          </p:pic>
        </p:grpSp>
        <p:pic>
          <p:nvPicPr>
            <p:cNvPr id="2" name="Picture 4">
              <a:extLst>
                <a:ext uri="{FF2B5EF4-FFF2-40B4-BE49-F238E27FC236}">
                  <a16:creationId xmlns:a16="http://schemas.microsoft.com/office/drawing/2014/main" id="{F837C9F3-ECF8-47A7-78FF-2C0B34E6A585}"/>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8560639" y="2577232"/>
              <a:ext cx="419100" cy="409575"/>
            </a:xfrm>
            <a:prstGeom prst="rect">
              <a:avLst/>
            </a:prstGeom>
          </p:spPr>
        </p:pic>
        <p:pic>
          <p:nvPicPr>
            <p:cNvPr id="5" name="Picture 5">
              <a:extLst>
                <a:ext uri="{FF2B5EF4-FFF2-40B4-BE49-F238E27FC236}">
                  <a16:creationId xmlns:a16="http://schemas.microsoft.com/office/drawing/2014/main" id="{543CE89F-1B34-156A-5FE6-1E60AC977FAB}"/>
                </a:ext>
              </a:extLst>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7050690" y="3025698"/>
              <a:ext cx="399691" cy="399691"/>
            </a:xfrm>
            <a:prstGeom prst="rect">
              <a:avLst/>
            </a:prstGeom>
          </p:spPr>
        </p:pic>
      </p:gr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C1C1"/>
        </a:solidFill>
        <a:effectLst/>
      </p:bgPr>
    </p:bg>
    <p:spTree>
      <p:nvGrpSpPr>
        <p:cNvPr id="1" name=""/>
        <p:cNvGrpSpPr/>
        <p:nvPr/>
      </p:nvGrpSpPr>
      <p:grpSpPr>
        <a:xfrm>
          <a:off x="0" y="0"/>
          <a:ext cx="0" cy="0"/>
          <a:chOff x="0" y="0"/>
          <a:chExt cx="0" cy="0"/>
        </a:xfrm>
      </p:grpSpPr>
      <p:pic>
        <p:nvPicPr>
          <p:cNvPr id="6" name="Picture 2" descr="驚く子どもたちと吹き出しのイラスト">
            <a:extLst>
              <a:ext uri="{FF2B5EF4-FFF2-40B4-BE49-F238E27FC236}">
                <a16:creationId xmlns:a16="http://schemas.microsoft.com/office/drawing/2014/main" id="{8A0018FA-C2DE-4BBF-8BE5-827C2A597FA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006510" y="4800599"/>
            <a:ext cx="2068947" cy="1475849"/>
          </a:xfrm>
          <a:prstGeom prst="rect">
            <a:avLst/>
          </a:prstGeom>
          <a:noFill/>
          <a:extLst>
            <a:ext uri="{909E8E84-426E-40DD-AFC4-6F175D3DCCD1}">
              <a14:hiddenFill xmlns:a14="http://schemas.microsoft.com/office/drawing/2010/main">
                <a:solidFill>
                  <a:srgbClr val="FFFFFF"/>
                </a:solidFill>
              </a14:hiddenFill>
            </a:ext>
          </a:extLst>
        </p:spPr>
      </p:pic>
      <p:sp>
        <p:nvSpPr>
          <p:cNvPr id="167" name="タイトル 1"/>
          <p:cNvSpPr txBox="1">
            <a:spLocks noGrp="1"/>
          </p:cNvSpPr>
          <p:nvPr>
            <p:ph type="title"/>
          </p:nvPr>
        </p:nvSpPr>
        <p:spPr>
          <a:xfrm>
            <a:off x="1089396" y="728337"/>
            <a:ext cx="10520218" cy="947340"/>
          </a:xfrm>
          <a:prstGeom prst="rect">
            <a:avLst/>
          </a:prstGeom>
        </p:spPr>
        <p:txBody>
          <a:bodyPr lIns="45719" tIns="45720" rIns="45719" bIns="45720" anchor="ctr">
            <a:normAutofit/>
          </a:bodyPr>
          <a:lstStyle>
            <a:lvl1pPr>
              <a:defRPr spc="-100">
                <a:latin typeface="+mj-lt"/>
                <a:ea typeface="+mj-ea"/>
                <a:cs typeface="+mj-cs"/>
                <a:sym typeface="Helvetica"/>
              </a:defRPr>
            </a:lvl1pPr>
          </a:lstStyle>
          <a:p>
            <a:pPr>
              <a:defRPr>
                <a:latin typeface="Calibri Light"/>
                <a:ea typeface="Calibri Light"/>
                <a:cs typeface="Calibri Light"/>
                <a:sym typeface="Calibri Light"/>
              </a:defRPr>
            </a:pPr>
            <a:r>
              <a:rPr lang="ja-JP" altLang="en-US" dirty="0">
                <a:latin typeface="UD デジタル 教科書体 NP-B" panose="02020700000000000000" pitchFamily="18" charset="-128"/>
                <a:ea typeface="UD デジタル 教科書体 NP-B" panose="02020700000000000000" pitchFamily="18" charset="-128"/>
              </a:rPr>
              <a:t>位置情報共有型</a:t>
            </a:r>
            <a:r>
              <a:rPr lang="en-US" altLang="ja-JP" dirty="0">
                <a:latin typeface="UD デジタル 教科書体 NP-B" panose="02020700000000000000" pitchFamily="18" charset="-128"/>
                <a:ea typeface="UD デジタル 教科書体 NP-B" panose="02020700000000000000" pitchFamily="18" charset="-128"/>
                <a:cs typeface="Helvetica" panose="020B0604020202020204" pitchFamily="34" charset="0"/>
              </a:rPr>
              <a:t>SNS</a:t>
            </a:r>
            <a:r>
              <a:rPr lang="ja-JP" altLang="en-US" dirty="0">
                <a:latin typeface="UD デジタル 教科書体 NP-B" panose="02020700000000000000" pitchFamily="18" charset="-128"/>
                <a:ea typeface="UD デジタル 教科書体 NP-B" panose="02020700000000000000" pitchFamily="18" charset="-128"/>
              </a:rPr>
              <a:t>のトラブル事例</a:t>
            </a:r>
          </a:p>
        </p:txBody>
      </p:sp>
      <p:sp>
        <p:nvSpPr>
          <p:cNvPr id="168" name="テキスト ボックス 5"/>
          <p:cNvSpPr txBox="1"/>
          <p:nvPr/>
        </p:nvSpPr>
        <p:spPr>
          <a:xfrm>
            <a:off x="4786213" y="2630120"/>
            <a:ext cx="7680568" cy="30469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20" rIns="45719" bIns="45720" anchor="t">
            <a:spAutoFit/>
          </a:bodyPr>
          <a:lstStyle/>
          <a:p>
            <a:pPr>
              <a:lnSpc>
                <a:spcPct val="150000"/>
              </a:lnSpc>
              <a:defRPr sz="3200"/>
            </a:pPr>
            <a:r>
              <a:rPr lang="af-ZA" dirty="0">
                <a:latin typeface="UD Digi Kyokasho NK-R" panose="02020400000000000000" pitchFamily="18" charset="-128"/>
                <a:ea typeface="UD Digi Kyokasho NK-R" panose="02020400000000000000" pitchFamily="18" charset="-128"/>
                <a:cs typeface="+mj-cs"/>
                <a:sym typeface="Helvetica"/>
              </a:rPr>
              <a:t>・</a:t>
            </a:r>
            <a:r>
              <a:rPr lang="ja-JP" altLang="en-US" dirty="0">
                <a:latin typeface="UD Digi Kyokasho NK-R" panose="02020400000000000000" pitchFamily="18" charset="-128"/>
                <a:ea typeface="UD Digi Kyokasho NK-R" panose="02020400000000000000" pitchFamily="18" charset="-128"/>
                <a:cs typeface="+mj-cs"/>
                <a:sym typeface="Helvetica"/>
              </a:rPr>
              <a:t>位置情報公開によるつきまといや</a:t>
            </a:r>
            <a:endParaRPr lang="en-US" altLang="ja-JP" dirty="0">
              <a:latin typeface="UD Digi Kyokasho NK-R" panose="02020400000000000000" pitchFamily="18" charset="-128"/>
              <a:ea typeface="UD Digi Kyokasho NK-R" panose="02020400000000000000" pitchFamily="18" charset="-128"/>
              <a:cs typeface="+mj-cs"/>
              <a:sym typeface="Helvetica"/>
            </a:endParaRPr>
          </a:p>
          <a:p>
            <a:pPr>
              <a:lnSpc>
                <a:spcPct val="150000"/>
              </a:lnSpc>
              <a:defRPr sz="3200"/>
            </a:pPr>
            <a:r>
              <a:rPr lang="ja-JP" altLang="en-US" dirty="0">
                <a:latin typeface="UD Digi Kyokasho NK-R" panose="02020400000000000000" pitchFamily="18" charset="-128"/>
                <a:ea typeface="UD Digi Kyokasho NK-R" panose="02020400000000000000" pitchFamily="18" charset="-128"/>
                <a:cs typeface="+mj-cs"/>
                <a:sym typeface="Helvetica"/>
              </a:rPr>
              <a:t>　ストーカー被害</a:t>
            </a:r>
            <a:endParaRPr lang="en-US" altLang="ja-JP" dirty="0">
              <a:latin typeface="UD Digi Kyokasho NK-R" panose="02020400000000000000" pitchFamily="18" charset="-128"/>
              <a:ea typeface="UD Digi Kyokasho NK-R" panose="02020400000000000000" pitchFamily="18" charset="-128"/>
              <a:cs typeface="+mj-cs"/>
              <a:sym typeface="Helvetica"/>
            </a:endParaRPr>
          </a:p>
          <a:p>
            <a:pPr>
              <a:lnSpc>
                <a:spcPct val="150000"/>
              </a:lnSpc>
              <a:defRPr sz="3200"/>
            </a:pPr>
            <a:r>
              <a:rPr lang="ja-JP" altLang="en-US" dirty="0">
                <a:latin typeface="UD Digi Kyokasho NK-R" panose="02020400000000000000" pitchFamily="18" charset="-128"/>
                <a:ea typeface="UD Digi Kyokasho NK-R" panose="02020400000000000000" pitchFamily="18" charset="-128"/>
                <a:cs typeface="+mj-cs"/>
                <a:sym typeface="Helvetica"/>
              </a:rPr>
              <a:t>・友だちの位置情報が気になることに</a:t>
            </a:r>
            <a:endParaRPr lang="en-US" altLang="ja-JP" dirty="0">
              <a:latin typeface="UD Digi Kyokasho NK-R" panose="02020400000000000000" pitchFamily="18" charset="-128"/>
              <a:ea typeface="UD Digi Kyokasho NK-R" panose="02020400000000000000" pitchFamily="18" charset="-128"/>
              <a:cs typeface="+mj-cs"/>
              <a:sym typeface="Helvetica"/>
            </a:endParaRPr>
          </a:p>
          <a:p>
            <a:pPr>
              <a:lnSpc>
                <a:spcPct val="150000"/>
              </a:lnSpc>
              <a:defRPr sz="3200"/>
            </a:pPr>
            <a:r>
              <a:rPr lang="ja-JP" altLang="en-US" dirty="0">
                <a:latin typeface="UD Digi Kyokasho NK-R" panose="02020400000000000000" pitchFamily="18" charset="-128"/>
                <a:ea typeface="UD Digi Kyokasho NK-R" panose="02020400000000000000" pitchFamily="18" charset="-128"/>
                <a:cs typeface="+mj-cs"/>
                <a:sym typeface="Helvetica"/>
              </a:rPr>
              <a:t>　よるトラブルやいじめ</a:t>
            </a:r>
            <a:endParaRPr lang="en-US" altLang="ja-JP" dirty="0">
              <a:latin typeface="UD Digi Kyokasho NK-R" panose="02020400000000000000" pitchFamily="18" charset="-128"/>
              <a:ea typeface="UD Digi Kyokasho NK-R" panose="02020400000000000000" pitchFamily="18" charset="-128"/>
              <a:cs typeface="+mj-cs"/>
              <a:sym typeface="Helvetica"/>
            </a:endParaRPr>
          </a:p>
        </p:txBody>
      </p:sp>
      <p:sp>
        <p:nvSpPr>
          <p:cNvPr id="2" name="テキスト ボックス 5">
            <a:extLst>
              <a:ext uri="{FF2B5EF4-FFF2-40B4-BE49-F238E27FC236}">
                <a16:creationId xmlns:a16="http://schemas.microsoft.com/office/drawing/2014/main" id="{89A6E742-6A3F-EF97-B251-173C70D8E3DC}"/>
              </a:ext>
            </a:extLst>
          </p:cNvPr>
          <p:cNvSpPr txBox="1"/>
          <p:nvPr/>
        </p:nvSpPr>
        <p:spPr>
          <a:xfrm>
            <a:off x="1004522" y="3521039"/>
            <a:ext cx="7326678" cy="5847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20" rIns="45719" bIns="45720" anchor="t">
            <a:spAutoFit/>
          </a:bodyPr>
          <a:lstStyle/>
          <a:p>
            <a:pPr>
              <a:defRPr sz="3200"/>
            </a:pPr>
            <a:endParaRPr lang="af-ZA" altLang="ja-JP" dirty="0">
              <a:latin typeface="+mj-lt"/>
              <a:ea typeface="+mj-ea"/>
              <a:cs typeface="+mj-cs"/>
            </a:endParaRPr>
          </a:p>
        </p:txBody>
      </p:sp>
      <p:pic>
        <p:nvPicPr>
          <p:cNvPr id="4" name="図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86920" y="2299631"/>
            <a:ext cx="3651630" cy="3612366"/>
          </a:xfrm>
          <a:prstGeom prst="rect">
            <a:avLst/>
          </a:prstGeom>
        </p:spPr>
      </p:pic>
    </p:spTree>
    <p:extLst>
      <p:ext uri="{BB962C8B-B14F-4D97-AF65-F5344CB8AC3E}">
        <p14:creationId xmlns:p14="http://schemas.microsoft.com/office/powerpoint/2010/main" val="194455344"/>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タイトル 1"/>
          <p:cNvSpPr txBox="1">
            <a:spLocks noGrp="1"/>
          </p:cNvSpPr>
          <p:nvPr>
            <p:ph type="title"/>
          </p:nvPr>
        </p:nvSpPr>
        <p:spPr>
          <a:xfrm>
            <a:off x="1241298" y="876300"/>
            <a:ext cx="10058401" cy="835660"/>
          </a:xfrm>
          <a:prstGeom prst="rect">
            <a:avLst/>
          </a:prstGeom>
        </p:spPr>
        <p:txBody>
          <a:bodyPr anchor="ctr"/>
          <a:lstStyle>
            <a:lvl1pPr>
              <a:defRPr spc="-100">
                <a:latin typeface="+mj-lt"/>
                <a:ea typeface="+mj-ea"/>
                <a:cs typeface="+mj-cs"/>
                <a:sym typeface="Helvetica"/>
              </a:defRPr>
            </a:lvl1pPr>
          </a:lstStyle>
          <a:p>
            <a:pPr>
              <a:defRPr>
                <a:latin typeface="Calibri Light"/>
                <a:ea typeface="Calibri Light"/>
                <a:cs typeface="Calibri Light"/>
                <a:sym typeface="Calibri Light"/>
              </a:defRPr>
            </a:pPr>
            <a:r>
              <a:rPr dirty="0" err="1">
                <a:latin typeface="UD デジタル 教科書体 NP-B" panose="02020700000000000000" pitchFamily="18" charset="-128"/>
                <a:ea typeface="UD デジタル 教科書体 NP-B" panose="02020700000000000000" pitchFamily="18" charset="-128"/>
                <a:sym typeface="Helvetica"/>
              </a:rPr>
              <a:t>最後に</a:t>
            </a:r>
          </a:p>
        </p:txBody>
      </p:sp>
      <p:sp>
        <p:nvSpPr>
          <p:cNvPr id="168" name="テキスト ボックス 5"/>
          <p:cNvSpPr txBox="1"/>
          <p:nvPr/>
        </p:nvSpPr>
        <p:spPr>
          <a:xfrm>
            <a:off x="1241298" y="1833756"/>
            <a:ext cx="10201402" cy="39703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20" rIns="45719" bIns="45720" anchor="t">
            <a:spAutoFit/>
          </a:bodyPr>
          <a:lstStyle/>
          <a:p>
            <a:pPr>
              <a:defRPr sz="3200"/>
            </a:pPr>
            <a:r>
              <a:rPr lang="ja-JP" altLang="en-US" sz="2800" dirty="0">
                <a:latin typeface="UD Digi Kyokasho NK-R" panose="02020400000000000000" pitchFamily="18" charset="-128"/>
                <a:ea typeface="UD Digi Kyokasho NK-R" panose="02020400000000000000" pitchFamily="18" charset="-128"/>
                <a:cs typeface="+mj-cs"/>
                <a:sym typeface="Helvetica"/>
              </a:rPr>
              <a:t>・</a:t>
            </a:r>
            <a:r>
              <a:rPr sz="2800" dirty="0" err="1">
                <a:latin typeface="UD Digi Kyokasho NK-R" panose="02020400000000000000" pitchFamily="18" charset="-128"/>
                <a:ea typeface="UD Digi Kyokasho NK-R" panose="02020400000000000000" pitchFamily="18" charset="-128"/>
                <a:cs typeface="+mj-cs"/>
                <a:sym typeface="Helvetica"/>
              </a:rPr>
              <a:t>SNSアプリ</a:t>
            </a:r>
            <a:r>
              <a:rPr lang="ja-JP" altLang="en-US" sz="2800" dirty="0">
                <a:latin typeface="UD Digi Kyokasho NK-R" panose="02020400000000000000" pitchFamily="18" charset="-128"/>
                <a:ea typeface="UD Digi Kyokasho NK-R" panose="02020400000000000000" pitchFamily="18" charset="-128"/>
                <a:cs typeface="+mj-cs"/>
                <a:sym typeface="Helvetica"/>
              </a:rPr>
              <a:t>の各システム</a:t>
            </a:r>
            <a:r>
              <a:rPr sz="2800" dirty="0" err="1">
                <a:latin typeface="UD Digi Kyokasho NK-R" panose="02020400000000000000" pitchFamily="18" charset="-128"/>
                <a:ea typeface="UD Digi Kyokasho NK-R" panose="02020400000000000000" pitchFamily="18" charset="-128"/>
                <a:cs typeface="+mj-cs"/>
                <a:sym typeface="Helvetica"/>
              </a:rPr>
              <a:t>は、日</a:t>
            </a:r>
            <a:r>
              <a:rPr sz="2800" dirty="0">
                <a:latin typeface="UD Digi Kyokasho NK-R" panose="02020400000000000000" pitchFamily="18" charset="-128"/>
                <a:ea typeface="UD Digi Kyokasho NK-R" panose="02020400000000000000" pitchFamily="18" charset="-128"/>
                <a:cs typeface="+mj-cs"/>
                <a:sym typeface="Helvetica"/>
              </a:rPr>
              <a:t>々</a:t>
            </a:r>
            <a:r>
              <a:rPr lang="ja-JP" altLang="en-US" sz="2800" dirty="0">
                <a:latin typeface="UD Digi Kyokasho NK-R" panose="02020400000000000000" pitchFamily="18" charset="-128"/>
                <a:ea typeface="UD Digi Kyokasho NK-R" panose="02020400000000000000" pitchFamily="18" charset="-128"/>
                <a:cs typeface="+mj-cs"/>
                <a:sym typeface="Helvetica"/>
              </a:rPr>
              <a:t>更新され</a:t>
            </a:r>
            <a:r>
              <a:rPr sz="2800" dirty="0">
                <a:latin typeface="UD Digi Kyokasho NK-R" panose="02020400000000000000" pitchFamily="18" charset="-128"/>
                <a:ea typeface="UD Digi Kyokasho NK-R" panose="02020400000000000000" pitchFamily="18" charset="-128"/>
                <a:cs typeface="+mj-cs"/>
                <a:sym typeface="Helvetica"/>
              </a:rPr>
              <a:t>て</a:t>
            </a:r>
            <a:r>
              <a:rPr lang="ja-JP" altLang="en-US" sz="2800" dirty="0">
                <a:latin typeface="UD Digi Kyokasho NK-R" panose="02020400000000000000" pitchFamily="18" charset="-128"/>
                <a:ea typeface="UD Digi Kyokasho NK-R" panose="02020400000000000000" pitchFamily="18" charset="-128"/>
                <a:cs typeface="+mj-cs"/>
                <a:sym typeface="Helvetica"/>
              </a:rPr>
              <a:t>いる</a:t>
            </a:r>
            <a:r>
              <a:rPr sz="2800" dirty="0">
                <a:latin typeface="UD Digi Kyokasho NK-R" panose="02020400000000000000" pitchFamily="18" charset="-128"/>
                <a:ea typeface="UD Digi Kyokasho NK-R" panose="02020400000000000000" pitchFamily="18" charset="-128"/>
                <a:cs typeface="+mj-cs"/>
                <a:sym typeface="Helvetica"/>
              </a:rPr>
              <a:t>。</a:t>
            </a:r>
          </a:p>
          <a:p>
            <a:pPr>
              <a:defRPr sz="3200"/>
            </a:pPr>
            <a:r>
              <a:rPr lang="ja-JP" altLang="en-US" sz="2800" dirty="0">
                <a:latin typeface="UD Digi Kyokasho NK-R" panose="02020400000000000000" pitchFamily="18" charset="-128"/>
                <a:ea typeface="UD Digi Kyokasho NK-R" panose="02020400000000000000" pitchFamily="18" charset="-128"/>
                <a:cs typeface="+mj-cs"/>
                <a:sym typeface="Helvetica"/>
              </a:rPr>
              <a:t>・</a:t>
            </a:r>
            <a:r>
              <a:rPr sz="2800" dirty="0" err="1">
                <a:latin typeface="UD Digi Kyokasho NK-R" panose="02020400000000000000" pitchFamily="18" charset="-128"/>
                <a:ea typeface="UD Digi Kyokasho NK-R" panose="02020400000000000000" pitchFamily="18" charset="-128"/>
                <a:cs typeface="+mj-cs"/>
                <a:sym typeface="Helvetica"/>
              </a:rPr>
              <a:t>新たなSNS</a:t>
            </a:r>
            <a:r>
              <a:rPr lang="ja-JP" altLang="en-US" sz="2800" dirty="0">
                <a:latin typeface="UD Digi Kyokasho NK-R" panose="02020400000000000000" pitchFamily="18" charset="-128"/>
                <a:ea typeface="UD Digi Kyokasho NK-R" panose="02020400000000000000" pitchFamily="18" charset="-128"/>
                <a:cs typeface="+mj-cs"/>
                <a:sym typeface="Helvetica"/>
              </a:rPr>
              <a:t>の</a:t>
            </a:r>
            <a:r>
              <a:rPr sz="2800" dirty="0" err="1">
                <a:latin typeface="UD Digi Kyokasho NK-R" panose="02020400000000000000" pitchFamily="18" charset="-128"/>
                <a:ea typeface="UD Digi Kyokasho NK-R" panose="02020400000000000000" pitchFamily="18" charset="-128"/>
                <a:cs typeface="+mj-cs"/>
                <a:sym typeface="Helvetica"/>
              </a:rPr>
              <a:t>誕生</a:t>
            </a:r>
            <a:r>
              <a:rPr lang="ja-JP" altLang="en-US" sz="2800" dirty="0">
                <a:latin typeface="UD Digi Kyokasho NK-R" panose="02020400000000000000" pitchFamily="18" charset="-128"/>
                <a:ea typeface="UD Digi Kyokasho NK-R" panose="02020400000000000000" pitchFamily="18" charset="-128"/>
                <a:cs typeface="+mj-cs"/>
                <a:sym typeface="Helvetica"/>
              </a:rPr>
              <a:t>や他のアプリとの統合、また、アプリ自体がなくなるものもある。</a:t>
            </a:r>
            <a:endParaRPr lang="en-US" altLang="ja-JP" sz="2800" dirty="0">
              <a:latin typeface="UD Digi Kyokasho NK-R" panose="02020400000000000000" pitchFamily="18" charset="-128"/>
              <a:ea typeface="UD Digi Kyokasho NK-R" panose="02020400000000000000" pitchFamily="18" charset="-128"/>
              <a:cs typeface="+mj-cs"/>
              <a:sym typeface="Helvetica"/>
            </a:endParaRPr>
          </a:p>
          <a:p>
            <a:pPr>
              <a:defRPr sz="3200"/>
            </a:pPr>
            <a:endParaRPr lang="en-US" altLang="ja-JP" sz="2800" dirty="0">
              <a:latin typeface="UD Digi Kyokasho NK-R" panose="02020400000000000000" pitchFamily="18" charset="-128"/>
              <a:ea typeface="UD Digi Kyokasho NK-R" panose="02020400000000000000" pitchFamily="18" charset="-128"/>
              <a:cs typeface="+mj-cs"/>
              <a:sym typeface="Helvetica"/>
            </a:endParaRPr>
          </a:p>
          <a:p>
            <a:pPr>
              <a:defRPr sz="3200"/>
            </a:pPr>
            <a:r>
              <a:rPr lang="ja-JP" altLang="en-US" sz="2800" dirty="0">
                <a:latin typeface="UD Digi Kyokasho NK-R" panose="02020400000000000000" pitchFamily="18" charset="-128"/>
                <a:ea typeface="UD Digi Kyokasho NK-R" panose="02020400000000000000" pitchFamily="18" charset="-128"/>
                <a:cs typeface="+mj-cs"/>
              </a:rPr>
              <a:t>→</a:t>
            </a:r>
            <a:r>
              <a:rPr lang="ja-JP" sz="2800" dirty="0">
                <a:latin typeface="UD Digi Kyokasho NK-R" panose="02020400000000000000" pitchFamily="18" charset="-128"/>
                <a:ea typeface="UD Digi Kyokasho NK-R" panose="02020400000000000000" pitchFamily="18" charset="-128"/>
                <a:cs typeface="+mj-cs"/>
              </a:rPr>
              <a:t>これからのデジタル社会を生きていく子</a:t>
            </a:r>
            <a:r>
              <a:rPr lang="ja-JP" altLang="en-US" sz="2800" dirty="0">
                <a:latin typeface="UD Digi Kyokasho NK-R" panose="02020400000000000000" pitchFamily="18" charset="-128"/>
                <a:ea typeface="UD Digi Kyokasho NK-R" panose="02020400000000000000" pitchFamily="18" charset="-128"/>
                <a:cs typeface="+mj-cs"/>
              </a:rPr>
              <a:t>ども</a:t>
            </a:r>
            <a:r>
              <a:rPr lang="ja-JP" sz="2800" dirty="0">
                <a:latin typeface="UD Digi Kyokasho NK-R" panose="02020400000000000000" pitchFamily="18" charset="-128"/>
                <a:ea typeface="UD Digi Kyokasho NK-R" panose="02020400000000000000" pitchFamily="18" charset="-128"/>
                <a:cs typeface="+mj-cs"/>
              </a:rPr>
              <a:t>たちを被害者や加害者にしないためにも、インターネット、スマートフォンを始めとする</a:t>
            </a:r>
            <a:r>
              <a:rPr lang="en-US" altLang="ja-JP" sz="2800" dirty="0">
                <a:latin typeface="UD Digi Kyokasho NK-R" panose="02020400000000000000" pitchFamily="18" charset="-128"/>
                <a:ea typeface="UD Digi Kyokasho NK-R" panose="02020400000000000000" pitchFamily="18" charset="-128"/>
                <a:cs typeface="+mj-cs"/>
              </a:rPr>
              <a:t>ICT</a:t>
            </a:r>
            <a:r>
              <a:rPr lang="ja-JP" altLang="en-US" sz="2800" dirty="0" err="1">
                <a:latin typeface="UD Digi Kyokasho NK-R" panose="02020400000000000000" pitchFamily="18" charset="-128"/>
                <a:ea typeface="UD Digi Kyokasho NK-R" panose="02020400000000000000" pitchFamily="18" charset="-128"/>
                <a:cs typeface="+mj-cs"/>
              </a:rPr>
              <a:t>、</a:t>
            </a:r>
            <a:r>
              <a:rPr lang="ja-JP" sz="2800" dirty="0">
                <a:latin typeface="UD Digi Kyokasho NK-R" panose="02020400000000000000" pitchFamily="18" charset="-128"/>
                <a:ea typeface="UD Digi Kyokasho NK-R" panose="02020400000000000000" pitchFamily="18" charset="-128"/>
                <a:cs typeface="+mj-cs"/>
              </a:rPr>
              <a:t>SNSなどのコミュニケーションツールを「賢く活用する知識・知恵」「ルールを守って使える健全な心」「安全に利用するための危機管理意識」を育むことが大切。</a:t>
            </a:r>
            <a:endParaRPr lang="ja-JP" sz="2800" dirty="0">
              <a:latin typeface="UD Digi Kyokasho NK-R" panose="02020400000000000000" pitchFamily="18" charset="-128"/>
              <a:ea typeface="UD Digi Kyokasho NK-R" panose="02020400000000000000" pitchFamily="18" charset="-128"/>
            </a:endParaRPr>
          </a:p>
        </p:txBody>
      </p:sp>
    </p:spTree>
    <p:extLst>
      <p:ext uri="{BB962C8B-B14F-4D97-AF65-F5344CB8AC3E}">
        <p14:creationId xmlns:p14="http://schemas.microsoft.com/office/powerpoint/2010/main" val="396349742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92CF0-359A-654B-4EA5-8EFDB9D60BA2}"/>
              </a:ext>
            </a:extLst>
          </p:cNvPr>
          <p:cNvSpPr>
            <a:spLocks noGrp="1"/>
          </p:cNvSpPr>
          <p:nvPr>
            <p:ph type="title"/>
          </p:nvPr>
        </p:nvSpPr>
        <p:spPr>
          <a:xfrm>
            <a:off x="1220925" y="678368"/>
            <a:ext cx="10058401" cy="1048192"/>
          </a:xfrm>
        </p:spPr>
        <p:txBody>
          <a:bodyPr lIns="45719" tIns="45720" rIns="45719" bIns="45720" anchor="b">
            <a:normAutofit/>
          </a:bodyPr>
          <a:lstStyle/>
          <a:p>
            <a:r>
              <a:rPr lang="ja-JP" altLang="en-US" sz="3200" dirty="0">
                <a:latin typeface="UD デジタル 教科書体 NP-B" panose="02020700000000000000" pitchFamily="18" charset="-128"/>
                <a:ea typeface="UD デジタル 教科書体 NP-B" panose="02020700000000000000" pitchFamily="18" charset="-128"/>
              </a:rPr>
              <a:t>兵庫県の子ども達の実態より</a:t>
            </a:r>
            <a:br>
              <a:rPr lang="ja-JP" altLang="en-US" sz="3200" dirty="0">
                <a:latin typeface="UD デジタル 教科書体 NP-B" panose="02020700000000000000" pitchFamily="18" charset="-128"/>
                <a:ea typeface="UD デジタル 教科書体 NP-B" panose="02020700000000000000" pitchFamily="18" charset="-128"/>
              </a:rPr>
            </a:br>
            <a:r>
              <a:rPr lang="ja-JP" altLang="en-US" sz="3200" dirty="0">
                <a:latin typeface="UD デジタル 教科書体 NP-B" panose="02020700000000000000" pitchFamily="18" charset="-128"/>
                <a:ea typeface="UD デジタル 教科書体 NP-B" panose="02020700000000000000" pitchFamily="18" charset="-128"/>
              </a:rPr>
              <a:t>「インターネットでよくすること｣</a:t>
            </a:r>
            <a:endParaRPr lang="en-US" sz="3200" dirty="0">
              <a:latin typeface="UD デジタル 教科書体 NP-B" panose="02020700000000000000" pitchFamily="18" charset="-128"/>
              <a:ea typeface="UD デジタル 教科書体 NP-B" panose="02020700000000000000" pitchFamily="18" charset="-128"/>
            </a:endParaRPr>
          </a:p>
        </p:txBody>
      </p:sp>
      <p:pic>
        <p:nvPicPr>
          <p:cNvPr id="3" name="Picture 3">
            <a:extLst>
              <a:ext uri="{FF2B5EF4-FFF2-40B4-BE49-F238E27FC236}">
                <a16:creationId xmlns:a16="http://schemas.microsoft.com/office/drawing/2014/main" id="{0284B682-E12B-F0C1-AFD7-DF24C9B09496}"/>
              </a:ext>
            </a:extLst>
          </p:cNvPr>
          <p:cNvPicPr>
            <a:picLocks noChangeAspect="1"/>
          </p:cNvPicPr>
          <p:nvPr/>
        </p:nvPicPr>
        <p:blipFill>
          <a:blip r:embed="rId3"/>
          <a:stretch>
            <a:fillRect/>
          </a:stretch>
        </p:blipFill>
        <p:spPr>
          <a:xfrm>
            <a:off x="1067035" y="1732822"/>
            <a:ext cx="3274827" cy="4509107"/>
          </a:xfrm>
          <a:prstGeom prst="rect">
            <a:avLst/>
          </a:prstGeom>
        </p:spPr>
      </p:pic>
      <p:pic>
        <p:nvPicPr>
          <p:cNvPr id="4" name="Picture 4">
            <a:extLst>
              <a:ext uri="{FF2B5EF4-FFF2-40B4-BE49-F238E27FC236}">
                <a16:creationId xmlns:a16="http://schemas.microsoft.com/office/drawing/2014/main" id="{8580565C-70B0-3E56-9EDE-E3EF5B0994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95646" y="1960473"/>
            <a:ext cx="6696972" cy="3909749"/>
          </a:xfrm>
          <a:prstGeom prst="rect">
            <a:avLst/>
          </a:prstGeom>
        </p:spPr>
      </p:pic>
      <p:sp>
        <p:nvSpPr>
          <p:cNvPr id="5" name="TextBox 4">
            <a:extLst>
              <a:ext uri="{FF2B5EF4-FFF2-40B4-BE49-F238E27FC236}">
                <a16:creationId xmlns:a16="http://schemas.microsoft.com/office/drawing/2014/main" id="{BAA465A6-D8A3-15D9-A98C-2C8CBA8D399D}"/>
              </a:ext>
            </a:extLst>
          </p:cNvPr>
          <p:cNvSpPr txBox="1"/>
          <p:nvPr/>
        </p:nvSpPr>
        <p:spPr>
          <a:xfrm>
            <a:off x="5919236" y="5914584"/>
            <a:ext cx="462256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r>
              <a:rPr lang="ja-JP" altLang="en-US" dirty="0">
                <a:latin typeface="UD デジタル 教科書体 NP-B" panose="02020700000000000000" pitchFamily="18" charset="-128"/>
                <a:ea typeface="UD デジタル 教科書体 NP-B" panose="02020700000000000000" pitchFamily="18" charset="-128"/>
              </a:rPr>
              <a:t>図１　インターネットでよくすること</a:t>
            </a:r>
            <a:endParaRPr lang="ja-JP" altLang="en-US" sz="1800" b="0" i="0" u="none" strike="noStrike" cap="none" spc="0" normalizeH="0" baseline="0" dirty="0">
              <a:ln>
                <a:noFill/>
              </a:ln>
              <a:solidFill>
                <a:srgbClr val="000000"/>
              </a:solidFill>
              <a:effectLst/>
              <a:uFillTx/>
              <a:latin typeface="UD デジタル 教科書体 NP-B" panose="02020700000000000000" pitchFamily="18" charset="-128"/>
              <a:ea typeface="UD デジタル 教科書体 NP-B" panose="02020700000000000000" pitchFamily="18" charset="-128"/>
            </a:endParaRPr>
          </a:p>
        </p:txBody>
      </p:sp>
      <p:sp>
        <p:nvSpPr>
          <p:cNvPr id="6" name="TextBox 5">
            <a:extLst>
              <a:ext uri="{FF2B5EF4-FFF2-40B4-BE49-F238E27FC236}">
                <a16:creationId xmlns:a16="http://schemas.microsoft.com/office/drawing/2014/main" id="{51569E58-CE44-B862-910F-B58A32CAD607}"/>
              </a:ext>
            </a:extLst>
          </p:cNvPr>
          <p:cNvSpPr txBox="1"/>
          <p:nvPr/>
        </p:nvSpPr>
        <p:spPr>
          <a:xfrm>
            <a:off x="125318" y="5870222"/>
            <a:ext cx="5712273" cy="415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r>
              <a:rPr lang="ja-JP" altLang="en-US" sz="1050" dirty="0">
                <a:latin typeface="UD デジタル 教科書体 NP-B" panose="02020700000000000000" pitchFamily="18" charset="-128"/>
                <a:ea typeface="UD デジタル 教科書体 NP-B" panose="02020700000000000000" pitchFamily="18" charset="-128"/>
              </a:rPr>
              <a:t>兵庫県青少年本部</a:t>
            </a:r>
            <a:endParaRPr lang="en-US" altLang="ja-JP" sz="1050" dirty="0">
              <a:latin typeface="UD デジタル 教科書体 NP-B" panose="02020700000000000000" pitchFamily="18" charset="-128"/>
              <a:ea typeface="UD デジタル 教科書体 NP-B" panose="02020700000000000000" pitchFamily="18" charset="-128"/>
            </a:endParaRPr>
          </a:p>
          <a:p>
            <a:r>
              <a:rPr lang="ja-JP" altLang="en-US" sz="1050" dirty="0">
                <a:latin typeface="UD デジタル 教科書体 NP-B" panose="02020700000000000000" pitchFamily="18" charset="-128"/>
                <a:ea typeface="UD デジタル 教科書体 NP-B" panose="02020700000000000000" pitchFamily="18" charset="-128"/>
              </a:rPr>
              <a:t>「ケータイ・スマホアンケート」及び「インターネット夢中度調査」結果（Ｒ３）</a:t>
            </a:r>
            <a:endParaRPr lang="en-US" sz="1050" dirty="0">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277658978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976BD-61E8-823D-2D2E-13E4430AC5EC}"/>
              </a:ext>
            </a:extLst>
          </p:cNvPr>
          <p:cNvSpPr>
            <a:spLocks noGrp="1"/>
          </p:cNvSpPr>
          <p:nvPr>
            <p:ph type="title"/>
          </p:nvPr>
        </p:nvSpPr>
        <p:spPr>
          <a:xfrm>
            <a:off x="1068525" y="646037"/>
            <a:ext cx="10058401" cy="1062569"/>
          </a:xfrm>
        </p:spPr>
        <p:txBody>
          <a:bodyPr lIns="45719" tIns="45720" rIns="45719" bIns="45720" anchor="b">
            <a:normAutofit/>
          </a:bodyPr>
          <a:lstStyle/>
          <a:p>
            <a:r>
              <a:rPr lang="ja-JP" altLang="en-US" sz="3200" dirty="0">
                <a:latin typeface="UD デジタル 教科書体 NP-B" panose="02020700000000000000" pitchFamily="18" charset="-128"/>
                <a:ea typeface="UD デジタル 教科書体 NP-B" panose="02020700000000000000" pitchFamily="18" charset="-128"/>
              </a:rPr>
              <a:t>兵庫県の子どもたちの実態</a:t>
            </a:r>
            <a:br>
              <a:rPr lang="ja-JP" altLang="en-US" sz="3200" dirty="0">
                <a:latin typeface="UD デジタル 教科書体 NP-B" panose="02020700000000000000" pitchFamily="18" charset="-128"/>
                <a:ea typeface="UD デジタル 教科書体 NP-B" panose="02020700000000000000" pitchFamily="18" charset="-128"/>
              </a:rPr>
            </a:br>
            <a:r>
              <a:rPr lang="ja-JP" altLang="en-US" sz="3200" dirty="0">
                <a:latin typeface="UD デジタル 教科書体 NP-B" panose="02020700000000000000" pitchFamily="18" charset="-128"/>
                <a:ea typeface="UD デジタル 教科書体 NP-B" panose="02020700000000000000" pitchFamily="18" charset="-128"/>
              </a:rPr>
              <a:t>「インターネットでよくすることとネット依存傾向</a:t>
            </a:r>
            <a:r>
              <a:rPr lang="en-US" altLang="ja-JP" sz="3200" dirty="0">
                <a:latin typeface="UD デジタル 教科書体 NP-B" panose="02020700000000000000" pitchFamily="18" charset="-128"/>
                <a:ea typeface="UD デジタル 教科書体 NP-B" panose="02020700000000000000" pitchFamily="18" charset="-128"/>
              </a:rPr>
              <a:t>｣</a:t>
            </a:r>
            <a:endParaRPr lang="en-US" sz="3200" dirty="0">
              <a:latin typeface="UD デジタル 教科書体 NP-B" panose="02020700000000000000" pitchFamily="18" charset="-128"/>
              <a:ea typeface="UD デジタル 教科書体 NP-B" panose="02020700000000000000" pitchFamily="18" charset="-128"/>
            </a:endParaRPr>
          </a:p>
        </p:txBody>
      </p:sp>
      <p:pic>
        <p:nvPicPr>
          <p:cNvPr id="3" name="Picture 3">
            <a:extLst>
              <a:ext uri="{FF2B5EF4-FFF2-40B4-BE49-F238E27FC236}">
                <a16:creationId xmlns:a16="http://schemas.microsoft.com/office/drawing/2014/main" id="{2B3F2276-7446-65C5-CDE8-5F69E1E80D6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122608" y="1881869"/>
            <a:ext cx="5249395" cy="3870138"/>
          </a:xfrm>
          <a:prstGeom prst="rect">
            <a:avLst/>
          </a:prstGeom>
        </p:spPr>
      </p:pic>
      <p:sp>
        <p:nvSpPr>
          <p:cNvPr id="5" name="TextBox 4">
            <a:extLst>
              <a:ext uri="{FF2B5EF4-FFF2-40B4-BE49-F238E27FC236}">
                <a16:creationId xmlns:a16="http://schemas.microsoft.com/office/drawing/2014/main" id="{500F0E7E-1037-33B7-652C-4CC4B2D0A5D0}"/>
              </a:ext>
            </a:extLst>
          </p:cNvPr>
          <p:cNvSpPr txBox="1"/>
          <p:nvPr/>
        </p:nvSpPr>
        <p:spPr>
          <a:xfrm>
            <a:off x="3676368" y="5914584"/>
            <a:ext cx="462256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r>
              <a:rPr lang="ja-JP" altLang="en-US">
                <a:latin typeface="UD デジタル 教科書体 NP-B" panose="02020700000000000000" pitchFamily="18" charset="-128"/>
                <a:ea typeface="UD デジタル 教科書体 NP-B" panose="02020700000000000000" pitchFamily="18" charset="-128"/>
              </a:rPr>
              <a:t>図２　インターネットでよくすること</a:t>
            </a:r>
            <a:endParaRPr lang="ja-JP" altLang="en-US" sz="1800" b="0" i="0" u="none" strike="noStrike" cap="none" spc="0" normalizeH="0" baseline="0" dirty="0">
              <a:ln>
                <a:noFill/>
              </a:ln>
              <a:solidFill>
                <a:srgbClr val="000000"/>
              </a:solidFill>
              <a:effectLst/>
              <a:uFillTx/>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168186103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タイトル 1"/>
          <p:cNvSpPr txBox="1">
            <a:spLocks noGrp="1"/>
          </p:cNvSpPr>
          <p:nvPr>
            <p:ph type="title"/>
          </p:nvPr>
        </p:nvSpPr>
        <p:spPr>
          <a:xfrm>
            <a:off x="1066800" y="285246"/>
            <a:ext cx="10058400" cy="1450758"/>
          </a:xfrm>
          <a:prstGeom prst="rect">
            <a:avLst/>
          </a:prstGeom>
        </p:spPr>
        <p:txBody>
          <a:bodyPr/>
          <a:lstStyle/>
          <a:p>
            <a:pPr>
              <a:defRPr spc="-100">
                <a:latin typeface="+mj-lt"/>
                <a:ea typeface="+mj-ea"/>
                <a:cs typeface="+mj-cs"/>
                <a:sym typeface="Helvetica"/>
              </a:defRPr>
            </a:pPr>
            <a:r>
              <a:rPr dirty="0">
                <a:latin typeface="UD デジタル 教科書体 NP-B" panose="02020700000000000000" pitchFamily="18" charset="-128"/>
                <a:ea typeface="UD デジタル 教科書体 NP-B" panose="02020700000000000000" pitchFamily="18" charset="-128"/>
              </a:rPr>
              <a:t>SNS</a:t>
            </a:r>
            <a:r>
              <a:rPr lang="ja-JP" altLang="en-US" dirty="0">
                <a:latin typeface="UD デジタル 教科書体 NP-B" panose="02020700000000000000" pitchFamily="18" charset="-128"/>
                <a:ea typeface="UD デジタル 教科書体 NP-B" panose="02020700000000000000" pitchFamily="18" charset="-128"/>
              </a:rPr>
              <a:t>とは</a:t>
            </a:r>
            <a:endParaRPr dirty="0">
              <a:latin typeface="UD デジタル 教科書体 NP-B" panose="02020700000000000000" pitchFamily="18" charset="-128"/>
              <a:ea typeface="UD デジタル 教科書体 NP-B" panose="02020700000000000000" pitchFamily="18" charset="-128"/>
            </a:endParaRPr>
          </a:p>
        </p:txBody>
      </p:sp>
      <p:sp>
        <p:nvSpPr>
          <p:cNvPr id="113" name="テキスト ボックス 16"/>
          <p:cNvSpPr txBox="1"/>
          <p:nvPr/>
        </p:nvSpPr>
        <p:spPr>
          <a:xfrm>
            <a:off x="1559177" y="1870966"/>
            <a:ext cx="10228117" cy="7078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20" rIns="45719" bIns="45720" anchor="t">
            <a:spAutoFit/>
          </a:bodyPr>
          <a:lstStyle/>
          <a:p>
            <a:pPr>
              <a:defRPr sz="4000" b="1"/>
            </a:pPr>
            <a:r>
              <a:rPr dirty="0">
                <a:latin typeface="UD デジタル 教科書体 NP-B" panose="02020700000000000000" pitchFamily="18" charset="-128"/>
                <a:ea typeface="UD デジタル 教科書体 NP-B" panose="02020700000000000000" pitchFamily="18" charset="-128"/>
                <a:cs typeface="+mj-cs"/>
                <a:sym typeface="Helvetica"/>
              </a:rPr>
              <a:t>　</a:t>
            </a:r>
            <a:r>
              <a:rPr lang="en-US" altLang="ja-JP" dirty="0">
                <a:latin typeface="UD デジタル 教科書体 NP-B" panose="02020700000000000000" pitchFamily="18" charset="-128"/>
                <a:ea typeface="UD デジタル 教科書体 NP-B" panose="02020700000000000000" pitchFamily="18" charset="-128"/>
                <a:cs typeface="+mj-cs"/>
                <a:sym typeface="Helvetica"/>
              </a:rPr>
              <a:t> </a:t>
            </a:r>
            <a:r>
              <a:rPr lang="en-US" altLang="ja-JP" dirty="0">
                <a:latin typeface="UD Digi Kyokasho NK-R" panose="02020400000000000000" pitchFamily="18" charset="-128"/>
                <a:ea typeface="UD Digi Kyokasho NK-R" panose="02020400000000000000" pitchFamily="18" charset="-128"/>
                <a:cs typeface="+mj-cs"/>
                <a:sym typeface="Helvetica"/>
              </a:rPr>
              <a:t>Social Networking Service</a:t>
            </a:r>
            <a:r>
              <a:rPr lang="ja-JP" altLang="en-US" dirty="0">
                <a:latin typeface="UD Digi Kyokasho NK-R" panose="02020400000000000000" pitchFamily="18" charset="-128"/>
                <a:ea typeface="UD Digi Kyokasho NK-R" panose="02020400000000000000" pitchFamily="18" charset="-128"/>
                <a:cs typeface="+mj-cs"/>
                <a:sym typeface="Helvetica"/>
              </a:rPr>
              <a:t>の略</a:t>
            </a:r>
            <a:endParaRPr dirty="0">
              <a:latin typeface="UD Digi Kyokasho NK-R" panose="02020400000000000000" pitchFamily="18" charset="-128"/>
              <a:ea typeface="UD Digi Kyokasho NK-R" panose="02020400000000000000" pitchFamily="18" charset="-128"/>
              <a:cs typeface="+mj-cs"/>
            </a:endParaRPr>
          </a:p>
        </p:txBody>
      </p:sp>
      <p:pic>
        <p:nvPicPr>
          <p:cNvPr id="1028" name="Picture 4" descr="ネットワークで繋がる人々のイラスト"/>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782768" y="3001876"/>
            <a:ext cx="3133152" cy="2215993"/>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16">
            <a:extLst>
              <a:ext uri="{FF2B5EF4-FFF2-40B4-BE49-F238E27FC236}">
                <a16:creationId xmlns:a16="http://schemas.microsoft.com/office/drawing/2014/main" id="{97443DBE-946A-4B20-9173-C727F2C85CCF}"/>
              </a:ext>
            </a:extLst>
          </p:cNvPr>
          <p:cNvSpPr txBox="1"/>
          <p:nvPr/>
        </p:nvSpPr>
        <p:spPr>
          <a:xfrm>
            <a:off x="1066801" y="2832599"/>
            <a:ext cx="7440430" cy="31700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20" rIns="45719" bIns="45720" anchor="t">
            <a:spAutoFit/>
          </a:bodyPr>
          <a:lstStyle/>
          <a:p>
            <a:pPr>
              <a:defRPr sz="4000" b="1"/>
            </a:pPr>
            <a:r>
              <a:rPr dirty="0">
                <a:latin typeface="UD デジタル 教科書体 NP-B" panose="02020700000000000000" pitchFamily="18" charset="-128"/>
                <a:ea typeface="UD デジタル 教科書体 NP-B" panose="02020700000000000000" pitchFamily="18" charset="-128"/>
                <a:cs typeface="+mj-cs"/>
                <a:sym typeface="Helvetica"/>
              </a:rPr>
              <a:t>　</a:t>
            </a:r>
            <a:r>
              <a:rPr lang="ja-JP" dirty="0">
                <a:latin typeface="UD Digi Kyokasho NK-R" panose="02020400000000000000" pitchFamily="18" charset="-128"/>
                <a:ea typeface="UD Digi Kyokasho NK-R" panose="02020400000000000000" pitchFamily="18" charset="-128"/>
                <a:cs typeface="+mj-cs"/>
                <a:sym typeface="Helvetica"/>
              </a:rPr>
              <a:t>自分の日記やプロフィール機能を備えた</a:t>
            </a:r>
            <a:r>
              <a:rPr lang="ja-JP" altLang="en-US" dirty="0">
                <a:latin typeface="UD Digi Kyokasho NK-R" panose="02020400000000000000" pitchFamily="18" charset="-128"/>
                <a:ea typeface="UD Digi Kyokasho NK-R" panose="02020400000000000000" pitchFamily="18" charset="-128"/>
                <a:cs typeface="+mj-cs"/>
                <a:sym typeface="Helvetica"/>
              </a:rPr>
              <a:t>サービスに、登録した利用者同士がインターネット上で交流できる場所を提供するサービス</a:t>
            </a:r>
            <a:endParaRPr lang="en-US" dirty="0">
              <a:latin typeface="UD Digi Kyokasho NK-R" panose="02020400000000000000" pitchFamily="18" charset="-128"/>
              <a:ea typeface="UD Digi Kyokasho NK-R" panose="02020400000000000000" pitchFamily="18" charset="-128"/>
              <a:cs typeface="+mj-cs"/>
            </a:endParaRPr>
          </a:p>
          <a:p>
            <a:pPr>
              <a:defRPr sz="4000" b="1"/>
            </a:pPr>
            <a:r>
              <a:rPr dirty="0">
                <a:latin typeface="UD Digi Kyokasho NK-R" panose="02020400000000000000" pitchFamily="18" charset="-128"/>
                <a:ea typeface="UD Digi Kyokasho NK-R" panose="02020400000000000000" pitchFamily="18" charset="-128"/>
                <a:cs typeface="+mj-cs"/>
                <a:sym typeface="Helvetica"/>
              </a:rPr>
              <a:t>　</a:t>
            </a:r>
            <a:r>
              <a:rPr lang="ja-JP" altLang="en-US" dirty="0">
                <a:latin typeface="UD Digi Kyokasho NK-R" panose="02020400000000000000" pitchFamily="18" charset="-128"/>
                <a:ea typeface="UD Digi Kyokasho NK-R" panose="02020400000000000000" pitchFamily="18" charset="-128"/>
                <a:cs typeface="+mj-cs"/>
                <a:sym typeface="Helvetica"/>
              </a:rPr>
              <a:t>→</a:t>
            </a:r>
            <a:r>
              <a:rPr lang="ja-JP" dirty="0">
                <a:latin typeface="UD Digi Kyokasho NK-R" panose="02020400000000000000" pitchFamily="18" charset="-128"/>
                <a:ea typeface="UD Digi Kyokasho NK-R" panose="02020400000000000000" pitchFamily="18" charset="-128"/>
                <a:cs typeface="+mj-cs"/>
                <a:sym typeface="Helvetica"/>
              </a:rPr>
              <a:t>多種多様な</a:t>
            </a:r>
            <a:r>
              <a:rPr lang="ja-JP" altLang="en-US" dirty="0">
                <a:latin typeface="UD Digi Kyokasho NK-R" panose="02020400000000000000" pitchFamily="18" charset="-128"/>
                <a:ea typeface="UD Digi Kyokasho NK-R" panose="02020400000000000000" pitchFamily="18" charset="-128"/>
                <a:cs typeface="+mj-cs"/>
                <a:sym typeface="Helvetica"/>
              </a:rPr>
              <a:t>ＳＮＳ</a:t>
            </a:r>
            <a:r>
              <a:rPr lang="ja-JP" dirty="0">
                <a:latin typeface="UD Digi Kyokasho NK-R" panose="02020400000000000000" pitchFamily="18" charset="-128"/>
                <a:ea typeface="UD Digi Kyokasho NK-R" panose="02020400000000000000" pitchFamily="18" charset="-128"/>
                <a:cs typeface="+mj-cs"/>
                <a:sym typeface="Helvetica"/>
              </a:rPr>
              <a:t>が</a:t>
            </a:r>
            <a:r>
              <a:rPr lang="ja-JP" altLang="en-US" dirty="0">
                <a:latin typeface="UD Digi Kyokasho NK-R" panose="02020400000000000000" pitchFamily="18" charset="-128"/>
                <a:ea typeface="UD Digi Kyokasho NK-R" panose="02020400000000000000" pitchFamily="18" charset="-128"/>
                <a:cs typeface="+mj-cs"/>
                <a:sym typeface="Helvetica"/>
              </a:rPr>
              <a:t>登場</a:t>
            </a:r>
            <a:endParaRPr dirty="0">
              <a:latin typeface="UD Digi Kyokasho NK-R" panose="02020400000000000000" pitchFamily="18" charset="-128"/>
              <a:ea typeface="UD Digi Kyokasho NK-R" panose="02020400000000000000" pitchFamily="18" charset="-128"/>
              <a:cs typeface="+mj-cs"/>
            </a:endParaRPr>
          </a:p>
        </p:txBody>
      </p:sp>
    </p:spTree>
    <p:extLst>
      <p:ext uri="{BB962C8B-B14F-4D97-AF65-F5344CB8AC3E}">
        <p14:creationId xmlns:p14="http://schemas.microsoft.com/office/powerpoint/2010/main" val="387771102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タイトル 1"/>
          <p:cNvSpPr txBox="1">
            <a:spLocks noGrp="1"/>
          </p:cNvSpPr>
          <p:nvPr>
            <p:ph type="title"/>
          </p:nvPr>
        </p:nvSpPr>
        <p:spPr>
          <a:xfrm>
            <a:off x="1066800" y="285246"/>
            <a:ext cx="10058400" cy="1450758"/>
          </a:xfrm>
          <a:prstGeom prst="rect">
            <a:avLst/>
          </a:prstGeom>
        </p:spPr>
        <p:txBody>
          <a:bodyPr lIns="45719" tIns="45720" rIns="45719" bIns="45720" anchor="b">
            <a:normAutofit/>
          </a:bodyPr>
          <a:lstStyle/>
          <a:p>
            <a:pPr>
              <a:defRPr spc="-100">
                <a:latin typeface="+mj-lt"/>
                <a:ea typeface="+mj-ea"/>
                <a:cs typeface="+mj-cs"/>
                <a:sym typeface="Helvetica"/>
              </a:defRPr>
            </a:pPr>
            <a:r>
              <a:rPr lang="en-US" dirty="0">
                <a:latin typeface="UD デジタル 教科書体 NP-B" panose="02020700000000000000" pitchFamily="18" charset="-128"/>
                <a:ea typeface="UD デジタル 教科書体 NP-B" panose="02020700000000000000" pitchFamily="18" charset="-128"/>
              </a:rPr>
              <a:t>SNS</a:t>
            </a:r>
            <a:r>
              <a:rPr lang="ja-JP" altLang="en-US" dirty="0">
                <a:latin typeface="UD デジタル 教科書体 NP-B" panose="02020700000000000000" pitchFamily="18" charset="-128"/>
                <a:ea typeface="UD デジタル 教科書体 NP-B" panose="02020700000000000000" pitchFamily="18" charset="-128"/>
              </a:rPr>
              <a:t>の基本的なしくみ</a:t>
            </a:r>
          </a:p>
        </p:txBody>
      </p:sp>
      <p:sp>
        <p:nvSpPr>
          <p:cNvPr id="113" name="テキスト ボックス 16"/>
          <p:cNvSpPr txBox="1"/>
          <p:nvPr/>
        </p:nvSpPr>
        <p:spPr>
          <a:xfrm>
            <a:off x="827315" y="2025065"/>
            <a:ext cx="11364685" cy="37856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20" rIns="45719" bIns="45720" anchor="t">
            <a:spAutoFit/>
          </a:bodyPr>
          <a:lstStyle/>
          <a:p>
            <a:pPr>
              <a:defRPr sz="4000" b="1"/>
            </a:pPr>
            <a:r>
              <a:rPr lang="ja-JP" altLang="en-US" sz="4000" dirty="0">
                <a:latin typeface="UD Digi Kyokasho NK-R" panose="02020400000000000000" pitchFamily="18" charset="-128"/>
                <a:ea typeface="UD Digi Kyokasho NK-R" panose="02020400000000000000" pitchFamily="18" charset="-128"/>
                <a:cs typeface="+mj-cs"/>
              </a:rPr>
              <a:t>①アカウントを作成する。</a:t>
            </a:r>
          </a:p>
          <a:p>
            <a:pPr>
              <a:defRPr sz="4000" b="1"/>
            </a:pPr>
            <a:r>
              <a:rPr lang="en-US" sz="4000" dirty="0">
                <a:latin typeface="UD Digi Kyokasho NK-R" panose="02020400000000000000" pitchFamily="18" charset="-128"/>
                <a:ea typeface="UD Digi Kyokasho NK-R" panose="02020400000000000000" pitchFamily="18" charset="-128"/>
                <a:cs typeface="+mj-cs"/>
              </a:rPr>
              <a:t>②</a:t>
            </a:r>
            <a:r>
              <a:rPr lang="ja-JP" altLang="en-US" sz="4000" dirty="0">
                <a:latin typeface="UD Digi Kyokasho NK-R" panose="02020400000000000000" pitchFamily="18" charset="-128"/>
                <a:ea typeface="UD Digi Kyokasho NK-R" panose="02020400000000000000" pitchFamily="18" charset="-128"/>
                <a:cs typeface="+mj-cs"/>
              </a:rPr>
              <a:t>プロフィールを作る。</a:t>
            </a:r>
            <a:endParaRPr lang="en-US" sz="4000" dirty="0">
              <a:latin typeface="UD Digi Kyokasho NK-R" panose="02020400000000000000" pitchFamily="18" charset="-128"/>
              <a:ea typeface="UD Digi Kyokasho NK-R" panose="02020400000000000000" pitchFamily="18" charset="-128"/>
              <a:cs typeface="+mj-cs"/>
            </a:endParaRPr>
          </a:p>
          <a:p>
            <a:pPr>
              <a:defRPr sz="4000" b="1"/>
            </a:pPr>
            <a:r>
              <a:rPr lang="ja-JP" altLang="en-US" sz="4000" dirty="0">
                <a:latin typeface="UD Digi Kyokasho NK-R" panose="02020400000000000000" pitchFamily="18" charset="-128"/>
                <a:ea typeface="UD Digi Kyokasho NK-R" panose="02020400000000000000" pitchFamily="18" charset="-128"/>
                <a:cs typeface="+mj-cs"/>
              </a:rPr>
              <a:t>③写真や動画、出来事等を公開する。</a:t>
            </a:r>
          </a:p>
          <a:p>
            <a:pPr>
              <a:defRPr sz="4000" b="1"/>
            </a:pPr>
            <a:r>
              <a:rPr lang="ja-JP" altLang="en-US" sz="4000" dirty="0">
                <a:latin typeface="UD Digi Kyokasho NK-R" panose="02020400000000000000" pitchFamily="18" charset="-128"/>
                <a:ea typeface="UD Digi Kyokasho NK-R" panose="02020400000000000000" pitchFamily="18" charset="-128"/>
                <a:cs typeface="+mj-cs"/>
              </a:rPr>
              <a:t>④気になる人をフォローする。</a:t>
            </a:r>
          </a:p>
          <a:p>
            <a:pPr marL="628650" indent="-628650">
              <a:defRPr sz="4000" b="1"/>
            </a:pPr>
            <a:r>
              <a:rPr lang="ja-JP" altLang="en-US" sz="4000" dirty="0">
                <a:latin typeface="UD Digi Kyokasho NK-R" panose="02020400000000000000" pitchFamily="18" charset="-128"/>
                <a:ea typeface="UD Digi Kyokasho NK-R" panose="02020400000000000000" pitchFamily="18" charset="-128"/>
                <a:cs typeface="+mj-cs"/>
              </a:rPr>
              <a:t>⑤フォローした人の投稿や自分の投稿等から関連のある情報が流れてくる。</a:t>
            </a:r>
          </a:p>
        </p:txBody>
      </p:sp>
      <p:pic>
        <p:nvPicPr>
          <p:cNvPr id="2050" name="Picture 2" descr="SNSが表示されたコンピューターのイラスト | かわいいフリー素材集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724413" y="2025065"/>
            <a:ext cx="3467587" cy="1821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785820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タイトル 1"/>
          <p:cNvSpPr txBox="1">
            <a:spLocks noGrp="1"/>
          </p:cNvSpPr>
          <p:nvPr>
            <p:ph type="title"/>
          </p:nvPr>
        </p:nvSpPr>
        <p:spPr>
          <a:xfrm>
            <a:off x="1097280" y="927100"/>
            <a:ext cx="10904220" cy="810260"/>
          </a:xfrm>
          <a:prstGeom prst="rect">
            <a:avLst/>
          </a:prstGeom>
        </p:spPr>
        <p:txBody>
          <a:bodyPr lIns="45719" tIns="45720" rIns="45719" bIns="45720" anchor="b">
            <a:normAutofit/>
          </a:bodyPr>
          <a:lstStyle/>
          <a:p>
            <a:pPr>
              <a:defRPr spc="-100">
                <a:latin typeface="+mj-lt"/>
                <a:ea typeface="+mj-ea"/>
                <a:cs typeface="+mj-cs"/>
                <a:sym typeface="Helvetica"/>
              </a:defRPr>
            </a:pPr>
            <a:r>
              <a:rPr lang="en-US" altLang="ja-JP" sz="4400" dirty="0" err="1">
                <a:latin typeface="UD デジタル 教科書体 NP-B" panose="02020700000000000000" pitchFamily="18" charset="-128"/>
                <a:ea typeface="UD デジタル 教科書体 NP-B" panose="02020700000000000000" pitchFamily="18" charset="-128"/>
              </a:rPr>
              <a:t>様々なSNS</a:t>
            </a:r>
            <a:endParaRPr lang="ja-JP" altLang="en-US" sz="4400" dirty="0">
              <a:latin typeface="UD デジタル 教科書体 NP-B" panose="02020700000000000000" pitchFamily="18" charset="-128"/>
              <a:ea typeface="UD デジタル 教科書体 NP-B" panose="02020700000000000000" pitchFamily="18" charset="-128"/>
            </a:endParaRPr>
          </a:p>
        </p:txBody>
      </p:sp>
      <p:sp>
        <p:nvSpPr>
          <p:cNvPr id="116" name="テキスト ボックス 8"/>
          <p:cNvSpPr txBox="1"/>
          <p:nvPr/>
        </p:nvSpPr>
        <p:spPr>
          <a:xfrm>
            <a:off x="1142998" y="2295132"/>
            <a:ext cx="4246883" cy="7078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4000" b="1"/>
            </a:pPr>
            <a:r>
              <a:rPr lang="ja-JP" altLang="en-US" dirty="0">
                <a:latin typeface="UD Digi Kyokasho NK-R" panose="02020400000000000000" pitchFamily="18" charset="-128"/>
                <a:ea typeface="UD Digi Kyokasho NK-R" panose="02020400000000000000" pitchFamily="18" charset="-128"/>
                <a:cs typeface="+mj-cs"/>
                <a:sym typeface="Helvetica"/>
              </a:rPr>
              <a:t>①</a:t>
            </a:r>
            <a:r>
              <a:rPr dirty="0" err="1">
                <a:latin typeface="UD Digi Kyokasho NK-R" panose="02020400000000000000" pitchFamily="18" charset="-128"/>
                <a:ea typeface="UD Digi Kyokasho NK-R" panose="02020400000000000000" pitchFamily="18" charset="-128"/>
                <a:cs typeface="+mj-cs"/>
                <a:sym typeface="Helvetica"/>
              </a:rPr>
              <a:t>短文型</a:t>
            </a:r>
            <a:r>
              <a:rPr dirty="0" err="1">
                <a:latin typeface="UD Digi Kyokasho NK-R" panose="02020400000000000000" pitchFamily="18" charset="-128"/>
                <a:ea typeface="UD Digi Kyokasho NK-R" panose="02020400000000000000" pitchFamily="18" charset="-128"/>
              </a:rPr>
              <a:t>SNS</a:t>
            </a:r>
            <a:endParaRPr dirty="0">
              <a:latin typeface="UD Digi Kyokasho NK-R" panose="02020400000000000000" pitchFamily="18" charset="-128"/>
              <a:ea typeface="UD Digi Kyokasho NK-R" panose="02020400000000000000" pitchFamily="18" charset="-128"/>
            </a:endParaRPr>
          </a:p>
        </p:txBody>
      </p:sp>
      <p:sp>
        <p:nvSpPr>
          <p:cNvPr id="117" name="テキスト ボックス 12"/>
          <p:cNvSpPr txBox="1"/>
          <p:nvPr/>
        </p:nvSpPr>
        <p:spPr>
          <a:xfrm>
            <a:off x="1142998" y="3003019"/>
            <a:ext cx="4246883" cy="7078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4000" b="1"/>
            </a:pPr>
            <a:r>
              <a:rPr lang="ja-JP" altLang="en-US" dirty="0">
                <a:latin typeface="UD Digi Kyokasho NK-R" panose="02020400000000000000" pitchFamily="18" charset="-128"/>
                <a:ea typeface="UD Digi Kyokasho NK-R" panose="02020400000000000000" pitchFamily="18" charset="-128"/>
                <a:cs typeface="+mj-cs"/>
                <a:sym typeface="Helvetica"/>
              </a:rPr>
              <a:t>②</a:t>
            </a:r>
            <a:r>
              <a:rPr dirty="0" err="1">
                <a:latin typeface="UD Digi Kyokasho NK-R" panose="02020400000000000000" pitchFamily="18" charset="-128"/>
                <a:ea typeface="UD Digi Kyokasho NK-R" panose="02020400000000000000" pitchFamily="18" charset="-128"/>
                <a:cs typeface="+mj-cs"/>
                <a:sym typeface="Helvetica"/>
              </a:rPr>
              <a:t>日記型</a:t>
            </a:r>
            <a:r>
              <a:rPr dirty="0" err="1">
                <a:latin typeface="UD Digi Kyokasho NK-R" panose="02020400000000000000" pitchFamily="18" charset="-128"/>
                <a:ea typeface="UD Digi Kyokasho NK-R" panose="02020400000000000000" pitchFamily="18" charset="-128"/>
              </a:rPr>
              <a:t>SNS</a:t>
            </a:r>
            <a:endParaRPr dirty="0">
              <a:latin typeface="UD Digi Kyokasho NK-R" panose="02020400000000000000" pitchFamily="18" charset="-128"/>
              <a:ea typeface="UD Digi Kyokasho NK-R" panose="02020400000000000000" pitchFamily="18" charset="-128"/>
            </a:endParaRPr>
          </a:p>
        </p:txBody>
      </p:sp>
      <p:sp>
        <p:nvSpPr>
          <p:cNvPr id="118" name="テキスト ボックス 13"/>
          <p:cNvSpPr txBox="1"/>
          <p:nvPr/>
        </p:nvSpPr>
        <p:spPr>
          <a:xfrm>
            <a:off x="1142997" y="4438245"/>
            <a:ext cx="4246883" cy="7078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4000" b="1"/>
            </a:pPr>
            <a:r>
              <a:rPr lang="ja-JP" altLang="en-US" dirty="0">
                <a:latin typeface="UD Digi Kyokasho NK-R" panose="02020400000000000000" pitchFamily="18" charset="-128"/>
                <a:ea typeface="UD Digi Kyokasho NK-R" panose="02020400000000000000" pitchFamily="18" charset="-128"/>
                <a:cs typeface="+mj-cs"/>
                <a:sym typeface="Helvetica"/>
              </a:rPr>
              <a:t>④</a:t>
            </a:r>
            <a:r>
              <a:rPr dirty="0" err="1">
                <a:latin typeface="UD Digi Kyokasho NK-R" panose="02020400000000000000" pitchFamily="18" charset="-128"/>
                <a:ea typeface="UD Digi Kyokasho NK-R" panose="02020400000000000000" pitchFamily="18" charset="-128"/>
                <a:cs typeface="+mj-cs"/>
                <a:sym typeface="Helvetica"/>
              </a:rPr>
              <a:t>チャット型</a:t>
            </a:r>
            <a:r>
              <a:rPr dirty="0" err="1">
                <a:latin typeface="UD Digi Kyokasho NK-R" panose="02020400000000000000" pitchFamily="18" charset="-128"/>
                <a:ea typeface="UD Digi Kyokasho NK-R" panose="02020400000000000000" pitchFamily="18" charset="-128"/>
              </a:rPr>
              <a:t>SNS</a:t>
            </a:r>
            <a:endParaRPr dirty="0">
              <a:latin typeface="UD Digi Kyokasho NK-R" panose="02020400000000000000" pitchFamily="18" charset="-128"/>
              <a:ea typeface="UD Digi Kyokasho NK-R" panose="02020400000000000000" pitchFamily="18" charset="-128"/>
            </a:endParaRPr>
          </a:p>
        </p:txBody>
      </p:sp>
      <p:sp>
        <p:nvSpPr>
          <p:cNvPr id="119" name="テキスト ボックス 14"/>
          <p:cNvSpPr txBox="1"/>
          <p:nvPr/>
        </p:nvSpPr>
        <p:spPr>
          <a:xfrm>
            <a:off x="1142997" y="3708070"/>
            <a:ext cx="4246883" cy="7078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4000" b="1"/>
            </a:pPr>
            <a:r>
              <a:rPr lang="ja-JP" altLang="en-US" dirty="0">
                <a:latin typeface="UD Digi Kyokasho NK-R" panose="02020400000000000000" pitchFamily="18" charset="-128"/>
                <a:ea typeface="UD Digi Kyokasho NK-R" panose="02020400000000000000" pitchFamily="18" charset="-128"/>
                <a:cs typeface="+mj-cs"/>
                <a:sym typeface="Helvetica"/>
              </a:rPr>
              <a:t>③</a:t>
            </a:r>
            <a:r>
              <a:rPr dirty="0" err="1">
                <a:latin typeface="UD Digi Kyokasho NK-R" panose="02020400000000000000" pitchFamily="18" charset="-128"/>
                <a:ea typeface="UD Digi Kyokasho NK-R" panose="02020400000000000000" pitchFamily="18" charset="-128"/>
                <a:cs typeface="+mj-cs"/>
                <a:sym typeface="Helvetica"/>
              </a:rPr>
              <a:t>写真型</a:t>
            </a:r>
            <a:r>
              <a:rPr dirty="0" err="1">
                <a:latin typeface="UD Digi Kyokasho NK-R" panose="02020400000000000000" pitchFamily="18" charset="-128"/>
                <a:ea typeface="UD Digi Kyokasho NK-R" panose="02020400000000000000" pitchFamily="18" charset="-128"/>
              </a:rPr>
              <a:t>SNS</a:t>
            </a:r>
            <a:endParaRPr dirty="0">
              <a:latin typeface="UD Digi Kyokasho NK-R" panose="02020400000000000000" pitchFamily="18" charset="-128"/>
              <a:ea typeface="UD Digi Kyokasho NK-R" panose="02020400000000000000" pitchFamily="18" charset="-128"/>
            </a:endParaRPr>
          </a:p>
        </p:txBody>
      </p:sp>
      <p:sp>
        <p:nvSpPr>
          <p:cNvPr id="120" name="テキスト ボックス 15"/>
          <p:cNvSpPr txBox="1"/>
          <p:nvPr/>
        </p:nvSpPr>
        <p:spPr>
          <a:xfrm>
            <a:off x="1142998" y="5168420"/>
            <a:ext cx="4246883" cy="7078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4000" b="1"/>
            </a:pPr>
            <a:r>
              <a:rPr lang="ja-JP" altLang="en-US" dirty="0">
                <a:latin typeface="UD Digi Kyokasho NK-R" panose="02020400000000000000" pitchFamily="18" charset="-128"/>
                <a:ea typeface="UD Digi Kyokasho NK-R" panose="02020400000000000000" pitchFamily="18" charset="-128"/>
                <a:cs typeface="+mj-cs"/>
                <a:sym typeface="Helvetica"/>
              </a:rPr>
              <a:t>⑤</a:t>
            </a:r>
            <a:r>
              <a:rPr dirty="0" err="1">
                <a:latin typeface="UD Digi Kyokasho NK-R" panose="02020400000000000000" pitchFamily="18" charset="-128"/>
                <a:ea typeface="UD Digi Kyokasho NK-R" panose="02020400000000000000" pitchFamily="18" charset="-128"/>
                <a:cs typeface="+mj-cs"/>
                <a:sym typeface="Helvetica"/>
              </a:rPr>
              <a:t>動画型</a:t>
            </a:r>
            <a:r>
              <a:rPr dirty="0" err="1">
                <a:latin typeface="UD Digi Kyokasho NK-R" panose="02020400000000000000" pitchFamily="18" charset="-128"/>
                <a:ea typeface="UD Digi Kyokasho NK-R" panose="02020400000000000000" pitchFamily="18" charset="-128"/>
              </a:rPr>
              <a:t>SNS</a:t>
            </a:r>
            <a:endParaRPr dirty="0">
              <a:latin typeface="UD Digi Kyokasho NK-R" panose="02020400000000000000" pitchFamily="18" charset="-128"/>
              <a:ea typeface="UD Digi Kyokasho NK-R" panose="02020400000000000000" pitchFamily="18" charset="-128"/>
            </a:endParaRPr>
          </a:p>
        </p:txBody>
      </p:sp>
      <p:sp>
        <p:nvSpPr>
          <p:cNvPr id="121" name="テキスト ボックス 16"/>
          <p:cNvSpPr txBox="1"/>
          <p:nvPr/>
        </p:nvSpPr>
        <p:spPr>
          <a:xfrm>
            <a:off x="5968999" y="2295132"/>
            <a:ext cx="4246883" cy="7078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4000" b="1"/>
            </a:pPr>
            <a:r>
              <a:rPr lang="ja-JP" altLang="en-US" dirty="0">
                <a:latin typeface="UD Digi Kyokasho NK-R" panose="02020400000000000000" pitchFamily="18" charset="-128"/>
                <a:ea typeface="UD Digi Kyokasho NK-R" panose="02020400000000000000" pitchFamily="18" charset="-128"/>
                <a:cs typeface="+mj-cs"/>
                <a:sym typeface="Helvetica"/>
              </a:rPr>
              <a:t>⑥</a:t>
            </a:r>
            <a:r>
              <a:rPr dirty="0" err="1">
                <a:latin typeface="UD Digi Kyokasho NK-R" panose="02020400000000000000" pitchFamily="18" charset="-128"/>
                <a:ea typeface="UD Digi Kyokasho NK-R" panose="02020400000000000000" pitchFamily="18" charset="-128"/>
                <a:cs typeface="+mj-cs"/>
                <a:sym typeface="Helvetica"/>
              </a:rPr>
              <a:t>音声型</a:t>
            </a:r>
            <a:r>
              <a:rPr dirty="0" err="1">
                <a:latin typeface="UD Digi Kyokasho NK-R" panose="02020400000000000000" pitchFamily="18" charset="-128"/>
                <a:ea typeface="UD Digi Kyokasho NK-R" panose="02020400000000000000" pitchFamily="18" charset="-128"/>
              </a:rPr>
              <a:t>SNS</a:t>
            </a:r>
            <a:endParaRPr dirty="0">
              <a:latin typeface="UD Digi Kyokasho NK-R" panose="02020400000000000000" pitchFamily="18" charset="-128"/>
              <a:ea typeface="UD Digi Kyokasho NK-R" panose="02020400000000000000" pitchFamily="18" charset="-128"/>
            </a:endParaRPr>
          </a:p>
        </p:txBody>
      </p:sp>
      <p:sp>
        <p:nvSpPr>
          <p:cNvPr id="122" name="テキスト ボックス 17"/>
          <p:cNvSpPr txBox="1"/>
          <p:nvPr/>
        </p:nvSpPr>
        <p:spPr>
          <a:xfrm>
            <a:off x="5968999" y="3003019"/>
            <a:ext cx="4515428" cy="7078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4000" b="1"/>
            </a:pPr>
            <a:r>
              <a:rPr lang="ja-JP" altLang="en-US" dirty="0">
                <a:latin typeface="UD Digi Kyokasho NK-R" panose="02020400000000000000" pitchFamily="18" charset="-128"/>
                <a:ea typeface="UD Digi Kyokasho NK-R" panose="02020400000000000000" pitchFamily="18" charset="-128"/>
                <a:cs typeface="+mj-cs"/>
                <a:sym typeface="Helvetica"/>
              </a:rPr>
              <a:t>⑦</a:t>
            </a:r>
            <a:r>
              <a:rPr dirty="0" err="1">
                <a:latin typeface="UD Digi Kyokasho NK-R" panose="02020400000000000000" pitchFamily="18" charset="-128"/>
                <a:ea typeface="UD Digi Kyokasho NK-R" panose="02020400000000000000" pitchFamily="18" charset="-128"/>
                <a:cs typeface="+mj-cs"/>
                <a:sym typeface="Helvetica"/>
              </a:rPr>
              <a:t>ライブ配信型</a:t>
            </a:r>
            <a:r>
              <a:rPr dirty="0" err="1">
                <a:latin typeface="UD Digi Kyokasho NK-R" panose="02020400000000000000" pitchFamily="18" charset="-128"/>
                <a:ea typeface="UD Digi Kyokasho NK-R" panose="02020400000000000000" pitchFamily="18" charset="-128"/>
              </a:rPr>
              <a:t>SNS</a:t>
            </a:r>
            <a:endParaRPr dirty="0">
              <a:latin typeface="UD Digi Kyokasho NK-R" panose="02020400000000000000" pitchFamily="18" charset="-128"/>
              <a:ea typeface="UD Digi Kyokasho NK-R" panose="02020400000000000000" pitchFamily="18" charset="-128"/>
            </a:endParaRPr>
          </a:p>
        </p:txBody>
      </p:sp>
      <p:sp>
        <p:nvSpPr>
          <p:cNvPr id="123" name="テキスト ボックス 18"/>
          <p:cNvSpPr txBox="1"/>
          <p:nvPr/>
        </p:nvSpPr>
        <p:spPr>
          <a:xfrm>
            <a:off x="5968998" y="4460534"/>
            <a:ext cx="4246883" cy="7078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4000" b="1"/>
            </a:pPr>
            <a:r>
              <a:rPr lang="ja-JP" altLang="en-US" dirty="0">
                <a:latin typeface="UD Digi Kyokasho NK-R" panose="02020400000000000000" pitchFamily="18" charset="-128"/>
                <a:ea typeface="UD Digi Kyokasho NK-R" panose="02020400000000000000" pitchFamily="18" charset="-128"/>
                <a:cs typeface="+mj-cs"/>
                <a:sym typeface="Helvetica"/>
              </a:rPr>
              <a:t>⑨</a:t>
            </a:r>
            <a:r>
              <a:rPr dirty="0" err="1">
                <a:latin typeface="UD Digi Kyokasho NK-R" panose="02020400000000000000" pitchFamily="18" charset="-128"/>
                <a:ea typeface="UD Digi Kyokasho NK-R" panose="02020400000000000000" pitchFamily="18" charset="-128"/>
                <a:cs typeface="+mj-cs"/>
                <a:sym typeface="Helvetica"/>
              </a:rPr>
              <a:t>質問型</a:t>
            </a:r>
            <a:r>
              <a:rPr dirty="0" err="1">
                <a:latin typeface="UD Digi Kyokasho NK-R" panose="02020400000000000000" pitchFamily="18" charset="-128"/>
                <a:ea typeface="UD Digi Kyokasho NK-R" panose="02020400000000000000" pitchFamily="18" charset="-128"/>
              </a:rPr>
              <a:t>SNS</a:t>
            </a:r>
            <a:endParaRPr dirty="0">
              <a:latin typeface="UD Digi Kyokasho NK-R" panose="02020400000000000000" pitchFamily="18" charset="-128"/>
              <a:ea typeface="UD Digi Kyokasho NK-R" panose="02020400000000000000" pitchFamily="18" charset="-128"/>
            </a:endParaRPr>
          </a:p>
        </p:txBody>
      </p:sp>
      <p:sp>
        <p:nvSpPr>
          <p:cNvPr id="124" name="テキスト ボックス 19"/>
          <p:cNvSpPr txBox="1"/>
          <p:nvPr/>
        </p:nvSpPr>
        <p:spPr>
          <a:xfrm>
            <a:off x="5981020" y="3752648"/>
            <a:ext cx="4999058" cy="7078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4000" b="1"/>
            </a:pPr>
            <a:r>
              <a:rPr lang="ja-JP" altLang="en-US" dirty="0">
                <a:latin typeface="UD Digi Kyokasho NK-R" panose="02020400000000000000" pitchFamily="18" charset="-128"/>
                <a:ea typeface="UD Digi Kyokasho NK-R" panose="02020400000000000000" pitchFamily="18" charset="-128"/>
                <a:cs typeface="+mj-cs"/>
                <a:sym typeface="Helvetica"/>
              </a:rPr>
              <a:t>⑧</a:t>
            </a:r>
            <a:r>
              <a:rPr dirty="0" err="1">
                <a:latin typeface="UD Digi Kyokasho NK-R" panose="02020400000000000000" pitchFamily="18" charset="-128"/>
                <a:ea typeface="UD Digi Kyokasho NK-R" panose="02020400000000000000" pitchFamily="18" charset="-128"/>
                <a:cs typeface="+mj-cs"/>
                <a:sym typeface="Helvetica"/>
              </a:rPr>
              <a:t>ショート動画型</a:t>
            </a:r>
            <a:r>
              <a:rPr dirty="0" err="1">
                <a:latin typeface="UD Digi Kyokasho NK-R" panose="02020400000000000000" pitchFamily="18" charset="-128"/>
                <a:ea typeface="UD Digi Kyokasho NK-R" panose="02020400000000000000" pitchFamily="18" charset="-128"/>
              </a:rPr>
              <a:t>SNS</a:t>
            </a:r>
            <a:endParaRPr dirty="0">
              <a:latin typeface="UD Digi Kyokasho NK-R" panose="02020400000000000000" pitchFamily="18" charset="-128"/>
              <a:ea typeface="UD Digi Kyokasho NK-R" panose="02020400000000000000" pitchFamily="18" charset="-128"/>
            </a:endParaRPr>
          </a:p>
        </p:txBody>
      </p:sp>
      <p:sp>
        <p:nvSpPr>
          <p:cNvPr id="125" name="テキスト ボックス 11"/>
          <p:cNvSpPr txBox="1"/>
          <p:nvPr/>
        </p:nvSpPr>
        <p:spPr>
          <a:xfrm>
            <a:off x="5981020" y="5210164"/>
            <a:ext cx="5573671" cy="7078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4000" b="1"/>
            </a:pPr>
            <a:r>
              <a:rPr lang="ja-JP" altLang="en-US" dirty="0">
                <a:latin typeface="UD Digi Kyokasho NK-R" panose="02020400000000000000" pitchFamily="18" charset="-128"/>
                <a:ea typeface="UD Digi Kyokasho NK-R" panose="02020400000000000000" pitchFamily="18" charset="-128"/>
                <a:cs typeface="+mj-cs"/>
                <a:sym typeface="Helvetica"/>
              </a:rPr>
              <a:t>⑩</a:t>
            </a:r>
            <a:r>
              <a:rPr dirty="0" err="1">
                <a:latin typeface="UD Digi Kyokasho NK-R" panose="02020400000000000000" pitchFamily="18" charset="-128"/>
                <a:ea typeface="UD Digi Kyokasho NK-R" panose="02020400000000000000" pitchFamily="18" charset="-128"/>
                <a:cs typeface="+mj-cs"/>
                <a:sym typeface="Helvetica"/>
              </a:rPr>
              <a:t>位置情報共有型</a:t>
            </a:r>
            <a:r>
              <a:rPr dirty="0" err="1">
                <a:latin typeface="UD Digi Kyokasho NK-R" panose="02020400000000000000" pitchFamily="18" charset="-128"/>
                <a:ea typeface="UD Digi Kyokasho NK-R" panose="02020400000000000000" pitchFamily="18" charset="-128"/>
              </a:rPr>
              <a:t>SNS</a:t>
            </a:r>
            <a:endParaRPr dirty="0">
              <a:latin typeface="UD Digi Kyokasho NK-R" panose="02020400000000000000" pitchFamily="18" charset="-128"/>
              <a:ea typeface="UD Digi Kyokasho NK-R" panose="02020400000000000000" pitchFamily="18" charset="-128"/>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タイトル 1"/>
          <p:cNvSpPr txBox="1">
            <a:spLocks noGrp="1"/>
          </p:cNvSpPr>
          <p:nvPr>
            <p:ph type="title"/>
          </p:nvPr>
        </p:nvSpPr>
        <p:spPr>
          <a:prstGeom prst="rect">
            <a:avLst/>
          </a:prstGeom>
        </p:spPr>
        <p:txBody>
          <a:bodyPr/>
          <a:lstStyle/>
          <a:p>
            <a:pPr>
              <a:defRPr spc="-100">
                <a:latin typeface="+mj-lt"/>
                <a:ea typeface="+mj-ea"/>
                <a:cs typeface="+mj-cs"/>
                <a:sym typeface="Helvetica"/>
              </a:defRPr>
            </a:pPr>
            <a:r>
              <a:rPr lang="ja-JP" altLang="en-US" dirty="0">
                <a:latin typeface="UD デジタル 教科書体 NP-B" panose="02020700000000000000" pitchFamily="18" charset="-128"/>
                <a:ea typeface="UD デジタル 教科書体 NP-B" panose="02020700000000000000" pitchFamily="18" charset="-128"/>
              </a:rPr>
              <a:t>①</a:t>
            </a:r>
            <a:r>
              <a:rPr dirty="0" err="1">
                <a:latin typeface="UD デジタル 教科書体 NP-B" panose="02020700000000000000" pitchFamily="18" charset="-128"/>
                <a:ea typeface="UD デジタル 教科書体 NP-B" panose="02020700000000000000" pitchFamily="18" charset="-128"/>
              </a:rPr>
              <a:t>短文型SNS</a:t>
            </a:r>
            <a:endParaRPr dirty="0">
              <a:latin typeface="UD デジタル 教科書体 NP-B" panose="02020700000000000000" pitchFamily="18" charset="-128"/>
              <a:ea typeface="UD デジタル 教科書体 NP-B" panose="02020700000000000000" pitchFamily="18" charset="-128"/>
            </a:endParaRPr>
          </a:p>
        </p:txBody>
      </p:sp>
      <p:sp>
        <p:nvSpPr>
          <p:cNvPr id="128" name="テキスト ボックス 8"/>
          <p:cNvSpPr txBox="1"/>
          <p:nvPr/>
        </p:nvSpPr>
        <p:spPr>
          <a:xfrm>
            <a:off x="1120658" y="2316479"/>
            <a:ext cx="7413742" cy="26776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20" rIns="45719" bIns="45720" anchor="t">
            <a:spAutoFit/>
          </a:bodyPr>
          <a:lstStyle/>
          <a:p>
            <a:pPr marL="342900" indent="-342900">
              <a:lnSpc>
                <a:spcPct val="150000"/>
              </a:lnSpc>
              <a:buFont typeface="Arial"/>
              <a:buChar char="•"/>
              <a:defRPr sz="2400" b="1"/>
            </a:pPr>
            <a:r>
              <a:rPr sz="2800" dirty="0">
                <a:latin typeface="UD Digi Kyokasho NK-R" panose="02020400000000000000" pitchFamily="18" charset="-128"/>
                <a:ea typeface="UD Digi Kyokasho NK-R" panose="02020400000000000000" pitchFamily="18" charset="-128"/>
                <a:cs typeface="+mj-cs"/>
                <a:sym typeface="Helvetica"/>
              </a:rPr>
              <a:t>テキスト投稿は、１５０字くらいまで投稿可能</a:t>
            </a:r>
            <a:endParaRPr lang="en-US" sz="2800" dirty="0">
              <a:latin typeface="UD Digi Kyokasho NK-R" panose="02020400000000000000" pitchFamily="18" charset="-128"/>
              <a:ea typeface="UD Digi Kyokasho NK-R" panose="02020400000000000000" pitchFamily="18" charset="-128"/>
            </a:endParaRPr>
          </a:p>
          <a:p>
            <a:pPr marL="342900" indent="-342900">
              <a:lnSpc>
                <a:spcPct val="150000"/>
              </a:lnSpc>
              <a:buFont typeface="Arial"/>
              <a:buChar char="•"/>
              <a:defRPr sz="2400" b="1"/>
            </a:pPr>
            <a:r>
              <a:rPr sz="2800" dirty="0" err="1">
                <a:latin typeface="UD Digi Kyokasho NK-R" panose="02020400000000000000" pitchFamily="18" charset="-128"/>
                <a:ea typeface="UD Digi Kyokasho NK-R" panose="02020400000000000000" pitchFamily="18" charset="-128"/>
                <a:cs typeface="+mj-cs"/>
                <a:sym typeface="Helvetica"/>
              </a:rPr>
              <a:t>情報の拡散性がとても速いのが特徴</a:t>
            </a:r>
            <a:endParaRPr sz="2800" dirty="0" err="1">
              <a:latin typeface="UD Digi Kyokasho NK-R" panose="02020400000000000000" pitchFamily="18" charset="-128"/>
              <a:ea typeface="UD Digi Kyokasho NK-R" panose="02020400000000000000" pitchFamily="18" charset="-128"/>
              <a:cs typeface="+mj-cs"/>
            </a:endParaRPr>
          </a:p>
          <a:p>
            <a:pPr marL="342900" indent="-342900">
              <a:lnSpc>
                <a:spcPct val="150000"/>
              </a:lnSpc>
              <a:buFont typeface="Arial"/>
              <a:buChar char="•"/>
              <a:defRPr sz="2400" b="1"/>
            </a:pPr>
            <a:r>
              <a:rPr sz="2800" dirty="0" err="1">
                <a:latin typeface="UD Digi Kyokasho NK-R" panose="02020400000000000000" pitchFamily="18" charset="-128"/>
                <a:ea typeface="UD Digi Kyokasho NK-R" panose="02020400000000000000" pitchFamily="18" charset="-128"/>
                <a:cs typeface="+mj-cs"/>
                <a:sym typeface="Helvetica"/>
              </a:rPr>
              <a:t>匿名や複数アカウントを持つことが可能</a:t>
            </a:r>
            <a:endParaRPr sz="2800" dirty="0" err="1">
              <a:latin typeface="UD Digi Kyokasho NK-R" panose="02020400000000000000" pitchFamily="18" charset="-128"/>
              <a:ea typeface="UD Digi Kyokasho NK-R" panose="02020400000000000000" pitchFamily="18" charset="-128"/>
              <a:cs typeface="+mj-cs"/>
            </a:endParaRPr>
          </a:p>
          <a:p>
            <a:pPr marL="342900" indent="-342900">
              <a:lnSpc>
                <a:spcPct val="150000"/>
              </a:lnSpc>
              <a:buFont typeface="Arial"/>
              <a:buChar char="•"/>
              <a:defRPr sz="2400" b="1"/>
            </a:pPr>
            <a:r>
              <a:rPr sz="2800" dirty="0" err="1">
                <a:latin typeface="UD Digi Kyokasho NK-R" panose="02020400000000000000" pitchFamily="18" charset="-128"/>
                <a:ea typeface="UD Digi Kyokasho NK-R" panose="02020400000000000000" pitchFamily="18" charset="-128"/>
                <a:cs typeface="+mj-cs"/>
                <a:sym typeface="Helvetica"/>
              </a:rPr>
              <a:t>短い動画も投稿可能</a:t>
            </a:r>
            <a:endParaRPr sz="2800" dirty="0" err="1">
              <a:latin typeface="UD Digi Kyokasho NK-R" panose="02020400000000000000" pitchFamily="18" charset="-128"/>
              <a:ea typeface="UD Digi Kyokasho NK-R" panose="02020400000000000000" pitchFamily="18" charset="-128"/>
              <a:cs typeface="+mj-cs"/>
            </a:endParaRPr>
          </a:p>
        </p:txBody>
      </p:sp>
      <p:pic>
        <p:nvPicPr>
          <p:cNvPr id="3074" name="Picture 2" descr="青い鳥のイラスト"/>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9941" y="2456179"/>
            <a:ext cx="2195740" cy="21957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タイトル 1"/>
          <p:cNvSpPr txBox="1">
            <a:spLocks noGrp="1"/>
          </p:cNvSpPr>
          <p:nvPr>
            <p:ph type="title"/>
          </p:nvPr>
        </p:nvSpPr>
        <p:spPr>
          <a:prstGeom prst="rect">
            <a:avLst/>
          </a:prstGeom>
        </p:spPr>
        <p:txBody>
          <a:bodyPr/>
          <a:lstStyle/>
          <a:p>
            <a:pPr>
              <a:defRPr spc="-100">
                <a:latin typeface="+mj-lt"/>
                <a:ea typeface="+mj-ea"/>
                <a:cs typeface="+mj-cs"/>
                <a:sym typeface="Helvetica"/>
              </a:defRPr>
            </a:pPr>
            <a:r>
              <a:rPr lang="ja-JP" altLang="en-US" dirty="0">
                <a:latin typeface="UD デジタル 教科書体 NP-B" panose="02020700000000000000" pitchFamily="18" charset="-128"/>
                <a:ea typeface="UD デジタル 教科書体 NP-B" panose="02020700000000000000" pitchFamily="18" charset="-128"/>
              </a:rPr>
              <a:t>②日記型</a:t>
            </a:r>
            <a:r>
              <a:rPr lang="en-US" dirty="0">
                <a:latin typeface="UD デジタル 教科書体 NP-B" panose="02020700000000000000" pitchFamily="18" charset="-128"/>
                <a:ea typeface="UD デジタル 教科書体 NP-B" panose="02020700000000000000" pitchFamily="18" charset="-128"/>
              </a:rPr>
              <a:t>SNS</a:t>
            </a:r>
          </a:p>
        </p:txBody>
      </p:sp>
      <p:sp>
        <p:nvSpPr>
          <p:cNvPr id="132" name="テキスト ボックス 8"/>
          <p:cNvSpPr txBox="1"/>
          <p:nvPr/>
        </p:nvSpPr>
        <p:spPr>
          <a:xfrm>
            <a:off x="1276940" y="2011679"/>
            <a:ext cx="7198950" cy="39703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20" rIns="45719" bIns="45720" anchor="t">
            <a:spAutoFit/>
          </a:bodyPr>
          <a:lstStyle/>
          <a:p>
            <a:pPr marL="342900" indent="-342900">
              <a:lnSpc>
                <a:spcPct val="150000"/>
              </a:lnSpc>
              <a:buFont typeface="Arial"/>
              <a:buChar char="•"/>
              <a:defRPr sz="2400" b="1"/>
            </a:pPr>
            <a:r>
              <a:rPr lang="ja-JP" altLang="en-US" sz="2800" dirty="0">
                <a:latin typeface="UD Digi Kyokasho NK-R" panose="02020400000000000000" pitchFamily="18" charset="-128"/>
                <a:ea typeface="UD Digi Kyokasho NK-R" panose="02020400000000000000" pitchFamily="18" charset="-128"/>
                <a:cs typeface="+mj-cs"/>
                <a:sym typeface="Helvetica"/>
              </a:rPr>
              <a:t>一部の日記型</a:t>
            </a:r>
            <a:r>
              <a:rPr lang="en-US" altLang="en-US" sz="2800" dirty="0" err="1">
                <a:latin typeface="UD Digi Kyokasho NK-R" panose="02020400000000000000" pitchFamily="18" charset="-128"/>
                <a:ea typeface="UD Digi Kyokasho NK-R" panose="02020400000000000000" pitchFamily="18" charset="-128"/>
                <a:cs typeface="+mj-cs"/>
                <a:sym typeface="Helvetica"/>
              </a:rPr>
              <a:t>SNSでは</a:t>
            </a:r>
            <a:r>
              <a:rPr lang="en-US" altLang="en-US" sz="2800" dirty="0">
                <a:latin typeface="UD Digi Kyokasho NK-R" panose="02020400000000000000" pitchFamily="18" charset="-128"/>
                <a:ea typeface="UD Digi Kyokasho NK-R" panose="02020400000000000000" pitchFamily="18" charset="-128"/>
                <a:cs typeface="+mj-cs"/>
                <a:sym typeface="Helvetica"/>
              </a:rPr>
              <a:t>、</a:t>
            </a:r>
            <a:r>
              <a:rPr lang="ja-JP" sz="2800" dirty="0">
                <a:latin typeface="UD Digi Kyokasho NK-R" panose="02020400000000000000" pitchFamily="18" charset="-128"/>
                <a:ea typeface="UD Digi Kyokasho NK-R" panose="02020400000000000000" pitchFamily="18" charset="-128"/>
                <a:cs typeface="+mj-cs"/>
                <a:sym typeface="Helvetica"/>
              </a:rPr>
              <a:t>実名での登録が義務化されている</a:t>
            </a:r>
            <a:r>
              <a:rPr lang="ja-JP" altLang="en-US" sz="2800" dirty="0">
                <a:latin typeface="UD Digi Kyokasho NK-R" panose="02020400000000000000" pitchFamily="18" charset="-128"/>
                <a:ea typeface="UD Digi Kyokasho NK-R" panose="02020400000000000000" pitchFamily="18" charset="-128"/>
                <a:cs typeface="+mj-cs"/>
                <a:sym typeface="Helvetica"/>
              </a:rPr>
              <a:t>。</a:t>
            </a:r>
            <a:endParaRPr lang="en-US" sz="2800" dirty="0">
              <a:latin typeface="UD Digi Kyokasho NK-R" panose="02020400000000000000" pitchFamily="18" charset="-128"/>
              <a:ea typeface="UD Digi Kyokasho NK-R" panose="02020400000000000000" pitchFamily="18" charset="-128"/>
              <a:cs typeface="+mj-cs"/>
            </a:endParaRPr>
          </a:p>
          <a:p>
            <a:pPr marL="285750">
              <a:lnSpc>
                <a:spcPct val="150000"/>
              </a:lnSpc>
              <a:defRPr sz="2400" b="1"/>
            </a:pPr>
            <a:r>
              <a:rPr sz="2800" dirty="0">
                <a:latin typeface="UD Digi Kyokasho NK-R" panose="02020400000000000000" pitchFamily="18" charset="-128"/>
                <a:ea typeface="UD Digi Kyokasho NK-R" panose="02020400000000000000" pitchFamily="18" charset="-128"/>
                <a:cs typeface="+mj-cs"/>
                <a:sym typeface="Helvetica"/>
              </a:rPr>
              <a:t>（</a:t>
            </a:r>
            <a:r>
              <a:rPr sz="2800" dirty="0" err="1">
                <a:latin typeface="UD Digi Kyokasho NK-R" panose="02020400000000000000" pitchFamily="18" charset="-128"/>
                <a:ea typeface="UD Digi Kyokasho NK-R" panose="02020400000000000000" pitchFamily="18" charset="-128"/>
                <a:cs typeface="+mj-cs"/>
                <a:sym typeface="Helvetica"/>
              </a:rPr>
              <a:t>匿名アカウントは禁止されている</a:t>
            </a:r>
            <a:r>
              <a:rPr lang="ja-JP" altLang="en-US" sz="2800" dirty="0" err="1">
                <a:latin typeface="UD Digi Kyokasho NK-R" panose="02020400000000000000" pitchFamily="18" charset="-128"/>
                <a:ea typeface="UD Digi Kyokasho NK-R" panose="02020400000000000000" pitchFamily="18" charset="-128"/>
                <a:cs typeface="+mj-cs"/>
                <a:sym typeface="Helvetica"/>
              </a:rPr>
              <a:t>。</a:t>
            </a:r>
            <a:r>
              <a:rPr sz="2800" dirty="0">
                <a:latin typeface="UD Digi Kyokasho NK-R" panose="02020400000000000000" pitchFamily="18" charset="-128"/>
                <a:ea typeface="UD Digi Kyokasho NK-R" panose="02020400000000000000" pitchFamily="18" charset="-128"/>
                <a:cs typeface="+mj-cs"/>
                <a:sym typeface="Helvetica"/>
              </a:rPr>
              <a:t>）</a:t>
            </a:r>
            <a:endParaRPr lang="en-US" sz="2800" dirty="0">
              <a:latin typeface="UD Digi Kyokasho NK-R" panose="02020400000000000000" pitchFamily="18" charset="-128"/>
              <a:ea typeface="UD Digi Kyokasho NK-R" panose="02020400000000000000" pitchFamily="18" charset="-128"/>
              <a:cs typeface="+mj-cs"/>
            </a:endParaRPr>
          </a:p>
          <a:p>
            <a:pPr marL="342900" indent="-342900">
              <a:lnSpc>
                <a:spcPct val="150000"/>
              </a:lnSpc>
              <a:buFont typeface="Arial"/>
              <a:buChar char="•"/>
              <a:defRPr sz="2400" b="1"/>
            </a:pPr>
            <a:r>
              <a:rPr sz="2800" dirty="0" err="1">
                <a:latin typeface="UD Digi Kyokasho NK-R" panose="02020400000000000000" pitchFamily="18" charset="-128"/>
                <a:ea typeface="UD Digi Kyokasho NK-R" panose="02020400000000000000" pitchFamily="18" charset="-128"/>
                <a:cs typeface="+mj-cs"/>
                <a:sym typeface="Helvetica"/>
              </a:rPr>
              <a:t>ビジネスやオンラインサロンに適している</a:t>
            </a:r>
            <a:r>
              <a:rPr lang="ja-JP" altLang="en-US" sz="2800" dirty="0" err="1">
                <a:latin typeface="UD Digi Kyokasho NK-R" panose="02020400000000000000" pitchFamily="18" charset="-128"/>
                <a:ea typeface="UD Digi Kyokasho NK-R" panose="02020400000000000000" pitchFamily="18" charset="-128"/>
                <a:cs typeface="+mj-cs"/>
                <a:sym typeface="Helvetica"/>
              </a:rPr>
              <a:t>。</a:t>
            </a:r>
            <a:endParaRPr sz="2800" dirty="0">
              <a:latin typeface="UD Digi Kyokasho NK-R" panose="02020400000000000000" pitchFamily="18" charset="-128"/>
              <a:ea typeface="UD Digi Kyokasho NK-R" panose="02020400000000000000" pitchFamily="18" charset="-128"/>
              <a:cs typeface="+mj-cs"/>
            </a:endParaRPr>
          </a:p>
          <a:p>
            <a:pPr marL="342900" indent="-342900">
              <a:lnSpc>
                <a:spcPct val="150000"/>
              </a:lnSpc>
              <a:buFont typeface="Arial"/>
              <a:buChar char="•"/>
              <a:defRPr sz="2400" b="1"/>
            </a:pPr>
            <a:r>
              <a:rPr sz="2800" dirty="0" err="1">
                <a:latin typeface="UD Digi Kyokasho NK-R" panose="02020400000000000000" pitchFamily="18" charset="-128"/>
                <a:ea typeface="UD Digi Kyokasho NK-R" panose="02020400000000000000" pitchFamily="18" charset="-128"/>
                <a:cs typeface="+mj-cs"/>
                <a:sym typeface="Helvetica"/>
              </a:rPr>
              <a:t>つながりのある人や知人と</a:t>
            </a:r>
            <a:r>
              <a:rPr lang="ja-JP" altLang="en-US" sz="2800" dirty="0">
                <a:latin typeface="UD Digi Kyokasho NK-R" panose="02020400000000000000" pitchFamily="18" charset="-128"/>
                <a:ea typeface="UD Digi Kyokasho NK-R" panose="02020400000000000000" pitchFamily="18" charset="-128"/>
                <a:cs typeface="+mj-cs"/>
                <a:sym typeface="Helvetica"/>
              </a:rPr>
              <a:t>の</a:t>
            </a:r>
            <a:r>
              <a:rPr sz="2800" dirty="0" err="1">
                <a:latin typeface="UD Digi Kyokasho NK-R" panose="02020400000000000000" pitchFamily="18" charset="-128"/>
                <a:ea typeface="UD Digi Kyokasho NK-R" panose="02020400000000000000" pitchFamily="18" charset="-128"/>
                <a:cs typeface="+mj-cs"/>
                <a:sym typeface="Helvetica"/>
              </a:rPr>
              <a:t>情報交換や近況報告といったコミュニケーションが中心</a:t>
            </a:r>
            <a:endParaRPr sz="2800" dirty="0">
              <a:latin typeface="UD Digi Kyokasho NK-R" panose="02020400000000000000" pitchFamily="18" charset="-128"/>
              <a:ea typeface="UD Digi Kyokasho NK-R" panose="02020400000000000000" pitchFamily="18" charset="-128"/>
              <a:cs typeface="+mj-cs"/>
            </a:endParaRPr>
          </a:p>
        </p:txBody>
      </p:sp>
      <p:pic>
        <p:nvPicPr>
          <p:cNvPr id="4098" name="Picture 2" descr="SNSのイラスト（ウェブサイト） | かわいいフリー素材集 いらすとや"/>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1075" y="2164079"/>
            <a:ext cx="3205211" cy="32918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theme/theme1.xml><?xml version="1.0" encoding="utf-8"?>
<a:theme xmlns:a="http://schemas.openxmlformats.org/drawingml/2006/main" name="レトロスペクト">
  <a:themeElements>
    <a:clrScheme name="レトロスペクト">
      <a:dk1>
        <a:srgbClr val="000000"/>
      </a:dk1>
      <a:lt1>
        <a:srgbClr val="FFFFFF"/>
      </a:lt1>
      <a:dk2>
        <a:srgbClr val="A7A7A7"/>
      </a:dk2>
      <a:lt2>
        <a:srgbClr val="535353"/>
      </a:lt2>
      <a:accent1>
        <a:srgbClr val="1CADE4"/>
      </a:accent1>
      <a:accent2>
        <a:srgbClr val="2683C6"/>
      </a:accent2>
      <a:accent3>
        <a:srgbClr val="28C4CC"/>
      </a:accent3>
      <a:accent4>
        <a:srgbClr val="42BA97"/>
      </a:accent4>
      <a:accent5>
        <a:srgbClr val="3E8853"/>
      </a:accent5>
      <a:accent6>
        <a:srgbClr val="62A39F"/>
      </a:accent6>
      <a:hlink>
        <a:srgbClr val="0000FF"/>
      </a:hlink>
      <a:folHlink>
        <a:srgbClr val="FF00FF"/>
      </a:folHlink>
    </a:clrScheme>
    <a:fontScheme name="レトロスペクト">
      <a:majorFont>
        <a:latin typeface="Helvetica"/>
        <a:ea typeface="Helvetica"/>
        <a:cs typeface="Helvetica"/>
      </a:majorFont>
      <a:minorFont>
        <a:latin typeface="游ゴシック"/>
        <a:ea typeface="游ゴシック"/>
        <a:cs typeface="游ゴシック"/>
      </a:minorFont>
    </a:fontScheme>
    <a:fmtScheme name="レトロスペクト">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2700000" rotWithShape="0">
              <a:srgbClr val="000000">
                <a:alpha val="60000"/>
              </a:srgbClr>
            </a:outerShdw>
          </a:effectLst>
        </a:effectStyle>
        <a:effectStyle>
          <a:effectLst>
            <a:outerShdw blurRad="38100" dist="25400" dir="2700000" rotWithShape="0">
              <a:srgbClr val="000000">
                <a:alpha val="6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5875" cap="flat">
          <a:solidFill>
            <a:schemeClr val="accent1"/>
          </a:solidFill>
          <a:prstDash val="solid"/>
          <a:round/>
        </a:ln>
        <a:effectLst>
          <a:outerShdw blurRad="38100" dist="25400" dir="2700000" rotWithShape="0">
            <a:srgbClr val="000000">
              <a:alpha val="60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5875"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レトロスペクト">
  <a:themeElements>
    <a:clrScheme name="レトロスペクト">
      <a:dk1>
        <a:srgbClr val="000000"/>
      </a:dk1>
      <a:lt1>
        <a:srgbClr val="FFFFFF"/>
      </a:lt1>
      <a:dk2>
        <a:srgbClr val="A7A7A7"/>
      </a:dk2>
      <a:lt2>
        <a:srgbClr val="535353"/>
      </a:lt2>
      <a:accent1>
        <a:srgbClr val="1CADE4"/>
      </a:accent1>
      <a:accent2>
        <a:srgbClr val="2683C6"/>
      </a:accent2>
      <a:accent3>
        <a:srgbClr val="28C4CC"/>
      </a:accent3>
      <a:accent4>
        <a:srgbClr val="42BA97"/>
      </a:accent4>
      <a:accent5>
        <a:srgbClr val="3E8853"/>
      </a:accent5>
      <a:accent6>
        <a:srgbClr val="62A39F"/>
      </a:accent6>
      <a:hlink>
        <a:srgbClr val="0000FF"/>
      </a:hlink>
      <a:folHlink>
        <a:srgbClr val="FF00FF"/>
      </a:folHlink>
    </a:clrScheme>
    <a:fontScheme name="レトロスペクト">
      <a:majorFont>
        <a:latin typeface="Helvetica"/>
        <a:ea typeface="Helvetica"/>
        <a:cs typeface="Helvetica"/>
      </a:majorFont>
      <a:minorFont>
        <a:latin typeface="游ゴシック"/>
        <a:ea typeface="游ゴシック"/>
        <a:cs typeface="游ゴシック"/>
      </a:minorFont>
    </a:fontScheme>
    <a:fmtScheme name="レトロスペクト">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2700000" rotWithShape="0">
              <a:srgbClr val="000000">
                <a:alpha val="60000"/>
              </a:srgbClr>
            </a:outerShdw>
          </a:effectLst>
        </a:effectStyle>
        <a:effectStyle>
          <a:effectLst>
            <a:outerShdw blurRad="38100" dist="25400" dir="2700000" rotWithShape="0">
              <a:srgbClr val="000000">
                <a:alpha val="6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5875" cap="flat">
          <a:solidFill>
            <a:schemeClr val="accent1"/>
          </a:solidFill>
          <a:prstDash val="solid"/>
          <a:round/>
        </a:ln>
        <a:effectLst>
          <a:outerShdw blurRad="38100" dist="25400" dir="2700000" rotWithShape="0">
            <a:srgbClr val="000000">
              <a:alpha val="60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5875"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1251</TotalTime>
  <Words>3117</Words>
  <Application>Microsoft Office PowerPoint</Application>
  <PresentationFormat>ワイド画面</PresentationFormat>
  <Paragraphs>220</Paragraphs>
  <Slides>22</Slides>
  <Notes>22</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22</vt:i4>
      </vt:variant>
    </vt:vector>
  </HeadingPairs>
  <TitlesOfParts>
    <vt:vector size="30" baseType="lpstr">
      <vt:lpstr>UD Digi Kyokasho NK-R</vt:lpstr>
      <vt:lpstr>UD デジタル 教科書体 NP-B</vt:lpstr>
      <vt:lpstr>游ゴシック</vt:lpstr>
      <vt:lpstr>Arial</vt:lpstr>
      <vt:lpstr>Calibri</vt:lpstr>
      <vt:lpstr>Calibri Light</vt:lpstr>
      <vt:lpstr>Helvetica</vt:lpstr>
      <vt:lpstr>レトロスペクト</vt:lpstr>
      <vt:lpstr>PowerPoint プレゼンテーション</vt:lpstr>
      <vt:lpstr>□ 兵庫県の子ども達の実態より  □ SNSの基本的なしくみ  □ 様々なSNSの特徴とトラブル事例について</vt:lpstr>
      <vt:lpstr>兵庫県の子ども達の実態より 「インターネットでよくすること｣</vt:lpstr>
      <vt:lpstr>兵庫県の子どもたちの実態 「インターネットでよくすることとネット依存傾向｣</vt:lpstr>
      <vt:lpstr>SNSとは</vt:lpstr>
      <vt:lpstr>SNSの基本的なしくみ</vt:lpstr>
      <vt:lpstr>様々なSNS</vt:lpstr>
      <vt:lpstr>①短文型SNS</vt:lpstr>
      <vt:lpstr>②日記型SNS</vt:lpstr>
      <vt:lpstr>③写真型SNS</vt:lpstr>
      <vt:lpstr>短文型・日記型・写真型 　　　　　　SNSのトラブル事例</vt:lpstr>
      <vt:lpstr>④チャット型SNS</vt:lpstr>
      <vt:lpstr>チャット型SNSのトラブル事例</vt:lpstr>
      <vt:lpstr>⑤動画型SNS</vt:lpstr>
      <vt:lpstr>⑥音声型SNS</vt:lpstr>
      <vt:lpstr>⑦ライブ配信型SNS</vt:lpstr>
      <vt:lpstr>⑧ショート動画型SNS</vt:lpstr>
      <vt:lpstr>動画型・音声型・ライブ配信型・ショート動画型 　　　　　　　　　SNSのトラブル事例</vt:lpstr>
      <vt:lpstr>⑨質問型SNS</vt:lpstr>
      <vt:lpstr>⑩位置情報共有型SNS</vt:lpstr>
      <vt:lpstr>位置情報共有型SNSのトラブル事例</vt:lpstr>
      <vt:lpstr>最後に</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SNS②について</dc:title>
  <cp:lastModifiedBy>上田　剛</cp:lastModifiedBy>
  <cp:revision>1118</cp:revision>
  <cp:lastPrinted>2023-02-03T00:06:32Z</cp:lastPrinted>
  <dcterms:modified xsi:type="dcterms:W3CDTF">2023-03-10T04:43:13Z</dcterms:modified>
</cp:coreProperties>
</file>