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7" r:id="rId2"/>
  </p:sldMasterIdLst>
  <p:notesMasterIdLst>
    <p:notesMasterId r:id="rId40"/>
  </p:notesMasterIdLst>
  <p:handoutMasterIdLst>
    <p:handoutMasterId r:id="rId41"/>
  </p:handoutMasterIdLst>
  <p:sldIdLst>
    <p:sldId id="860" r:id="rId3"/>
    <p:sldId id="494" r:id="rId4"/>
    <p:sldId id="862" r:id="rId5"/>
    <p:sldId id="861" r:id="rId6"/>
    <p:sldId id="869" r:id="rId7"/>
    <p:sldId id="873" r:id="rId8"/>
    <p:sldId id="870" r:id="rId9"/>
    <p:sldId id="871" r:id="rId10"/>
    <p:sldId id="872" r:id="rId11"/>
    <p:sldId id="414" r:id="rId12"/>
    <p:sldId id="827" r:id="rId13"/>
    <p:sldId id="826" r:id="rId14"/>
    <p:sldId id="830" r:id="rId15"/>
    <p:sldId id="874" r:id="rId16"/>
    <p:sldId id="832" r:id="rId17"/>
    <p:sldId id="838" r:id="rId18"/>
    <p:sldId id="841" r:id="rId19"/>
    <p:sldId id="831" r:id="rId20"/>
    <p:sldId id="784" r:id="rId21"/>
    <p:sldId id="778" r:id="rId22"/>
    <p:sldId id="593" r:id="rId23"/>
    <p:sldId id="825" r:id="rId24"/>
    <p:sldId id="866" r:id="rId25"/>
    <p:sldId id="256" r:id="rId26"/>
    <p:sldId id="257" r:id="rId27"/>
    <p:sldId id="258" r:id="rId28"/>
    <p:sldId id="259" r:id="rId29"/>
    <p:sldId id="260" r:id="rId30"/>
    <p:sldId id="261" r:id="rId31"/>
    <p:sldId id="262" r:id="rId32"/>
    <p:sldId id="263" r:id="rId33"/>
    <p:sldId id="264" r:id="rId34"/>
    <p:sldId id="878" r:id="rId35"/>
    <p:sldId id="879" r:id="rId36"/>
    <p:sldId id="875" r:id="rId37"/>
    <p:sldId id="876" r:id="rId38"/>
    <p:sldId id="608" r:id="rId39"/>
  </p:sldIdLst>
  <p:sldSz cx="9144000" cy="6858000" type="screen4x3"/>
  <p:notesSz cx="6807200" cy="9939338"/>
  <p:defaultTextStyle>
    <a:defPPr>
      <a:defRPr lang="ja-JP"/>
    </a:defPPr>
    <a:lvl1pPr algn="l" rtl="0" fontAlgn="base">
      <a:spcBef>
        <a:spcPct val="0"/>
      </a:spcBef>
      <a:spcAft>
        <a:spcPct val="0"/>
      </a:spcAft>
      <a:defRPr kumimoji="1" sz="4000" kern="1200">
        <a:solidFill>
          <a:srgbClr val="0033CC"/>
        </a:solidFill>
        <a:latin typeface="Arial" charset="0"/>
        <a:ea typeface="HG丸ｺﾞｼｯｸM-PRO" pitchFamily="50" charset="-128"/>
        <a:cs typeface="+mn-cs"/>
      </a:defRPr>
    </a:lvl1pPr>
    <a:lvl2pPr marL="457200" algn="l" rtl="0" fontAlgn="base">
      <a:spcBef>
        <a:spcPct val="0"/>
      </a:spcBef>
      <a:spcAft>
        <a:spcPct val="0"/>
      </a:spcAft>
      <a:defRPr kumimoji="1" sz="4000" kern="1200">
        <a:solidFill>
          <a:srgbClr val="0033CC"/>
        </a:solidFill>
        <a:latin typeface="Arial" charset="0"/>
        <a:ea typeface="HG丸ｺﾞｼｯｸM-PRO" pitchFamily="50" charset="-128"/>
        <a:cs typeface="+mn-cs"/>
      </a:defRPr>
    </a:lvl2pPr>
    <a:lvl3pPr marL="914400" algn="l" rtl="0" fontAlgn="base">
      <a:spcBef>
        <a:spcPct val="0"/>
      </a:spcBef>
      <a:spcAft>
        <a:spcPct val="0"/>
      </a:spcAft>
      <a:defRPr kumimoji="1" sz="4000" kern="1200">
        <a:solidFill>
          <a:srgbClr val="0033CC"/>
        </a:solidFill>
        <a:latin typeface="Arial" charset="0"/>
        <a:ea typeface="HG丸ｺﾞｼｯｸM-PRO" pitchFamily="50" charset="-128"/>
        <a:cs typeface="+mn-cs"/>
      </a:defRPr>
    </a:lvl3pPr>
    <a:lvl4pPr marL="1371600" algn="l" rtl="0" fontAlgn="base">
      <a:spcBef>
        <a:spcPct val="0"/>
      </a:spcBef>
      <a:spcAft>
        <a:spcPct val="0"/>
      </a:spcAft>
      <a:defRPr kumimoji="1" sz="4000" kern="1200">
        <a:solidFill>
          <a:srgbClr val="0033CC"/>
        </a:solidFill>
        <a:latin typeface="Arial" charset="0"/>
        <a:ea typeface="HG丸ｺﾞｼｯｸM-PRO" pitchFamily="50" charset="-128"/>
        <a:cs typeface="+mn-cs"/>
      </a:defRPr>
    </a:lvl4pPr>
    <a:lvl5pPr marL="1828800" algn="l" rtl="0" fontAlgn="base">
      <a:spcBef>
        <a:spcPct val="0"/>
      </a:spcBef>
      <a:spcAft>
        <a:spcPct val="0"/>
      </a:spcAft>
      <a:defRPr kumimoji="1" sz="4000" kern="1200">
        <a:solidFill>
          <a:srgbClr val="0033CC"/>
        </a:solidFill>
        <a:latin typeface="Arial" charset="0"/>
        <a:ea typeface="HG丸ｺﾞｼｯｸM-PRO" pitchFamily="50" charset="-128"/>
        <a:cs typeface="+mn-cs"/>
      </a:defRPr>
    </a:lvl5pPr>
    <a:lvl6pPr marL="2286000" algn="l" defTabSz="914400" rtl="0" eaLnBrk="1" latinLnBrk="0" hangingPunct="1">
      <a:defRPr kumimoji="1" sz="4000" kern="1200">
        <a:solidFill>
          <a:srgbClr val="0033CC"/>
        </a:solidFill>
        <a:latin typeface="Arial" charset="0"/>
        <a:ea typeface="HG丸ｺﾞｼｯｸM-PRO" pitchFamily="50" charset="-128"/>
        <a:cs typeface="+mn-cs"/>
      </a:defRPr>
    </a:lvl6pPr>
    <a:lvl7pPr marL="2743200" algn="l" defTabSz="914400" rtl="0" eaLnBrk="1" latinLnBrk="0" hangingPunct="1">
      <a:defRPr kumimoji="1" sz="4000" kern="1200">
        <a:solidFill>
          <a:srgbClr val="0033CC"/>
        </a:solidFill>
        <a:latin typeface="Arial" charset="0"/>
        <a:ea typeface="HG丸ｺﾞｼｯｸM-PRO" pitchFamily="50" charset="-128"/>
        <a:cs typeface="+mn-cs"/>
      </a:defRPr>
    </a:lvl7pPr>
    <a:lvl8pPr marL="3200400" algn="l" defTabSz="914400" rtl="0" eaLnBrk="1" latinLnBrk="0" hangingPunct="1">
      <a:defRPr kumimoji="1" sz="4000" kern="1200">
        <a:solidFill>
          <a:srgbClr val="0033CC"/>
        </a:solidFill>
        <a:latin typeface="Arial" charset="0"/>
        <a:ea typeface="HG丸ｺﾞｼｯｸM-PRO" pitchFamily="50" charset="-128"/>
        <a:cs typeface="+mn-cs"/>
      </a:defRPr>
    </a:lvl8pPr>
    <a:lvl9pPr marL="3657600" algn="l" defTabSz="914400" rtl="0" eaLnBrk="1" latinLnBrk="0" hangingPunct="1">
      <a:defRPr kumimoji="1" sz="4000" kern="1200">
        <a:solidFill>
          <a:srgbClr val="0033CC"/>
        </a:solidFill>
        <a:latin typeface="Arial" charset="0"/>
        <a:ea typeface="HG丸ｺﾞｼｯｸM-PRO"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CC"/>
    <a:srgbClr val="CCECFF"/>
    <a:srgbClr val="B9B9B9"/>
    <a:srgbClr val="FFFF99"/>
    <a:srgbClr val="0033CC"/>
    <a:srgbClr val="FFFFCC"/>
    <a:srgbClr val="FF99FF"/>
    <a:srgbClr val="99FF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8" autoAdjust="0"/>
    <p:restoredTop sz="97658" autoAdjust="0"/>
  </p:normalViewPr>
  <p:slideViewPr>
    <p:cSldViewPr>
      <p:cViewPr varScale="1">
        <p:scale>
          <a:sx n="68" d="100"/>
          <a:sy n="68" d="100"/>
        </p:scale>
        <p:origin x="1290" y="72"/>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23650"/>
    </p:cViewPr>
  </p:sorterViewPr>
  <p:notesViewPr>
    <p:cSldViewPr>
      <p:cViewPr varScale="1">
        <p:scale>
          <a:sx n="50" d="100"/>
          <a:sy n="50" d="100"/>
        </p:scale>
        <p:origin x="2964" y="6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mura R" userId="15c4389df3791656" providerId="LiveId" clId="{8766499E-1E0B-486D-BD5A-247D648A4D90}"/>
    <pc:docChg chg="undo custSel modSld sldOrd">
      <pc:chgData name="Mimura R" userId="15c4389df3791656" providerId="LiveId" clId="{8766499E-1E0B-486D-BD5A-247D648A4D90}" dt="2020-10-04T15:47:20.785" v="1074" actId="14100"/>
      <pc:docMkLst>
        <pc:docMk/>
      </pc:docMkLst>
      <pc:sldChg chg="modSp mod">
        <pc:chgData name="Mimura R" userId="15c4389df3791656" providerId="LiveId" clId="{8766499E-1E0B-486D-BD5A-247D648A4D90}" dt="2020-10-04T15:03:06.115" v="567"/>
        <pc:sldMkLst>
          <pc:docMk/>
          <pc:sldMk cId="2331856492" sldId="494"/>
        </pc:sldMkLst>
        <pc:spChg chg="mod">
          <ac:chgData name="Mimura R" userId="15c4389df3791656" providerId="LiveId" clId="{8766499E-1E0B-486D-BD5A-247D648A4D90}" dt="2020-10-04T15:03:06.115" v="567"/>
          <ac:spMkLst>
            <pc:docMk/>
            <pc:sldMk cId="2331856492" sldId="494"/>
            <ac:spMk id="3" creationId="{00000000-0000-0000-0000-000000000000}"/>
          </ac:spMkLst>
        </pc:spChg>
        <pc:spChg chg="mod">
          <ac:chgData name="Mimura R" userId="15c4389df3791656" providerId="LiveId" clId="{8766499E-1E0B-486D-BD5A-247D648A4D90}" dt="2020-10-04T15:02:45.692" v="552" actId="20577"/>
          <ac:spMkLst>
            <pc:docMk/>
            <pc:sldMk cId="2331856492" sldId="494"/>
            <ac:spMk id="4" creationId="{00000000-0000-0000-0000-000000000000}"/>
          </ac:spMkLst>
        </pc:spChg>
      </pc:sldChg>
      <pc:sldChg chg="modSp mod">
        <pc:chgData name="Mimura R" userId="15c4389df3791656" providerId="LiveId" clId="{8766499E-1E0B-486D-BD5A-247D648A4D90}" dt="2020-10-04T14:39:40.087" v="3"/>
        <pc:sldMkLst>
          <pc:docMk/>
          <pc:sldMk cId="2991912730" sldId="666"/>
        </pc:sldMkLst>
        <pc:spChg chg="mod">
          <ac:chgData name="Mimura R" userId="15c4389df3791656" providerId="LiveId" clId="{8766499E-1E0B-486D-BD5A-247D648A4D90}" dt="2020-10-04T14:39:40.087" v="3"/>
          <ac:spMkLst>
            <pc:docMk/>
            <pc:sldMk cId="2991912730" sldId="666"/>
            <ac:spMk id="9" creationId="{0ABD4771-D274-4B5E-B14F-082828399C61}"/>
          </ac:spMkLst>
        </pc:spChg>
      </pc:sldChg>
      <pc:sldChg chg="modSp">
        <pc:chgData name="Mimura R" userId="15c4389df3791656" providerId="LiveId" clId="{8766499E-1E0B-486D-BD5A-247D648A4D90}" dt="2020-10-04T15:41:07.601" v="600" actId="14100"/>
        <pc:sldMkLst>
          <pc:docMk/>
          <pc:sldMk cId="3113808490" sldId="827"/>
        </pc:sldMkLst>
        <pc:picChg chg="mod">
          <ac:chgData name="Mimura R" userId="15c4389df3791656" providerId="LiveId" clId="{8766499E-1E0B-486D-BD5A-247D648A4D90}" dt="2020-10-04T15:41:07.601" v="600" actId="14100"/>
          <ac:picMkLst>
            <pc:docMk/>
            <pc:sldMk cId="3113808490" sldId="827"/>
            <ac:picMk id="12292" creationId="{00000000-0000-0000-0000-000000000000}"/>
          </ac:picMkLst>
        </pc:picChg>
        <pc:picChg chg="mod">
          <ac:chgData name="Mimura R" userId="15c4389df3791656" providerId="LiveId" clId="{8766499E-1E0B-486D-BD5A-247D648A4D90}" dt="2020-10-04T15:41:05.177" v="599" actId="14100"/>
          <ac:picMkLst>
            <pc:docMk/>
            <pc:sldMk cId="3113808490" sldId="827"/>
            <ac:picMk id="12293" creationId="{00000000-0000-0000-0000-000000000000}"/>
          </ac:picMkLst>
        </pc:picChg>
      </pc:sldChg>
      <pc:sldChg chg="ord">
        <pc:chgData name="Mimura R" userId="15c4389df3791656" providerId="LiveId" clId="{8766499E-1E0B-486D-BD5A-247D648A4D90}" dt="2020-10-04T15:03:22.875" v="571"/>
        <pc:sldMkLst>
          <pc:docMk/>
          <pc:sldMk cId="1706926668" sldId="861"/>
        </pc:sldMkLst>
      </pc:sldChg>
      <pc:sldChg chg="ord">
        <pc:chgData name="Mimura R" userId="15c4389df3791656" providerId="LiveId" clId="{8766499E-1E0B-486D-BD5A-247D648A4D90}" dt="2020-10-04T15:03:18.666" v="569"/>
        <pc:sldMkLst>
          <pc:docMk/>
          <pc:sldMk cId="2438736516" sldId="862"/>
        </pc:sldMkLst>
      </pc:sldChg>
      <pc:sldChg chg="modSp mod">
        <pc:chgData name="Mimura R" userId="15c4389df3791656" providerId="LiveId" clId="{8766499E-1E0B-486D-BD5A-247D648A4D90}" dt="2020-10-04T15:40:22.171" v="594" actId="14100"/>
        <pc:sldMkLst>
          <pc:docMk/>
          <pc:sldMk cId="2337048285" sldId="866"/>
        </pc:sldMkLst>
        <pc:picChg chg="mod">
          <ac:chgData name="Mimura R" userId="15c4389df3791656" providerId="LiveId" clId="{8766499E-1E0B-486D-BD5A-247D648A4D90}" dt="2020-10-04T15:40:22.171" v="594" actId="14100"/>
          <ac:picMkLst>
            <pc:docMk/>
            <pc:sldMk cId="2337048285" sldId="866"/>
            <ac:picMk id="7" creationId="{00000000-0000-0000-0000-000000000000}"/>
          </ac:picMkLst>
        </pc:picChg>
      </pc:sldChg>
      <pc:sldChg chg="addSp modSp mod">
        <pc:chgData name="Mimura R" userId="15c4389df3791656" providerId="LiveId" clId="{8766499E-1E0B-486D-BD5A-247D648A4D90}" dt="2020-10-04T15:47:20.785" v="1074" actId="14100"/>
        <pc:sldMkLst>
          <pc:docMk/>
          <pc:sldMk cId="2590820104" sldId="878"/>
        </pc:sldMkLst>
        <pc:spChg chg="add mod">
          <ac:chgData name="Mimura R" userId="15c4389df3791656" providerId="LiveId" clId="{8766499E-1E0B-486D-BD5A-247D648A4D90}" dt="2020-10-04T14:43:01.202" v="48"/>
          <ac:spMkLst>
            <pc:docMk/>
            <pc:sldMk cId="2590820104" sldId="878"/>
            <ac:spMk id="2" creationId="{AAA98FFD-2DA7-4A48-9E5F-1D3677E1620D}"/>
          </ac:spMkLst>
        </pc:spChg>
        <pc:picChg chg="mod">
          <ac:chgData name="Mimura R" userId="15c4389df3791656" providerId="LiveId" clId="{8766499E-1E0B-486D-BD5A-247D648A4D90}" dt="2020-10-04T15:46:37.098" v="940" actId="14100"/>
          <ac:picMkLst>
            <pc:docMk/>
            <pc:sldMk cId="2590820104" sldId="878"/>
            <ac:picMk id="4" creationId="{389EE26A-31BE-43F8-B3A8-081C8EBAD238}"/>
          </ac:picMkLst>
        </pc:picChg>
        <pc:picChg chg="mod">
          <ac:chgData name="Mimura R" userId="15c4389df3791656" providerId="LiveId" clId="{8766499E-1E0B-486D-BD5A-247D648A4D90}" dt="2020-10-04T15:46:59.726" v="1001" actId="14100"/>
          <ac:picMkLst>
            <pc:docMk/>
            <pc:sldMk cId="2590820104" sldId="878"/>
            <ac:picMk id="6" creationId="{2CF211CD-27B7-4709-8D53-A6816F56C817}"/>
          </ac:picMkLst>
        </pc:picChg>
        <pc:picChg chg="mod">
          <ac:chgData name="Mimura R" userId="15c4389df3791656" providerId="LiveId" clId="{8766499E-1E0B-486D-BD5A-247D648A4D90}" dt="2020-10-04T15:47:20.785" v="1074" actId="14100"/>
          <ac:picMkLst>
            <pc:docMk/>
            <pc:sldMk cId="2590820104" sldId="878"/>
            <ac:picMk id="8" creationId="{BA1EA231-D3D8-46DD-9DBD-FE6BFE8E1449}"/>
          </ac:picMkLst>
        </pc:picChg>
      </pc:sldChg>
      <pc:sldChg chg="addSp modSp mod">
        <pc:chgData name="Mimura R" userId="15c4389df3791656" providerId="LiveId" clId="{8766499E-1E0B-486D-BD5A-247D648A4D90}" dt="2020-10-04T15:05:19.462" v="580" actId="1076"/>
        <pc:sldMkLst>
          <pc:docMk/>
          <pc:sldMk cId="1662826134" sldId="879"/>
        </pc:sldMkLst>
        <pc:spChg chg="mod">
          <ac:chgData name="Mimura R" userId="15c4389df3791656" providerId="LiveId" clId="{8766499E-1E0B-486D-BD5A-247D648A4D90}" dt="2020-10-04T14:57:49.112" v="454" actId="1076"/>
          <ac:spMkLst>
            <pc:docMk/>
            <pc:sldMk cId="1662826134" sldId="879"/>
            <ac:spMk id="2" creationId="{09BBBE08-3F88-43DF-8D61-3CAF97FD90A7}"/>
          </ac:spMkLst>
        </pc:spChg>
        <pc:spChg chg="mod">
          <ac:chgData name="Mimura R" userId="15c4389df3791656" providerId="LiveId" clId="{8766499E-1E0B-486D-BD5A-247D648A4D90}" dt="2020-10-04T14:48:20.534" v="215"/>
          <ac:spMkLst>
            <pc:docMk/>
            <pc:sldMk cId="1662826134" sldId="879"/>
            <ac:spMk id="3" creationId="{9DBDD2FA-BB0E-46A8-930C-E521E08FC143}"/>
          </ac:spMkLst>
        </pc:spChg>
        <pc:spChg chg="mod">
          <ac:chgData name="Mimura R" userId="15c4389df3791656" providerId="LiveId" clId="{8766499E-1E0B-486D-BD5A-247D648A4D90}" dt="2020-10-04T15:05:12.896" v="579" actId="1076"/>
          <ac:spMkLst>
            <pc:docMk/>
            <pc:sldMk cId="1662826134" sldId="879"/>
            <ac:spMk id="4" creationId="{AD4BF9E6-4164-484C-9676-17C179ADEB91}"/>
          </ac:spMkLst>
        </pc:spChg>
        <pc:spChg chg="add mod">
          <ac:chgData name="Mimura R" userId="15c4389df3791656" providerId="LiveId" clId="{8766499E-1E0B-486D-BD5A-247D648A4D90}" dt="2020-10-04T15:01:03.067" v="519"/>
          <ac:spMkLst>
            <pc:docMk/>
            <pc:sldMk cId="1662826134" sldId="879"/>
            <ac:spMk id="6" creationId="{57735F0C-A19E-44E6-A932-8484E564124D}"/>
          </ac:spMkLst>
        </pc:spChg>
        <pc:spChg chg="add mod">
          <ac:chgData name="Mimura R" userId="15c4389df3791656" providerId="LiveId" clId="{8766499E-1E0B-486D-BD5A-247D648A4D90}" dt="2020-10-04T15:05:19.462" v="580" actId="1076"/>
          <ac:spMkLst>
            <pc:docMk/>
            <pc:sldMk cId="1662826134" sldId="879"/>
            <ac:spMk id="7" creationId="{AAFD8AB3-A00E-491C-BA31-155981B28EAF}"/>
          </ac:spMkLst>
        </pc:spChg>
      </pc:sldChg>
    </pc:docChg>
  </pc:docChgLst>
  <pc:docChgLst>
    <pc:chgData name="Mimura R" userId="15c4389df3791656" providerId="LiveId" clId="{19968BC7-D2A9-4752-8F60-4941EBA88913}"/>
    <pc:docChg chg="undo custSel addSld delSld modSld sldOrd delMainMaster">
      <pc:chgData name="Mimura R" userId="15c4389df3791656" providerId="LiveId" clId="{19968BC7-D2A9-4752-8F60-4941EBA88913}" dt="2020-08-03T21:39:40.546" v="5096"/>
      <pc:docMkLst>
        <pc:docMk/>
      </pc:docMkLst>
      <pc:sldChg chg="addSp modSp add mod">
        <pc:chgData name="Mimura R" userId="15c4389df3791656" providerId="LiveId" clId="{19968BC7-D2A9-4752-8F60-4941EBA88913}" dt="2020-08-03T19:47:55.958" v="2705"/>
        <pc:sldMkLst>
          <pc:docMk/>
          <pc:sldMk cId="0" sldId="256"/>
        </pc:sldMkLst>
        <pc:spChg chg="add mod">
          <ac:chgData name="Mimura R" userId="15c4389df3791656" providerId="LiveId" clId="{19968BC7-D2A9-4752-8F60-4941EBA88913}" dt="2020-08-03T19:47:55.958" v="2705"/>
          <ac:spMkLst>
            <pc:docMk/>
            <pc:sldMk cId="0" sldId="256"/>
            <ac:spMk id="4" creationId="{BE6A101D-ED49-49AA-9CA3-3B5A1E90FB91}"/>
          </ac:spMkLst>
        </pc:spChg>
        <pc:spChg chg="mod">
          <ac:chgData name="Mimura R" userId="15c4389df3791656" providerId="LiveId" clId="{19968BC7-D2A9-4752-8F60-4941EBA88913}" dt="2020-08-03T19:46:38.468" v="2600" actId="1076"/>
          <ac:spMkLst>
            <pc:docMk/>
            <pc:sldMk cId="0" sldId="256"/>
            <ac:spMk id="89" creationId="{00000000-0000-0000-0000-000000000000}"/>
          </ac:spMkLst>
        </pc:spChg>
        <pc:picChg chg="add mod">
          <ac:chgData name="Mimura R" userId="15c4389df3791656" providerId="LiveId" clId="{19968BC7-D2A9-4752-8F60-4941EBA88913}" dt="2020-08-03T19:39:01.385" v="2474" actId="1076"/>
          <ac:picMkLst>
            <pc:docMk/>
            <pc:sldMk cId="0" sldId="256"/>
            <ac:picMk id="3" creationId="{7B03E7AE-AC71-4B5F-8F8B-C10F665F398A}"/>
          </ac:picMkLst>
        </pc:picChg>
      </pc:sldChg>
      <pc:sldChg chg="modSp add mod">
        <pc:chgData name="Mimura R" userId="15c4389df3791656" providerId="LiveId" clId="{19968BC7-D2A9-4752-8F60-4941EBA88913}" dt="2020-08-03T19:39:09.183" v="2475" actId="1076"/>
        <pc:sldMkLst>
          <pc:docMk/>
          <pc:sldMk cId="0" sldId="257"/>
        </pc:sldMkLst>
        <pc:picChg chg="mod">
          <ac:chgData name="Mimura R" userId="15c4389df3791656" providerId="LiveId" clId="{19968BC7-D2A9-4752-8F60-4941EBA88913}" dt="2020-08-03T19:39:09.183" v="2475" actId="1076"/>
          <ac:picMkLst>
            <pc:docMk/>
            <pc:sldMk cId="0" sldId="257"/>
            <ac:picMk id="102" creationId="{00000000-0000-0000-0000-000000000000}"/>
          </ac:picMkLst>
        </pc:picChg>
      </pc:sldChg>
      <pc:sldChg chg="modSp add mod">
        <pc:chgData name="Mimura R" userId="15c4389df3791656" providerId="LiveId" clId="{19968BC7-D2A9-4752-8F60-4941EBA88913}" dt="2020-08-03T19:40:13.252" v="2486" actId="1076"/>
        <pc:sldMkLst>
          <pc:docMk/>
          <pc:sldMk cId="0" sldId="258"/>
        </pc:sldMkLst>
        <pc:spChg chg="mod">
          <ac:chgData name="Mimura R" userId="15c4389df3791656" providerId="LiveId" clId="{19968BC7-D2A9-4752-8F60-4941EBA88913}" dt="2020-08-03T19:39:19.273" v="2476" actId="1076"/>
          <ac:spMkLst>
            <pc:docMk/>
            <pc:sldMk cId="0" sldId="258"/>
            <ac:spMk id="108" creationId="{00000000-0000-0000-0000-000000000000}"/>
          </ac:spMkLst>
        </pc:spChg>
        <pc:spChg chg="mod">
          <ac:chgData name="Mimura R" userId="15c4389df3791656" providerId="LiveId" clId="{19968BC7-D2A9-4752-8F60-4941EBA88913}" dt="2020-08-03T19:39:57.451" v="2484" actId="1076"/>
          <ac:spMkLst>
            <pc:docMk/>
            <pc:sldMk cId="0" sldId="258"/>
            <ac:spMk id="109" creationId="{00000000-0000-0000-0000-000000000000}"/>
          </ac:spMkLst>
        </pc:spChg>
        <pc:spChg chg="mod">
          <ac:chgData name="Mimura R" userId="15c4389df3791656" providerId="LiveId" clId="{19968BC7-D2A9-4752-8F60-4941EBA88913}" dt="2020-08-03T19:39:50.289" v="2483" actId="1076"/>
          <ac:spMkLst>
            <pc:docMk/>
            <pc:sldMk cId="0" sldId="258"/>
            <ac:spMk id="110" creationId="{00000000-0000-0000-0000-000000000000}"/>
          </ac:spMkLst>
        </pc:spChg>
        <pc:spChg chg="mod">
          <ac:chgData name="Mimura R" userId="15c4389df3791656" providerId="LiveId" clId="{19968BC7-D2A9-4752-8F60-4941EBA88913}" dt="2020-08-03T19:39:32.718" v="2479" actId="1076"/>
          <ac:spMkLst>
            <pc:docMk/>
            <pc:sldMk cId="0" sldId="258"/>
            <ac:spMk id="113" creationId="{00000000-0000-0000-0000-000000000000}"/>
          </ac:spMkLst>
        </pc:spChg>
        <pc:picChg chg="mod">
          <ac:chgData name="Mimura R" userId="15c4389df3791656" providerId="LiveId" clId="{19968BC7-D2A9-4752-8F60-4941EBA88913}" dt="2020-08-03T19:40:09.442" v="2485" actId="1076"/>
          <ac:picMkLst>
            <pc:docMk/>
            <pc:sldMk cId="0" sldId="258"/>
            <ac:picMk id="111" creationId="{00000000-0000-0000-0000-000000000000}"/>
          </ac:picMkLst>
        </pc:picChg>
        <pc:picChg chg="mod">
          <ac:chgData name="Mimura R" userId="15c4389df3791656" providerId="LiveId" clId="{19968BC7-D2A9-4752-8F60-4941EBA88913}" dt="2020-08-03T19:40:13.252" v="2486" actId="1076"/>
          <ac:picMkLst>
            <pc:docMk/>
            <pc:sldMk cId="0" sldId="258"/>
            <ac:picMk id="112" creationId="{00000000-0000-0000-0000-000000000000}"/>
          </ac:picMkLst>
        </pc:picChg>
      </pc:sldChg>
      <pc:sldChg chg="modSp add mod">
        <pc:chgData name="Mimura R" userId="15c4389df3791656" providerId="LiveId" clId="{19968BC7-D2A9-4752-8F60-4941EBA88913}" dt="2020-08-03T19:40:27.045" v="2487" actId="1076"/>
        <pc:sldMkLst>
          <pc:docMk/>
          <pc:sldMk cId="0" sldId="259"/>
        </pc:sldMkLst>
        <pc:spChg chg="mod">
          <ac:chgData name="Mimura R" userId="15c4389df3791656" providerId="LiveId" clId="{19968BC7-D2A9-4752-8F60-4941EBA88913}" dt="2020-08-03T19:40:27.045" v="2487" actId="1076"/>
          <ac:spMkLst>
            <pc:docMk/>
            <pc:sldMk cId="0" sldId="259"/>
            <ac:spMk id="119" creationId="{00000000-0000-0000-0000-000000000000}"/>
          </ac:spMkLst>
        </pc:spChg>
      </pc:sldChg>
      <pc:sldChg chg="modSp add mod">
        <pc:chgData name="Mimura R" userId="15c4389df3791656" providerId="LiveId" clId="{19968BC7-D2A9-4752-8F60-4941EBA88913}" dt="2020-08-03T19:40:47.986" v="2491" actId="14100"/>
        <pc:sldMkLst>
          <pc:docMk/>
          <pc:sldMk cId="0" sldId="260"/>
        </pc:sldMkLst>
        <pc:picChg chg="mod">
          <ac:chgData name="Mimura R" userId="15c4389df3791656" providerId="LiveId" clId="{19968BC7-D2A9-4752-8F60-4941EBA88913}" dt="2020-08-03T19:40:47.986" v="2491" actId="14100"/>
          <ac:picMkLst>
            <pc:docMk/>
            <pc:sldMk cId="0" sldId="260"/>
            <ac:picMk id="132" creationId="{00000000-0000-0000-0000-000000000000}"/>
          </ac:picMkLst>
        </pc:picChg>
        <pc:picChg chg="mod">
          <ac:chgData name="Mimura R" userId="15c4389df3791656" providerId="LiveId" clId="{19968BC7-D2A9-4752-8F60-4941EBA88913}" dt="2020-08-03T19:40:44.571" v="2490" actId="14100"/>
          <ac:picMkLst>
            <pc:docMk/>
            <pc:sldMk cId="0" sldId="260"/>
            <ac:picMk id="133" creationId="{00000000-0000-0000-0000-000000000000}"/>
          </ac:picMkLst>
        </pc:picChg>
        <pc:picChg chg="mod">
          <ac:chgData name="Mimura R" userId="15c4389df3791656" providerId="LiveId" clId="{19968BC7-D2A9-4752-8F60-4941EBA88913}" dt="2020-08-03T19:40:36.451" v="2488" actId="1076"/>
          <ac:picMkLst>
            <pc:docMk/>
            <pc:sldMk cId="0" sldId="260"/>
            <ac:picMk id="134" creationId="{00000000-0000-0000-0000-000000000000}"/>
          </ac:picMkLst>
        </pc:picChg>
        <pc:picChg chg="mod">
          <ac:chgData name="Mimura R" userId="15c4389df3791656" providerId="LiveId" clId="{19968BC7-D2A9-4752-8F60-4941EBA88913}" dt="2020-08-03T19:40:40.522" v="2489" actId="14100"/>
          <ac:picMkLst>
            <pc:docMk/>
            <pc:sldMk cId="0" sldId="260"/>
            <ac:picMk id="135" creationId="{00000000-0000-0000-0000-000000000000}"/>
          </ac:picMkLst>
        </pc:picChg>
      </pc:sldChg>
      <pc:sldChg chg="modSp add mod">
        <pc:chgData name="Mimura R" userId="15c4389df3791656" providerId="LiveId" clId="{19968BC7-D2A9-4752-8F60-4941EBA88913}" dt="2020-08-03T19:41:48.535" v="2506" actId="1076"/>
        <pc:sldMkLst>
          <pc:docMk/>
          <pc:sldMk cId="0" sldId="261"/>
        </pc:sldMkLst>
        <pc:spChg chg="mod">
          <ac:chgData name="Mimura R" userId="15c4389df3791656" providerId="LiveId" clId="{19968BC7-D2A9-4752-8F60-4941EBA88913}" dt="2020-08-03T19:41:09.775" v="2494" actId="1076"/>
          <ac:spMkLst>
            <pc:docMk/>
            <pc:sldMk cId="0" sldId="261"/>
            <ac:spMk id="141" creationId="{00000000-0000-0000-0000-000000000000}"/>
          </ac:spMkLst>
        </pc:spChg>
        <pc:spChg chg="mod">
          <ac:chgData name="Mimura R" userId="15c4389df3791656" providerId="LiveId" clId="{19968BC7-D2A9-4752-8F60-4941EBA88913}" dt="2020-08-03T19:41:18.174" v="2496" actId="1076"/>
          <ac:spMkLst>
            <pc:docMk/>
            <pc:sldMk cId="0" sldId="261"/>
            <ac:spMk id="147" creationId="{00000000-0000-0000-0000-000000000000}"/>
          </ac:spMkLst>
        </pc:spChg>
        <pc:picChg chg="mod">
          <ac:chgData name="Mimura R" userId="15c4389df3791656" providerId="LiveId" clId="{19968BC7-D2A9-4752-8F60-4941EBA88913}" dt="2020-08-03T19:41:38.168" v="2503" actId="1076"/>
          <ac:picMkLst>
            <pc:docMk/>
            <pc:sldMk cId="0" sldId="261"/>
            <ac:picMk id="143" creationId="{00000000-0000-0000-0000-000000000000}"/>
          </ac:picMkLst>
        </pc:picChg>
        <pc:picChg chg="mod">
          <ac:chgData name="Mimura R" userId="15c4389df3791656" providerId="LiveId" clId="{19968BC7-D2A9-4752-8F60-4941EBA88913}" dt="2020-08-03T19:41:23.172" v="2498" actId="1076"/>
          <ac:picMkLst>
            <pc:docMk/>
            <pc:sldMk cId="0" sldId="261"/>
            <ac:picMk id="144" creationId="{00000000-0000-0000-0000-000000000000}"/>
          </ac:picMkLst>
        </pc:picChg>
        <pc:picChg chg="mod">
          <ac:chgData name="Mimura R" userId="15c4389df3791656" providerId="LiveId" clId="{19968BC7-D2A9-4752-8F60-4941EBA88913}" dt="2020-08-03T19:41:28.154" v="2500" actId="1076"/>
          <ac:picMkLst>
            <pc:docMk/>
            <pc:sldMk cId="0" sldId="261"/>
            <ac:picMk id="145" creationId="{00000000-0000-0000-0000-000000000000}"/>
          </ac:picMkLst>
        </pc:picChg>
        <pc:picChg chg="mod">
          <ac:chgData name="Mimura R" userId="15c4389df3791656" providerId="LiveId" clId="{19968BC7-D2A9-4752-8F60-4941EBA88913}" dt="2020-08-03T19:41:40.966" v="2504" actId="1076"/>
          <ac:picMkLst>
            <pc:docMk/>
            <pc:sldMk cId="0" sldId="261"/>
            <ac:picMk id="146" creationId="{00000000-0000-0000-0000-000000000000}"/>
          </ac:picMkLst>
        </pc:picChg>
        <pc:picChg chg="mod">
          <ac:chgData name="Mimura R" userId="15c4389df3791656" providerId="LiveId" clId="{19968BC7-D2A9-4752-8F60-4941EBA88913}" dt="2020-08-03T19:41:48.535" v="2506" actId="1076"/>
          <ac:picMkLst>
            <pc:docMk/>
            <pc:sldMk cId="0" sldId="261"/>
            <ac:picMk id="148" creationId="{00000000-0000-0000-0000-000000000000}"/>
          </ac:picMkLst>
        </pc:picChg>
      </pc:sldChg>
      <pc:sldChg chg="addSp delSp modSp add mod delAnim">
        <pc:chgData name="Mimura R" userId="15c4389df3791656" providerId="LiveId" clId="{19968BC7-D2A9-4752-8F60-4941EBA88913}" dt="2020-08-03T19:43:06.729" v="2514" actId="1076"/>
        <pc:sldMkLst>
          <pc:docMk/>
          <pc:sldMk cId="0" sldId="262"/>
        </pc:sldMkLst>
        <pc:spChg chg="mod">
          <ac:chgData name="Mimura R" userId="15c4389df3791656" providerId="LiveId" clId="{19968BC7-D2A9-4752-8F60-4941EBA88913}" dt="2020-08-03T19:41:57.302" v="2507" actId="1076"/>
          <ac:spMkLst>
            <pc:docMk/>
            <pc:sldMk cId="0" sldId="262"/>
            <ac:spMk id="154" creationId="{00000000-0000-0000-0000-000000000000}"/>
          </ac:spMkLst>
        </pc:spChg>
        <pc:spChg chg="mod">
          <ac:chgData name="Mimura R" userId="15c4389df3791656" providerId="LiveId" clId="{19968BC7-D2A9-4752-8F60-4941EBA88913}" dt="2020-08-03T19:43:06.729" v="2514" actId="1076"/>
          <ac:spMkLst>
            <pc:docMk/>
            <pc:sldMk cId="0" sldId="262"/>
            <ac:spMk id="157" creationId="{00000000-0000-0000-0000-000000000000}"/>
          </ac:spMkLst>
        </pc:spChg>
        <pc:spChg chg="mod">
          <ac:chgData name="Mimura R" userId="15c4389df3791656" providerId="LiveId" clId="{19968BC7-D2A9-4752-8F60-4941EBA88913}" dt="2020-08-03T19:42:57.849" v="2513" actId="1076"/>
          <ac:spMkLst>
            <pc:docMk/>
            <pc:sldMk cId="0" sldId="262"/>
            <ac:spMk id="158" creationId="{00000000-0000-0000-0000-000000000000}"/>
          </ac:spMkLst>
        </pc:spChg>
        <pc:picChg chg="add mod">
          <ac:chgData name="Mimura R" userId="15c4389df3791656" providerId="LiveId" clId="{19968BC7-D2A9-4752-8F60-4941EBA88913}" dt="2020-08-03T19:42:52.910" v="2512" actId="1076"/>
          <ac:picMkLst>
            <pc:docMk/>
            <pc:sldMk cId="0" sldId="262"/>
            <ac:picMk id="7" creationId="{CC259FF9-E8AA-411E-95CB-B8E2A2772436}"/>
          </ac:picMkLst>
        </pc:picChg>
        <pc:picChg chg="mod">
          <ac:chgData name="Mimura R" userId="15c4389df3791656" providerId="LiveId" clId="{19968BC7-D2A9-4752-8F60-4941EBA88913}" dt="2020-08-03T19:42:04.070" v="2508" actId="14100"/>
          <ac:picMkLst>
            <pc:docMk/>
            <pc:sldMk cId="0" sldId="262"/>
            <ac:picMk id="155" creationId="{00000000-0000-0000-0000-000000000000}"/>
          </ac:picMkLst>
        </pc:picChg>
        <pc:picChg chg="del">
          <ac:chgData name="Mimura R" userId="15c4389df3791656" providerId="LiveId" clId="{19968BC7-D2A9-4752-8F60-4941EBA88913}" dt="2020-08-03T19:42:47.807" v="2511" actId="478"/>
          <ac:picMkLst>
            <pc:docMk/>
            <pc:sldMk cId="0" sldId="262"/>
            <ac:picMk id="156" creationId="{00000000-0000-0000-0000-000000000000}"/>
          </ac:picMkLst>
        </pc:picChg>
      </pc:sldChg>
      <pc:sldChg chg="modSp add mod">
        <pc:chgData name="Mimura R" userId="15c4389df3791656" providerId="LiveId" clId="{19968BC7-D2A9-4752-8F60-4941EBA88913}" dt="2020-08-03T19:43:36.502" v="2522" actId="1076"/>
        <pc:sldMkLst>
          <pc:docMk/>
          <pc:sldMk cId="0" sldId="263"/>
        </pc:sldMkLst>
        <pc:spChg chg="mod">
          <ac:chgData name="Mimura R" userId="15c4389df3791656" providerId="LiveId" clId="{19968BC7-D2A9-4752-8F60-4941EBA88913}" dt="2020-08-03T19:43:14.808" v="2515" actId="1076"/>
          <ac:spMkLst>
            <pc:docMk/>
            <pc:sldMk cId="0" sldId="263"/>
            <ac:spMk id="164" creationId="{00000000-0000-0000-0000-000000000000}"/>
          </ac:spMkLst>
        </pc:spChg>
        <pc:picChg chg="mod">
          <ac:chgData name="Mimura R" userId="15c4389df3791656" providerId="LiveId" clId="{19968BC7-D2A9-4752-8F60-4941EBA88913}" dt="2020-08-03T19:43:21.586" v="2517" actId="1076"/>
          <ac:picMkLst>
            <pc:docMk/>
            <pc:sldMk cId="0" sldId="263"/>
            <ac:picMk id="166" creationId="{00000000-0000-0000-0000-000000000000}"/>
          </ac:picMkLst>
        </pc:picChg>
        <pc:picChg chg="mod">
          <ac:chgData name="Mimura R" userId="15c4389df3791656" providerId="LiveId" clId="{19968BC7-D2A9-4752-8F60-4941EBA88913}" dt="2020-08-03T19:43:36.502" v="2522" actId="1076"/>
          <ac:picMkLst>
            <pc:docMk/>
            <pc:sldMk cId="0" sldId="263"/>
            <ac:picMk id="167" creationId="{00000000-0000-0000-0000-000000000000}"/>
          </ac:picMkLst>
        </pc:picChg>
        <pc:picChg chg="mod">
          <ac:chgData name="Mimura R" userId="15c4389df3791656" providerId="LiveId" clId="{19968BC7-D2A9-4752-8F60-4941EBA88913}" dt="2020-08-03T19:43:30.483" v="2520" actId="14100"/>
          <ac:picMkLst>
            <pc:docMk/>
            <pc:sldMk cId="0" sldId="263"/>
            <ac:picMk id="168" creationId="{00000000-0000-0000-0000-000000000000}"/>
          </ac:picMkLst>
        </pc:picChg>
        <pc:picChg chg="mod">
          <ac:chgData name="Mimura R" userId="15c4389df3791656" providerId="LiveId" clId="{19968BC7-D2A9-4752-8F60-4941EBA88913}" dt="2020-08-03T19:43:26.451" v="2519" actId="1076"/>
          <ac:picMkLst>
            <pc:docMk/>
            <pc:sldMk cId="0" sldId="263"/>
            <ac:picMk id="169" creationId="{00000000-0000-0000-0000-000000000000}"/>
          </ac:picMkLst>
        </pc:picChg>
      </pc:sldChg>
      <pc:sldChg chg="addSp modSp add mod">
        <pc:chgData name="Mimura R" userId="15c4389df3791656" providerId="LiveId" clId="{19968BC7-D2A9-4752-8F60-4941EBA88913}" dt="2020-08-03T19:57:18.770" v="2739" actId="22"/>
        <pc:sldMkLst>
          <pc:docMk/>
          <pc:sldMk cId="0" sldId="264"/>
        </pc:sldMkLst>
        <pc:spChg chg="add">
          <ac:chgData name="Mimura R" userId="15c4389df3791656" providerId="LiveId" clId="{19968BC7-D2A9-4752-8F60-4941EBA88913}" dt="2020-08-03T19:56:04.582" v="2737" actId="22"/>
          <ac:spMkLst>
            <pc:docMk/>
            <pc:sldMk cId="0" sldId="264"/>
            <ac:spMk id="6" creationId="{9410677E-2A3B-45C8-9888-8071B018201C}"/>
          </ac:spMkLst>
        </pc:spChg>
        <pc:spChg chg="add">
          <ac:chgData name="Mimura R" userId="15c4389df3791656" providerId="LiveId" clId="{19968BC7-D2A9-4752-8F60-4941EBA88913}" dt="2020-08-03T19:56:13.924" v="2738" actId="22"/>
          <ac:spMkLst>
            <pc:docMk/>
            <pc:sldMk cId="0" sldId="264"/>
            <ac:spMk id="8" creationId="{04908501-E7E0-43E0-8C32-F9699214C0D4}"/>
          </ac:spMkLst>
        </pc:spChg>
        <pc:spChg chg="add">
          <ac:chgData name="Mimura R" userId="15c4389df3791656" providerId="LiveId" clId="{19968BC7-D2A9-4752-8F60-4941EBA88913}" dt="2020-08-03T19:57:18.770" v="2739" actId="22"/>
          <ac:spMkLst>
            <pc:docMk/>
            <pc:sldMk cId="0" sldId="264"/>
            <ac:spMk id="10" creationId="{0771D602-6F16-44D4-9358-AF06AE32E4C6}"/>
          </ac:spMkLst>
        </pc:spChg>
        <pc:spChg chg="mod">
          <ac:chgData name="Mimura R" userId="15c4389df3791656" providerId="LiveId" clId="{19968BC7-D2A9-4752-8F60-4941EBA88913}" dt="2020-08-03T19:49:48.001" v="2715" actId="1076"/>
          <ac:spMkLst>
            <pc:docMk/>
            <pc:sldMk cId="0" sldId="264"/>
            <ac:spMk id="175" creationId="{00000000-0000-0000-0000-000000000000}"/>
          </ac:spMkLst>
        </pc:spChg>
        <pc:spChg chg="mod">
          <ac:chgData name="Mimura R" userId="15c4389df3791656" providerId="LiveId" clId="{19968BC7-D2A9-4752-8F60-4941EBA88913}" dt="2020-08-03T19:49:44.589" v="2714" actId="1076"/>
          <ac:spMkLst>
            <pc:docMk/>
            <pc:sldMk cId="0" sldId="264"/>
            <ac:spMk id="176" creationId="{00000000-0000-0000-0000-000000000000}"/>
          </ac:spMkLst>
        </pc:spChg>
        <pc:picChg chg="add mod">
          <ac:chgData name="Mimura R" userId="15c4389df3791656" providerId="LiveId" clId="{19968BC7-D2A9-4752-8F60-4941EBA88913}" dt="2020-08-03T19:49:37.592" v="2713" actId="1076"/>
          <ac:picMkLst>
            <pc:docMk/>
            <pc:sldMk cId="0" sldId="264"/>
            <ac:picMk id="4" creationId="{7ECAF118-D5CC-427F-AF03-88F872BBA0F8}"/>
          </ac:picMkLst>
        </pc:picChg>
      </pc:sldChg>
      <pc:sldChg chg="del">
        <pc:chgData name="Mimura R" userId="15c4389df3791656" providerId="LiveId" clId="{19968BC7-D2A9-4752-8F60-4941EBA88913}" dt="2020-08-03T19:31:36.507" v="2428" actId="47"/>
        <pc:sldMkLst>
          <pc:docMk/>
          <pc:sldMk cId="880550259" sldId="367"/>
        </pc:sldMkLst>
      </pc:sldChg>
      <pc:sldChg chg="del">
        <pc:chgData name="Mimura R" userId="15c4389df3791656" providerId="LiveId" clId="{19968BC7-D2A9-4752-8F60-4941EBA88913}" dt="2020-08-03T19:31:30.766" v="2421" actId="47"/>
        <pc:sldMkLst>
          <pc:docMk/>
          <pc:sldMk cId="1293815932" sldId="413"/>
        </pc:sldMkLst>
      </pc:sldChg>
      <pc:sldChg chg="modSp add mod">
        <pc:chgData name="Mimura R" userId="15c4389df3791656" providerId="LiveId" clId="{19968BC7-D2A9-4752-8F60-4941EBA88913}" dt="2020-08-03T19:25:07.913" v="2329" actId="20577"/>
        <pc:sldMkLst>
          <pc:docMk/>
          <pc:sldMk cId="3160333508" sldId="414"/>
        </pc:sldMkLst>
        <pc:spChg chg="mod">
          <ac:chgData name="Mimura R" userId="15c4389df3791656" providerId="LiveId" clId="{19968BC7-D2A9-4752-8F60-4941EBA88913}" dt="2020-08-03T19:25:07.913" v="2329" actId="20577"/>
          <ac:spMkLst>
            <pc:docMk/>
            <pc:sldMk cId="3160333508" sldId="414"/>
            <ac:spMk id="11267" creationId="{00000000-0000-0000-0000-000000000000}"/>
          </ac:spMkLst>
        </pc:spChg>
      </pc:sldChg>
      <pc:sldChg chg="del">
        <pc:chgData name="Mimura R" userId="15c4389df3791656" providerId="LiveId" clId="{19968BC7-D2A9-4752-8F60-4941EBA88913}" dt="2020-08-03T19:31:35.044" v="2426" actId="47"/>
        <pc:sldMkLst>
          <pc:docMk/>
          <pc:sldMk cId="3217829058" sldId="431"/>
        </pc:sldMkLst>
      </pc:sldChg>
      <pc:sldChg chg="del">
        <pc:chgData name="Mimura R" userId="15c4389df3791656" providerId="LiveId" clId="{19968BC7-D2A9-4752-8F60-4941EBA88913}" dt="2020-08-03T19:31:50.196" v="2438" actId="47"/>
        <pc:sldMkLst>
          <pc:docMk/>
          <pc:sldMk cId="3391365201" sldId="436"/>
        </pc:sldMkLst>
      </pc:sldChg>
      <pc:sldChg chg="modSp add mod">
        <pc:chgData name="Mimura R" userId="15c4389df3791656" providerId="LiveId" clId="{19968BC7-D2A9-4752-8F60-4941EBA88913}" dt="2020-08-03T19:54:14.168" v="2736"/>
        <pc:sldMkLst>
          <pc:docMk/>
          <pc:sldMk cId="2331856492" sldId="494"/>
        </pc:sldMkLst>
        <pc:spChg chg="mod">
          <ac:chgData name="Mimura R" userId="15c4389df3791656" providerId="LiveId" clId="{19968BC7-D2A9-4752-8F60-4941EBA88913}" dt="2020-08-03T19:54:14.168" v="2736"/>
          <ac:spMkLst>
            <pc:docMk/>
            <pc:sldMk cId="2331856492" sldId="494"/>
            <ac:spMk id="3" creationId="{00000000-0000-0000-0000-000000000000}"/>
          </ac:spMkLst>
        </pc:spChg>
      </pc:sldChg>
      <pc:sldChg chg="del">
        <pc:chgData name="Mimura R" userId="15c4389df3791656" providerId="LiveId" clId="{19968BC7-D2A9-4752-8F60-4941EBA88913}" dt="2020-08-03T19:31:50.990" v="2439" actId="47"/>
        <pc:sldMkLst>
          <pc:docMk/>
          <pc:sldMk cId="617275146" sldId="517"/>
        </pc:sldMkLst>
      </pc:sldChg>
      <pc:sldChg chg="del">
        <pc:chgData name="Mimura R" userId="15c4389df3791656" providerId="LiveId" clId="{19968BC7-D2A9-4752-8F60-4941EBA88913}" dt="2020-08-03T19:31:32.809" v="2423" actId="47"/>
        <pc:sldMkLst>
          <pc:docMk/>
          <pc:sldMk cId="1231963804" sldId="522"/>
        </pc:sldMkLst>
      </pc:sldChg>
      <pc:sldChg chg="del">
        <pc:chgData name="Mimura R" userId="15c4389df3791656" providerId="LiveId" clId="{19968BC7-D2A9-4752-8F60-4941EBA88913}" dt="2020-08-03T19:31:33.606" v="2424" actId="47"/>
        <pc:sldMkLst>
          <pc:docMk/>
          <pc:sldMk cId="3555593779" sldId="526"/>
        </pc:sldMkLst>
      </pc:sldChg>
      <pc:sldChg chg="del">
        <pc:chgData name="Mimura R" userId="15c4389df3791656" providerId="LiveId" clId="{19968BC7-D2A9-4752-8F60-4941EBA88913}" dt="2020-08-03T19:31:37.225" v="2429" actId="47"/>
        <pc:sldMkLst>
          <pc:docMk/>
          <pc:sldMk cId="2473240198" sldId="541"/>
        </pc:sldMkLst>
      </pc:sldChg>
      <pc:sldChg chg="del">
        <pc:chgData name="Mimura R" userId="15c4389df3791656" providerId="LiveId" clId="{19968BC7-D2A9-4752-8F60-4941EBA88913}" dt="2020-08-03T19:31:40.332" v="2433" actId="47"/>
        <pc:sldMkLst>
          <pc:docMk/>
          <pc:sldMk cId="299969265" sldId="572"/>
        </pc:sldMkLst>
      </pc:sldChg>
      <pc:sldChg chg="del">
        <pc:chgData name="Mimura R" userId="15c4389df3791656" providerId="LiveId" clId="{19968BC7-D2A9-4752-8F60-4941EBA88913}" dt="2020-08-03T19:31:31.681" v="2422" actId="47"/>
        <pc:sldMkLst>
          <pc:docMk/>
          <pc:sldMk cId="1731713289" sldId="579"/>
        </pc:sldMkLst>
      </pc:sldChg>
      <pc:sldChg chg="del">
        <pc:chgData name="Mimura R" userId="15c4389df3791656" providerId="LiveId" clId="{19968BC7-D2A9-4752-8F60-4941EBA88913}" dt="2020-08-03T19:31:34.331" v="2425" actId="47"/>
        <pc:sldMkLst>
          <pc:docMk/>
          <pc:sldMk cId="2552506078" sldId="580"/>
        </pc:sldMkLst>
      </pc:sldChg>
      <pc:sldChg chg="add">
        <pc:chgData name="Mimura R" userId="15c4389df3791656" providerId="LiveId" clId="{19968BC7-D2A9-4752-8F60-4941EBA88913}" dt="2020-08-03T19:24:27.930" v="2318"/>
        <pc:sldMkLst>
          <pc:docMk/>
          <pc:sldMk cId="2555834165" sldId="593"/>
        </pc:sldMkLst>
      </pc:sldChg>
      <pc:sldChg chg="del">
        <pc:chgData name="Mimura R" userId="15c4389df3791656" providerId="LiveId" clId="{19968BC7-D2A9-4752-8F60-4941EBA88913}" dt="2020-08-03T19:31:41.818" v="2435" actId="47"/>
        <pc:sldMkLst>
          <pc:docMk/>
          <pc:sldMk cId="1864068135" sldId="594"/>
        </pc:sldMkLst>
      </pc:sldChg>
      <pc:sldChg chg="del">
        <pc:chgData name="Mimura R" userId="15c4389df3791656" providerId="LiveId" clId="{19968BC7-D2A9-4752-8F60-4941EBA88913}" dt="2020-08-03T19:31:41.068" v="2434" actId="47"/>
        <pc:sldMkLst>
          <pc:docMk/>
          <pc:sldMk cId="4285426160" sldId="597"/>
        </pc:sldMkLst>
      </pc:sldChg>
      <pc:sldChg chg="del">
        <pc:chgData name="Mimura R" userId="15c4389df3791656" providerId="LiveId" clId="{19968BC7-D2A9-4752-8F60-4941EBA88913}" dt="2020-08-03T19:31:38.025" v="2430" actId="47"/>
        <pc:sldMkLst>
          <pc:docMk/>
          <pc:sldMk cId="2735578415" sldId="598"/>
        </pc:sldMkLst>
      </pc:sldChg>
      <pc:sldChg chg="del">
        <pc:chgData name="Mimura R" userId="15c4389df3791656" providerId="LiveId" clId="{19968BC7-D2A9-4752-8F60-4941EBA88913}" dt="2020-08-03T19:31:53.984" v="2441" actId="47"/>
        <pc:sldMkLst>
          <pc:docMk/>
          <pc:sldMk cId="125275305" sldId="601"/>
        </pc:sldMkLst>
      </pc:sldChg>
      <pc:sldChg chg="del">
        <pc:chgData name="Mimura R" userId="15c4389df3791656" providerId="LiveId" clId="{19968BC7-D2A9-4752-8F60-4941EBA88913}" dt="2020-08-03T19:31:54.720" v="2442" actId="47"/>
        <pc:sldMkLst>
          <pc:docMk/>
          <pc:sldMk cId="3668124170" sldId="602"/>
        </pc:sldMkLst>
      </pc:sldChg>
      <pc:sldChg chg="del">
        <pc:chgData name="Mimura R" userId="15c4389df3791656" providerId="LiveId" clId="{19968BC7-D2A9-4752-8F60-4941EBA88913}" dt="2020-08-03T19:31:55.398" v="2443" actId="47"/>
        <pc:sldMkLst>
          <pc:docMk/>
          <pc:sldMk cId="600334311" sldId="604"/>
        </pc:sldMkLst>
      </pc:sldChg>
      <pc:sldChg chg="del">
        <pc:chgData name="Mimura R" userId="15c4389df3791656" providerId="LiveId" clId="{19968BC7-D2A9-4752-8F60-4941EBA88913}" dt="2020-08-03T19:31:56.055" v="2444" actId="47"/>
        <pc:sldMkLst>
          <pc:docMk/>
          <pc:sldMk cId="438777094" sldId="605"/>
        </pc:sldMkLst>
      </pc:sldChg>
      <pc:sldChg chg="add">
        <pc:chgData name="Mimura R" userId="15c4389df3791656" providerId="LiveId" clId="{19968BC7-D2A9-4752-8F60-4941EBA88913}" dt="2020-08-03T19:24:27.930" v="2318"/>
        <pc:sldMkLst>
          <pc:docMk/>
          <pc:sldMk cId="1866265693" sldId="608"/>
        </pc:sldMkLst>
      </pc:sldChg>
      <pc:sldChg chg="del">
        <pc:chgData name="Mimura R" userId="15c4389df3791656" providerId="LiveId" clId="{19968BC7-D2A9-4752-8F60-4941EBA88913}" dt="2020-08-03T19:31:52.367" v="2440" actId="47"/>
        <pc:sldMkLst>
          <pc:docMk/>
          <pc:sldMk cId="2465014963" sldId="609"/>
        </pc:sldMkLst>
      </pc:sldChg>
      <pc:sldChg chg="del">
        <pc:chgData name="Mimura R" userId="15c4389df3791656" providerId="LiveId" clId="{19968BC7-D2A9-4752-8F60-4941EBA88913}" dt="2020-08-03T19:31:39.532" v="2432" actId="47"/>
        <pc:sldMkLst>
          <pc:docMk/>
          <pc:sldMk cId="2947162727" sldId="610"/>
        </pc:sldMkLst>
      </pc:sldChg>
      <pc:sldChg chg="del">
        <pc:chgData name="Mimura R" userId="15c4389df3791656" providerId="LiveId" clId="{19968BC7-D2A9-4752-8F60-4941EBA88913}" dt="2020-08-03T19:31:48.525" v="2436" actId="47"/>
        <pc:sldMkLst>
          <pc:docMk/>
          <pc:sldMk cId="361523051" sldId="612"/>
        </pc:sldMkLst>
      </pc:sldChg>
      <pc:sldChg chg="del">
        <pc:chgData name="Mimura R" userId="15c4389df3791656" providerId="LiveId" clId="{19968BC7-D2A9-4752-8F60-4941EBA88913}" dt="2020-08-03T19:31:56.684" v="2445" actId="47"/>
        <pc:sldMkLst>
          <pc:docMk/>
          <pc:sldMk cId="2593544698" sldId="651"/>
        </pc:sldMkLst>
      </pc:sldChg>
      <pc:sldChg chg="del">
        <pc:chgData name="Mimura R" userId="15c4389df3791656" providerId="LiveId" clId="{19968BC7-D2A9-4752-8F60-4941EBA88913}" dt="2020-08-03T19:31:49.409" v="2437" actId="47"/>
        <pc:sldMkLst>
          <pc:docMk/>
          <pc:sldMk cId="4056352988" sldId="652"/>
        </pc:sldMkLst>
      </pc:sldChg>
      <pc:sldChg chg="modSp mod">
        <pc:chgData name="Mimura R" userId="15c4389df3791656" providerId="LiveId" clId="{19968BC7-D2A9-4752-8F60-4941EBA88913}" dt="2020-08-03T20:38:11.680" v="3437" actId="20577"/>
        <pc:sldMkLst>
          <pc:docMk/>
          <pc:sldMk cId="2522500578" sldId="653"/>
        </pc:sldMkLst>
        <pc:spChg chg="mod">
          <ac:chgData name="Mimura R" userId="15c4389df3791656" providerId="LiveId" clId="{19968BC7-D2A9-4752-8F60-4941EBA88913}" dt="2020-08-03T20:38:11.680" v="3437" actId="20577"/>
          <ac:spMkLst>
            <pc:docMk/>
            <pc:sldMk cId="2522500578" sldId="653"/>
            <ac:spMk id="4" creationId="{1D0CB4BA-30B0-491A-9D51-92A96121E43D}"/>
          </ac:spMkLst>
        </pc:spChg>
      </pc:sldChg>
      <pc:sldChg chg="del">
        <pc:chgData name="Mimura R" userId="15c4389df3791656" providerId="LiveId" clId="{19968BC7-D2A9-4752-8F60-4941EBA88913}" dt="2020-08-03T19:31:35.800" v="2427" actId="47"/>
        <pc:sldMkLst>
          <pc:docMk/>
          <pc:sldMk cId="1197728711" sldId="658"/>
        </pc:sldMkLst>
      </pc:sldChg>
      <pc:sldChg chg="del">
        <pc:chgData name="Mimura R" userId="15c4389df3791656" providerId="LiveId" clId="{19968BC7-D2A9-4752-8F60-4941EBA88913}" dt="2020-08-03T19:31:38.753" v="2431" actId="47"/>
        <pc:sldMkLst>
          <pc:docMk/>
          <pc:sldMk cId="4082468433" sldId="659"/>
        </pc:sldMkLst>
      </pc:sldChg>
      <pc:sldChg chg="del">
        <pc:chgData name="Mimura R" userId="15c4389df3791656" providerId="LiveId" clId="{19968BC7-D2A9-4752-8F60-4941EBA88913}" dt="2020-08-03T19:31:58.061" v="2447" actId="47"/>
        <pc:sldMkLst>
          <pc:docMk/>
          <pc:sldMk cId="3799414081" sldId="660"/>
        </pc:sldMkLst>
      </pc:sldChg>
      <pc:sldChg chg="del">
        <pc:chgData name="Mimura R" userId="15c4389df3791656" providerId="LiveId" clId="{19968BC7-D2A9-4752-8F60-4941EBA88913}" dt="2020-08-03T19:31:57.367" v="2446" actId="47"/>
        <pc:sldMkLst>
          <pc:docMk/>
          <pc:sldMk cId="142590495" sldId="661"/>
        </pc:sldMkLst>
      </pc:sldChg>
      <pc:sldChg chg="modSp mod">
        <pc:chgData name="Mimura R" userId="15c4389df3791656" providerId="LiveId" clId="{19968BC7-D2A9-4752-8F60-4941EBA88913}" dt="2020-08-03T17:08:23.445" v="518"/>
        <pc:sldMkLst>
          <pc:docMk/>
          <pc:sldMk cId="2162129263" sldId="662"/>
        </pc:sldMkLst>
        <pc:spChg chg="mod">
          <ac:chgData name="Mimura R" userId="15c4389df3791656" providerId="LiveId" clId="{19968BC7-D2A9-4752-8F60-4941EBA88913}" dt="2020-08-03T17:08:23.445" v="518"/>
          <ac:spMkLst>
            <pc:docMk/>
            <pc:sldMk cId="2162129263" sldId="662"/>
            <ac:spMk id="2" creationId="{EF492015-2BE0-46CF-B7EF-AC83EADAB2F7}"/>
          </ac:spMkLst>
        </pc:spChg>
      </pc:sldChg>
      <pc:sldChg chg="modSp mod">
        <pc:chgData name="Mimura R" userId="15c4389df3791656" providerId="LiveId" clId="{19968BC7-D2A9-4752-8F60-4941EBA88913}" dt="2020-08-03T17:20:16.406" v="746"/>
        <pc:sldMkLst>
          <pc:docMk/>
          <pc:sldMk cId="2107975731" sldId="663"/>
        </pc:sldMkLst>
        <pc:spChg chg="mod">
          <ac:chgData name="Mimura R" userId="15c4389df3791656" providerId="LiveId" clId="{19968BC7-D2A9-4752-8F60-4941EBA88913}" dt="2020-08-03T17:20:16.406" v="746"/>
          <ac:spMkLst>
            <pc:docMk/>
            <pc:sldMk cId="2107975731" sldId="663"/>
            <ac:spMk id="2" creationId="{2B65DAD0-42D2-4962-BAF3-A42813CD8745}"/>
          </ac:spMkLst>
        </pc:spChg>
        <pc:picChg chg="mod">
          <ac:chgData name="Mimura R" userId="15c4389df3791656" providerId="LiveId" clId="{19968BC7-D2A9-4752-8F60-4941EBA88913}" dt="2020-08-03T16:55:07.353" v="303" actId="1076"/>
          <ac:picMkLst>
            <pc:docMk/>
            <pc:sldMk cId="2107975731" sldId="663"/>
            <ac:picMk id="3" creationId="{D6E5AADE-32A3-475C-88D8-861EEAB13BF8}"/>
          </ac:picMkLst>
        </pc:picChg>
      </pc:sldChg>
      <pc:sldChg chg="modSp mod ord">
        <pc:chgData name="Mimura R" userId="15c4389df3791656" providerId="LiveId" clId="{19968BC7-D2A9-4752-8F60-4941EBA88913}" dt="2020-08-03T17:35:17.887" v="1578"/>
        <pc:sldMkLst>
          <pc:docMk/>
          <pc:sldMk cId="2162716415" sldId="664"/>
        </pc:sldMkLst>
        <pc:spChg chg="mod">
          <ac:chgData name="Mimura R" userId="15c4389df3791656" providerId="LiveId" clId="{19968BC7-D2A9-4752-8F60-4941EBA88913}" dt="2020-08-03T17:35:17.887" v="1578"/>
          <ac:spMkLst>
            <pc:docMk/>
            <pc:sldMk cId="2162716415" sldId="664"/>
            <ac:spMk id="6" creationId="{00000000-0000-0000-0000-000000000000}"/>
          </ac:spMkLst>
        </pc:spChg>
      </pc:sldChg>
      <pc:sldChg chg="addSp delSp modSp mod modAnim">
        <pc:chgData name="Mimura R" userId="15c4389df3791656" providerId="LiveId" clId="{19968BC7-D2A9-4752-8F60-4941EBA88913}" dt="2020-08-03T18:10:54.085" v="2143"/>
        <pc:sldMkLst>
          <pc:docMk/>
          <pc:sldMk cId="2754668700" sldId="665"/>
        </pc:sldMkLst>
        <pc:spChg chg="add del">
          <ac:chgData name="Mimura R" userId="15c4389df3791656" providerId="LiveId" clId="{19968BC7-D2A9-4752-8F60-4941EBA88913}" dt="2020-08-03T17:49:22.794" v="1878" actId="11529"/>
          <ac:spMkLst>
            <pc:docMk/>
            <pc:sldMk cId="2754668700" sldId="665"/>
            <ac:spMk id="2" creationId="{74918622-8332-46E0-8D07-B750C492D313}"/>
          </ac:spMkLst>
        </pc:spChg>
        <pc:spChg chg="mod">
          <ac:chgData name="Mimura R" userId="15c4389df3791656" providerId="LiveId" clId="{19968BC7-D2A9-4752-8F60-4941EBA88913}" dt="2020-08-03T18:03:04.144" v="2028" actId="14100"/>
          <ac:spMkLst>
            <pc:docMk/>
            <pc:sldMk cId="2754668700" sldId="665"/>
            <ac:spMk id="4" creationId="{9BB3CF6E-1452-4E23-B336-64E89956BA26}"/>
          </ac:spMkLst>
        </pc:spChg>
        <pc:spChg chg="add mod">
          <ac:chgData name="Mimura R" userId="15c4389df3791656" providerId="LiveId" clId="{19968BC7-D2A9-4752-8F60-4941EBA88913}" dt="2020-08-03T18:07:26.192" v="2118"/>
          <ac:spMkLst>
            <pc:docMk/>
            <pc:sldMk cId="2754668700" sldId="665"/>
            <ac:spMk id="5" creationId="{E9A16307-E3ED-4BCF-817C-AF9E25AD4E1B}"/>
          </ac:spMkLst>
        </pc:spChg>
        <pc:spChg chg="mod">
          <ac:chgData name="Mimura R" userId="15c4389df3791656" providerId="LiveId" clId="{19968BC7-D2A9-4752-8F60-4941EBA88913}" dt="2020-08-03T16:58:27.014" v="307" actId="1076"/>
          <ac:spMkLst>
            <pc:docMk/>
            <pc:sldMk cId="2754668700" sldId="665"/>
            <ac:spMk id="6" creationId="{EDEE1D10-8307-481F-85A5-3FA825F39EAB}"/>
          </ac:spMkLst>
        </pc:spChg>
        <pc:spChg chg="mod">
          <ac:chgData name="Mimura R" userId="15c4389df3791656" providerId="LiveId" clId="{19968BC7-D2A9-4752-8F60-4941EBA88913}" dt="2020-08-03T16:58:31.641" v="308" actId="1076"/>
          <ac:spMkLst>
            <pc:docMk/>
            <pc:sldMk cId="2754668700" sldId="665"/>
            <ac:spMk id="7" creationId="{BED814C9-2FAC-4639-A01B-09A6E8CDA704}"/>
          </ac:spMkLst>
        </pc:spChg>
        <pc:spChg chg="mod">
          <ac:chgData name="Mimura R" userId="15c4389df3791656" providerId="LiveId" clId="{19968BC7-D2A9-4752-8F60-4941EBA88913}" dt="2020-08-03T18:02:55.726" v="2026" actId="1076"/>
          <ac:spMkLst>
            <pc:docMk/>
            <pc:sldMk cId="2754668700" sldId="665"/>
            <ac:spMk id="8" creationId="{DE320358-1805-4A51-9AD2-DFA70B3074F6}"/>
          </ac:spMkLst>
        </pc:spChg>
        <pc:spChg chg="mod">
          <ac:chgData name="Mimura R" userId="15c4389df3791656" providerId="LiveId" clId="{19968BC7-D2A9-4752-8F60-4941EBA88913}" dt="2020-08-03T18:02:50.532" v="2025" actId="1076"/>
          <ac:spMkLst>
            <pc:docMk/>
            <pc:sldMk cId="2754668700" sldId="665"/>
            <ac:spMk id="9" creationId="{0ABD4771-D274-4B5E-B14F-082828399C61}"/>
          </ac:spMkLst>
        </pc:spChg>
        <pc:spChg chg="mod">
          <ac:chgData name="Mimura R" userId="15c4389df3791656" providerId="LiveId" clId="{19968BC7-D2A9-4752-8F60-4941EBA88913}" dt="2020-08-03T18:06:36.782" v="2107" actId="1076"/>
          <ac:spMkLst>
            <pc:docMk/>
            <pc:sldMk cId="2754668700" sldId="665"/>
            <ac:spMk id="10" creationId="{0B1C0A78-394C-46B3-A784-349731120921}"/>
          </ac:spMkLst>
        </pc:spChg>
        <pc:spChg chg="mod">
          <ac:chgData name="Mimura R" userId="15c4389df3791656" providerId="LiveId" clId="{19968BC7-D2A9-4752-8F60-4941EBA88913}" dt="2020-08-03T17:06:42.822" v="482"/>
          <ac:spMkLst>
            <pc:docMk/>
            <pc:sldMk cId="2754668700" sldId="665"/>
            <ac:spMk id="11" creationId="{15B3DCD2-7ECC-4EE9-B125-AD6EAAE02FEB}"/>
          </ac:spMkLst>
        </pc:spChg>
        <pc:spChg chg="add del mod">
          <ac:chgData name="Mimura R" userId="15c4389df3791656" providerId="LiveId" clId="{19968BC7-D2A9-4752-8F60-4941EBA88913}" dt="2020-08-03T17:56:00.178" v="1892" actId="478"/>
          <ac:spMkLst>
            <pc:docMk/>
            <pc:sldMk cId="2754668700" sldId="665"/>
            <ac:spMk id="12" creationId="{7FB0174D-7846-43EF-8A73-8017028AC770}"/>
          </ac:spMkLst>
        </pc:spChg>
        <pc:spChg chg="add del mod">
          <ac:chgData name="Mimura R" userId="15c4389df3791656" providerId="LiveId" clId="{19968BC7-D2A9-4752-8F60-4941EBA88913}" dt="2020-08-03T17:56:02.406" v="1893" actId="478"/>
          <ac:spMkLst>
            <pc:docMk/>
            <pc:sldMk cId="2754668700" sldId="665"/>
            <ac:spMk id="13" creationId="{B679DD02-B7B0-4D7F-997C-64302D63D0C0}"/>
          </ac:spMkLst>
        </pc:spChg>
        <pc:spChg chg="add mod">
          <ac:chgData name="Mimura R" userId="15c4389df3791656" providerId="LiveId" clId="{19968BC7-D2A9-4752-8F60-4941EBA88913}" dt="2020-08-03T18:07:57.667" v="2124"/>
          <ac:spMkLst>
            <pc:docMk/>
            <pc:sldMk cId="2754668700" sldId="665"/>
            <ac:spMk id="14" creationId="{690EEE1D-BC9F-4DA7-8953-1A8578C5A9C7}"/>
          </ac:spMkLst>
        </pc:spChg>
        <pc:spChg chg="add mod">
          <ac:chgData name="Mimura R" userId="15c4389df3791656" providerId="LiveId" clId="{19968BC7-D2A9-4752-8F60-4941EBA88913}" dt="2020-08-03T18:08:31.772" v="2139" actId="20577"/>
          <ac:spMkLst>
            <pc:docMk/>
            <pc:sldMk cId="2754668700" sldId="665"/>
            <ac:spMk id="15" creationId="{A17F90AC-66D0-4D70-B5D3-81A9D1FFACCE}"/>
          </ac:spMkLst>
        </pc:spChg>
      </pc:sldChg>
      <pc:sldChg chg="modSp mod">
        <pc:chgData name="Mimura R" userId="15c4389df3791656" providerId="LiveId" clId="{19968BC7-D2A9-4752-8F60-4941EBA88913}" dt="2020-08-03T17:11:16.649" v="573"/>
        <pc:sldMkLst>
          <pc:docMk/>
          <pc:sldMk cId="2991912730" sldId="666"/>
        </pc:sldMkLst>
        <pc:spChg chg="mod">
          <ac:chgData name="Mimura R" userId="15c4389df3791656" providerId="LiveId" clId="{19968BC7-D2A9-4752-8F60-4941EBA88913}" dt="2020-08-03T17:11:16.649" v="573"/>
          <ac:spMkLst>
            <pc:docMk/>
            <pc:sldMk cId="2991912730" sldId="666"/>
            <ac:spMk id="2" creationId="{EF492015-2BE0-46CF-B7EF-AC83EADAB2F7}"/>
          </ac:spMkLst>
        </pc:spChg>
      </pc:sldChg>
      <pc:sldChg chg="modSp mod">
        <pc:chgData name="Mimura R" userId="15c4389df3791656" providerId="LiveId" clId="{19968BC7-D2A9-4752-8F60-4941EBA88913}" dt="2020-08-03T17:11:23.446" v="580"/>
        <pc:sldMkLst>
          <pc:docMk/>
          <pc:sldMk cId="2591289767" sldId="667"/>
        </pc:sldMkLst>
        <pc:spChg chg="mod">
          <ac:chgData name="Mimura R" userId="15c4389df3791656" providerId="LiveId" clId="{19968BC7-D2A9-4752-8F60-4941EBA88913}" dt="2020-08-03T17:11:23.446" v="580"/>
          <ac:spMkLst>
            <pc:docMk/>
            <pc:sldMk cId="2591289767" sldId="667"/>
            <ac:spMk id="2" creationId="{EF492015-2BE0-46CF-B7EF-AC83EADAB2F7}"/>
          </ac:spMkLst>
        </pc:spChg>
      </pc:sldChg>
      <pc:sldChg chg="addSp modSp mod ord">
        <pc:chgData name="Mimura R" userId="15c4389df3791656" providerId="LiveId" clId="{19968BC7-D2A9-4752-8F60-4941EBA88913}" dt="2020-08-03T20:39:36.476" v="3439"/>
        <pc:sldMkLst>
          <pc:docMk/>
          <pc:sldMk cId="4126147975" sldId="668"/>
        </pc:sldMkLst>
        <pc:spChg chg="mod">
          <ac:chgData name="Mimura R" userId="15c4389df3791656" providerId="LiveId" clId="{19968BC7-D2A9-4752-8F60-4941EBA88913}" dt="2020-08-03T17:19:37.236" v="729" actId="1076"/>
          <ac:spMkLst>
            <pc:docMk/>
            <pc:sldMk cId="4126147975" sldId="668"/>
            <ac:spMk id="2" creationId="{EF492015-2BE0-46CF-B7EF-AC83EADAB2F7}"/>
          </ac:spMkLst>
        </pc:spChg>
        <pc:spChg chg="mod">
          <ac:chgData name="Mimura R" userId="15c4389df3791656" providerId="LiveId" clId="{19968BC7-D2A9-4752-8F60-4941EBA88913}" dt="2020-08-03T17:15:33.734" v="698" actId="1076"/>
          <ac:spMkLst>
            <pc:docMk/>
            <pc:sldMk cId="4126147975" sldId="668"/>
            <ac:spMk id="5" creationId="{7F4C566D-CE71-4DF1-9DC9-2439BE9CE3B9}"/>
          </ac:spMkLst>
        </pc:spChg>
        <pc:spChg chg="mod">
          <ac:chgData name="Mimura R" userId="15c4389df3791656" providerId="LiveId" clId="{19968BC7-D2A9-4752-8F60-4941EBA88913}" dt="2020-08-03T17:12:33.251" v="591" actId="404"/>
          <ac:spMkLst>
            <pc:docMk/>
            <pc:sldMk cId="4126147975" sldId="668"/>
            <ac:spMk id="7" creationId="{E42BC917-0F3F-4A71-AA47-64C6ABE1FC5B}"/>
          </ac:spMkLst>
        </pc:spChg>
        <pc:spChg chg="add mod">
          <ac:chgData name="Mimura R" userId="15c4389df3791656" providerId="LiveId" clId="{19968BC7-D2A9-4752-8F60-4941EBA88913}" dt="2020-08-03T17:15:39.292" v="699" actId="1076"/>
          <ac:spMkLst>
            <pc:docMk/>
            <pc:sldMk cId="4126147975" sldId="668"/>
            <ac:spMk id="8" creationId="{4C8F28A4-8172-4655-854D-BDE6A6002C76}"/>
          </ac:spMkLst>
        </pc:spChg>
        <pc:spChg chg="mod">
          <ac:chgData name="Mimura R" userId="15c4389df3791656" providerId="LiveId" clId="{19968BC7-D2A9-4752-8F60-4941EBA88913}" dt="2020-08-03T17:12:44.030" v="593" actId="1076"/>
          <ac:spMkLst>
            <pc:docMk/>
            <pc:sldMk cId="4126147975" sldId="668"/>
            <ac:spMk id="10" creationId="{88266AA9-AE8F-4EF8-AE4E-F475198CC70D}"/>
          </ac:spMkLst>
        </pc:spChg>
      </pc:sldChg>
      <pc:sldChg chg="modSp add mod">
        <pc:chgData name="Mimura R" userId="15c4389df3791656" providerId="LiveId" clId="{19968BC7-D2A9-4752-8F60-4941EBA88913}" dt="2020-08-03T17:44:03.324" v="1873"/>
        <pc:sldMkLst>
          <pc:docMk/>
          <pc:sldMk cId="586213580" sldId="669"/>
        </pc:sldMkLst>
        <pc:spChg chg="mod">
          <ac:chgData name="Mimura R" userId="15c4389df3791656" providerId="LiveId" clId="{19968BC7-D2A9-4752-8F60-4941EBA88913}" dt="2020-08-03T17:40:18.947" v="1718" actId="1076"/>
          <ac:spMkLst>
            <pc:docMk/>
            <pc:sldMk cId="586213580" sldId="669"/>
            <ac:spMk id="5" creationId="{D31CE2F7-588A-4A98-AC55-4143A088CC72}"/>
          </ac:spMkLst>
        </pc:spChg>
        <pc:spChg chg="mod">
          <ac:chgData name="Mimura R" userId="15c4389df3791656" providerId="LiveId" clId="{19968BC7-D2A9-4752-8F60-4941EBA88913}" dt="2020-08-03T17:44:03.324" v="1873"/>
          <ac:spMkLst>
            <pc:docMk/>
            <pc:sldMk cId="586213580" sldId="669"/>
            <ac:spMk id="6" creationId="{00000000-0000-0000-0000-000000000000}"/>
          </ac:spMkLst>
        </pc:spChg>
      </pc:sldChg>
      <pc:sldChg chg="addSp delSp modSp new del mod">
        <pc:chgData name="Mimura R" userId="15c4389df3791656" providerId="LiveId" clId="{19968BC7-D2A9-4752-8F60-4941EBA88913}" dt="2020-08-03T19:23:32.401" v="2317" actId="2696"/>
        <pc:sldMkLst>
          <pc:docMk/>
          <pc:sldMk cId="2922290135" sldId="670"/>
        </pc:sldMkLst>
        <pc:picChg chg="add del mod">
          <ac:chgData name="Mimura R" userId="15c4389df3791656" providerId="LiveId" clId="{19968BC7-D2A9-4752-8F60-4941EBA88913}" dt="2020-08-03T19:21:25.424" v="2310" actId="21"/>
          <ac:picMkLst>
            <pc:docMk/>
            <pc:sldMk cId="2922290135" sldId="670"/>
            <ac:picMk id="3" creationId="{D12E5F81-3311-4BD5-A03C-4B32275FA297}"/>
          </ac:picMkLst>
        </pc:picChg>
      </pc:sldChg>
      <pc:sldChg chg="add">
        <pc:chgData name="Mimura R" userId="15c4389df3791656" providerId="LiveId" clId="{19968BC7-D2A9-4752-8F60-4941EBA88913}" dt="2020-08-03T19:24:27.930" v="2318"/>
        <pc:sldMkLst>
          <pc:docMk/>
          <pc:sldMk cId="2970321535" sldId="778"/>
        </pc:sldMkLst>
      </pc:sldChg>
      <pc:sldChg chg="modSp add mod">
        <pc:chgData name="Mimura R" userId="15c4389df3791656" providerId="LiveId" clId="{19968BC7-D2A9-4752-8F60-4941EBA88913}" dt="2020-08-03T19:30:41.284" v="2419" actId="20577"/>
        <pc:sldMkLst>
          <pc:docMk/>
          <pc:sldMk cId="745309842" sldId="784"/>
        </pc:sldMkLst>
        <pc:spChg chg="mod">
          <ac:chgData name="Mimura R" userId="15c4389df3791656" providerId="LiveId" clId="{19968BC7-D2A9-4752-8F60-4941EBA88913}" dt="2020-08-03T19:30:41.284" v="2419" actId="20577"/>
          <ac:spMkLst>
            <pc:docMk/>
            <pc:sldMk cId="745309842" sldId="784"/>
            <ac:spMk id="7" creationId="{00000000-0000-0000-0000-000000000000}"/>
          </ac:spMkLst>
        </pc:spChg>
        <pc:picChg chg="mod">
          <ac:chgData name="Mimura R" userId="15c4389df3791656" providerId="LiveId" clId="{19968BC7-D2A9-4752-8F60-4941EBA88913}" dt="2020-08-03T19:28:19.120" v="2334" actId="1076"/>
          <ac:picMkLst>
            <pc:docMk/>
            <pc:sldMk cId="745309842" sldId="784"/>
            <ac:picMk id="2" creationId="{9627AA10-C2A7-437A-B691-E72E9E271BED}"/>
          </ac:picMkLst>
        </pc:picChg>
      </pc:sldChg>
      <pc:sldChg chg="addSp delSp modSp add del">
        <pc:chgData name="Mimura R" userId="15c4389df3791656" providerId="LiveId" clId="{19968BC7-D2A9-4752-8F60-4941EBA88913}" dt="2020-08-03T20:00:42.564" v="2757" actId="47"/>
        <pc:sldMkLst>
          <pc:docMk/>
          <pc:sldMk cId="1440911007" sldId="787"/>
        </pc:sldMkLst>
        <pc:spChg chg="del">
          <ac:chgData name="Mimura R" userId="15c4389df3791656" providerId="LiveId" clId="{19968BC7-D2A9-4752-8F60-4941EBA88913}" dt="2020-08-03T20:00:34.505" v="2755" actId="21"/>
          <ac:spMkLst>
            <pc:docMk/>
            <pc:sldMk cId="1440911007" sldId="787"/>
            <ac:spMk id="2" creationId="{00000000-0000-0000-0000-000000000000}"/>
          </ac:spMkLst>
        </pc:spChg>
        <pc:spChg chg="add mod">
          <ac:chgData name="Mimura R" userId="15c4389df3791656" providerId="LiveId" clId="{19968BC7-D2A9-4752-8F60-4941EBA88913}" dt="2020-08-03T20:00:34.505" v="2755" actId="21"/>
          <ac:spMkLst>
            <pc:docMk/>
            <pc:sldMk cId="1440911007" sldId="787"/>
            <ac:spMk id="5" creationId="{F90C7B5F-DCEF-4B7E-B2D5-16F518EAB9B5}"/>
          </ac:spMkLst>
        </pc:spChg>
        <pc:picChg chg="del">
          <ac:chgData name="Mimura R" userId="15c4389df3791656" providerId="LiveId" clId="{19968BC7-D2A9-4752-8F60-4941EBA88913}" dt="2020-08-03T20:00:34.505" v="2755" actId="21"/>
          <ac:picMkLst>
            <pc:docMk/>
            <pc:sldMk cId="1440911007" sldId="787"/>
            <ac:picMk id="3" creationId="{781809BC-5531-4F3F-91DE-932C157F120B}"/>
          </ac:picMkLst>
        </pc:picChg>
        <pc:picChg chg="del">
          <ac:chgData name="Mimura R" userId="15c4389df3791656" providerId="LiveId" clId="{19968BC7-D2A9-4752-8F60-4941EBA88913}" dt="2020-08-03T20:00:34.505" v="2755" actId="21"/>
          <ac:picMkLst>
            <pc:docMk/>
            <pc:sldMk cId="1440911007" sldId="787"/>
            <ac:picMk id="4" creationId="{D11EAF73-DBC5-46CB-B59B-1DA5A2B79A05}"/>
          </ac:picMkLst>
        </pc:picChg>
        <pc:picChg chg="del">
          <ac:chgData name="Mimura R" userId="15c4389df3791656" providerId="LiveId" clId="{19968BC7-D2A9-4752-8F60-4941EBA88913}" dt="2020-08-03T20:00:34.505" v="2755" actId="21"/>
          <ac:picMkLst>
            <pc:docMk/>
            <pc:sldMk cId="1440911007" sldId="787"/>
            <ac:picMk id="9" creationId="{BAB0ECD6-82E9-4D89-A6B1-66E7810CF720}"/>
          </ac:picMkLst>
        </pc:picChg>
        <pc:picChg chg="del">
          <ac:chgData name="Mimura R" userId="15c4389df3791656" providerId="LiveId" clId="{19968BC7-D2A9-4752-8F60-4941EBA88913}" dt="2020-08-03T20:00:34.505" v="2755" actId="21"/>
          <ac:picMkLst>
            <pc:docMk/>
            <pc:sldMk cId="1440911007" sldId="787"/>
            <ac:picMk id="8194" creationId="{00000000-0000-0000-0000-000000000000}"/>
          </ac:picMkLst>
        </pc:picChg>
        <pc:picChg chg="del">
          <ac:chgData name="Mimura R" userId="15c4389df3791656" providerId="LiveId" clId="{19968BC7-D2A9-4752-8F60-4941EBA88913}" dt="2020-08-03T20:00:34.505" v="2755" actId="21"/>
          <ac:picMkLst>
            <pc:docMk/>
            <pc:sldMk cId="1440911007" sldId="787"/>
            <ac:picMk id="8195" creationId="{00000000-0000-0000-0000-000000000000}"/>
          </ac:picMkLst>
        </pc:picChg>
        <pc:picChg chg="del">
          <ac:chgData name="Mimura R" userId="15c4389df3791656" providerId="LiveId" clId="{19968BC7-D2A9-4752-8F60-4941EBA88913}" dt="2020-08-03T20:00:34.505" v="2755" actId="21"/>
          <ac:picMkLst>
            <pc:docMk/>
            <pc:sldMk cId="1440911007" sldId="787"/>
            <ac:picMk id="8197" creationId="{00000000-0000-0000-0000-000000000000}"/>
          </ac:picMkLst>
        </pc:picChg>
      </pc:sldChg>
      <pc:sldChg chg="add">
        <pc:chgData name="Mimura R" userId="15c4389df3791656" providerId="LiveId" clId="{19968BC7-D2A9-4752-8F60-4941EBA88913}" dt="2020-08-03T19:24:27.930" v="2318"/>
        <pc:sldMkLst>
          <pc:docMk/>
          <pc:sldMk cId="3966357401" sldId="825"/>
        </pc:sldMkLst>
      </pc:sldChg>
      <pc:sldChg chg="add">
        <pc:chgData name="Mimura R" userId="15c4389df3791656" providerId="LiveId" clId="{19968BC7-D2A9-4752-8F60-4941EBA88913}" dt="2020-08-03T19:24:27.930" v="2318"/>
        <pc:sldMkLst>
          <pc:docMk/>
          <pc:sldMk cId="1687098053" sldId="826"/>
        </pc:sldMkLst>
      </pc:sldChg>
      <pc:sldChg chg="add">
        <pc:chgData name="Mimura R" userId="15c4389df3791656" providerId="LiveId" clId="{19968BC7-D2A9-4752-8F60-4941EBA88913}" dt="2020-08-03T19:24:27.930" v="2318"/>
        <pc:sldMkLst>
          <pc:docMk/>
          <pc:sldMk cId="3113808490" sldId="827"/>
        </pc:sldMkLst>
      </pc:sldChg>
      <pc:sldChg chg="add">
        <pc:chgData name="Mimura R" userId="15c4389df3791656" providerId="LiveId" clId="{19968BC7-D2A9-4752-8F60-4941EBA88913}" dt="2020-08-03T19:24:27.930" v="2318"/>
        <pc:sldMkLst>
          <pc:docMk/>
          <pc:sldMk cId="184511390" sldId="830"/>
        </pc:sldMkLst>
      </pc:sldChg>
      <pc:sldChg chg="add">
        <pc:chgData name="Mimura R" userId="15c4389df3791656" providerId="LiveId" clId="{19968BC7-D2A9-4752-8F60-4941EBA88913}" dt="2020-08-03T19:24:27.930" v="2318"/>
        <pc:sldMkLst>
          <pc:docMk/>
          <pc:sldMk cId="641247024" sldId="831"/>
        </pc:sldMkLst>
      </pc:sldChg>
      <pc:sldChg chg="modSp add mod">
        <pc:chgData name="Mimura R" userId="15c4389df3791656" providerId="LiveId" clId="{19968BC7-D2A9-4752-8F60-4941EBA88913}" dt="2020-08-03T19:27:46.503" v="2332" actId="115"/>
        <pc:sldMkLst>
          <pc:docMk/>
          <pc:sldMk cId="334107868" sldId="832"/>
        </pc:sldMkLst>
        <pc:spChg chg="mod">
          <ac:chgData name="Mimura R" userId="15c4389df3791656" providerId="LiveId" clId="{19968BC7-D2A9-4752-8F60-4941EBA88913}" dt="2020-08-03T19:27:46.503" v="2332" actId="115"/>
          <ac:spMkLst>
            <pc:docMk/>
            <pc:sldMk cId="334107868" sldId="832"/>
            <ac:spMk id="18435" creationId="{00000000-0000-0000-0000-000000000000}"/>
          </ac:spMkLst>
        </pc:spChg>
      </pc:sldChg>
      <pc:sldChg chg="add">
        <pc:chgData name="Mimura R" userId="15c4389df3791656" providerId="LiveId" clId="{19968BC7-D2A9-4752-8F60-4941EBA88913}" dt="2020-08-03T19:24:27.930" v="2318"/>
        <pc:sldMkLst>
          <pc:docMk/>
          <pc:sldMk cId="2233509678" sldId="838"/>
        </pc:sldMkLst>
      </pc:sldChg>
      <pc:sldChg chg="add">
        <pc:chgData name="Mimura R" userId="15c4389df3791656" providerId="LiveId" clId="{19968BC7-D2A9-4752-8F60-4941EBA88913}" dt="2020-08-03T19:24:27.930" v="2318"/>
        <pc:sldMkLst>
          <pc:docMk/>
          <pc:sldMk cId="164274104" sldId="841"/>
        </pc:sldMkLst>
      </pc:sldChg>
      <pc:sldChg chg="modSp add mod">
        <pc:chgData name="Mimura R" userId="15c4389df3791656" providerId="LiveId" clId="{19968BC7-D2A9-4752-8F60-4941EBA88913}" dt="2020-08-03T19:08:52.709" v="2230" actId="20577"/>
        <pc:sldMkLst>
          <pc:docMk/>
          <pc:sldMk cId="0" sldId="860"/>
        </pc:sldMkLst>
        <pc:spChg chg="mod">
          <ac:chgData name="Mimura R" userId="15c4389df3791656" providerId="LiveId" clId="{19968BC7-D2A9-4752-8F60-4941EBA88913}" dt="2020-08-03T19:08:52.709" v="2230" actId="20577"/>
          <ac:spMkLst>
            <pc:docMk/>
            <pc:sldMk cId="0" sldId="860"/>
            <ac:spMk id="9" creationId="{00000000-0000-0000-0000-000000000000}"/>
          </ac:spMkLst>
        </pc:spChg>
      </pc:sldChg>
      <pc:sldChg chg="addSp modSp new mod">
        <pc:chgData name="Mimura R" userId="15c4389df3791656" providerId="LiveId" clId="{19968BC7-D2A9-4752-8F60-4941EBA88913}" dt="2020-08-03T19:19:51.679" v="2240" actId="1076"/>
        <pc:sldMkLst>
          <pc:docMk/>
          <pc:sldMk cId="1706926668" sldId="861"/>
        </pc:sldMkLst>
        <pc:spChg chg="add mod">
          <ac:chgData name="Mimura R" userId="15c4389df3791656" providerId="LiveId" clId="{19968BC7-D2A9-4752-8F60-4941EBA88913}" dt="2020-08-03T19:19:51.679" v="2240" actId="1076"/>
          <ac:spMkLst>
            <pc:docMk/>
            <pc:sldMk cId="1706926668" sldId="861"/>
            <ac:spMk id="4" creationId="{F40B041B-98AE-4C04-BE7A-A303E5F064F6}"/>
          </ac:spMkLst>
        </pc:spChg>
        <pc:picChg chg="add mod">
          <ac:chgData name="Mimura R" userId="15c4389df3791656" providerId="LiveId" clId="{19968BC7-D2A9-4752-8F60-4941EBA88913}" dt="2020-08-03T19:19:21.352" v="2238" actId="1076"/>
          <ac:picMkLst>
            <pc:docMk/>
            <pc:sldMk cId="1706926668" sldId="861"/>
            <ac:picMk id="3" creationId="{9D8E924B-3BC8-4F09-880D-2F8C66D257CA}"/>
          </ac:picMkLst>
        </pc:picChg>
      </pc:sldChg>
      <pc:sldChg chg="addSp modSp new mod">
        <pc:chgData name="Mimura R" userId="15c4389df3791656" providerId="LiveId" clId="{19968BC7-D2A9-4752-8F60-4941EBA88913}" dt="2020-08-03T19:22:11.510" v="2316" actId="1076"/>
        <pc:sldMkLst>
          <pc:docMk/>
          <pc:sldMk cId="2438736516" sldId="862"/>
        </pc:sldMkLst>
        <pc:spChg chg="add mod">
          <ac:chgData name="Mimura R" userId="15c4389df3791656" providerId="LiveId" clId="{19968BC7-D2A9-4752-8F60-4941EBA88913}" dt="2020-08-03T19:20:50.218" v="2307" actId="20577"/>
          <ac:spMkLst>
            <pc:docMk/>
            <pc:sldMk cId="2438736516" sldId="862"/>
            <ac:spMk id="2" creationId="{16E356E2-E7C1-41D8-B490-B9639B0E168D}"/>
          </ac:spMkLst>
        </pc:spChg>
        <pc:picChg chg="add mod">
          <ac:chgData name="Mimura R" userId="15c4389df3791656" providerId="LiveId" clId="{19968BC7-D2A9-4752-8F60-4941EBA88913}" dt="2020-08-03T19:22:11.510" v="2316" actId="1076"/>
          <ac:picMkLst>
            <pc:docMk/>
            <pc:sldMk cId="2438736516" sldId="862"/>
            <ac:picMk id="3" creationId="{F4DF4C81-2A5A-484B-A922-1FABDFB2FA95}"/>
          </ac:picMkLst>
        </pc:picChg>
      </pc:sldChg>
      <pc:sldChg chg="add">
        <pc:chgData name="Mimura R" userId="15c4389df3791656" providerId="LiveId" clId="{19968BC7-D2A9-4752-8F60-4941EBA88913}" dt="2020-08-03T19:24:27.930" v="2318"/>
        <pc:sldMkLst>
          <pc:docMk/>
          <pc:sldMk cId="2337048285" sldId="866"/>
        </pc:sldMkLst>
      </pc:sldChg>
      <pc:sldChg chg="add">
        <pc:chgData name="Mimura R" userId="15c4389df3791656" providerId="LiveId" clId="{19968BC7-D2A9-4752-8F60-4941EBA88913}" dt="2020-08-03T19:24:27.930" v="2318"/>
        <pc:sldMkLst>
          <pc:docMk/>
          <pc:sldMk cId="3895433591" sldId="869"/>
        </pc:sldMkLst>
      </pc:sldChg>
      <pc:sldChg chg="add">
        <pc:chgData name="Mimura R" userId="15c4389df3791656" providerId="LiveId" clId="{19968BC7-D2A9-4752-8F60-4941EBA88913}" dt="2020-08-03T19:24:27.930" v="2318"/>
        <pc:sldMkLst>
          <pc:docMk/>
          <pc:sldMk cId="685007149" sldId="870"/>
        </pc:sldMkLst>
      </pc:sldChg>
      <pc:sldChg chg="add">
        <pc:chgData name="Mimura R" userId="15c4389df3791656" providerId="LiveId" clId="{19968BC7-D2A9-4752-8F60-4941EBA88913}" dt="2020-08-03T19:24:27.930" v="2318"/>
        <pc:sldMkLst>
          <pc:docMk/>
          <pc:sldMk cId="517763431" sldId="871"/>
        </pc:sldMkLst>
      </pc:sldChg>
      <pc:sldChg chg="add">
        <pc:chgData name="Mimura R" userId="15c4389df3791656" providerId="LiveId" clId="{19968BC7-D2A9-4752-8F60-4941EBA88913}" dt="2020-08-03T19:24:27.930" v="2318"/>
        <pc:sldMkLst>
          <pc:docMk/>
          <pc:sldMk cId="2109923012" sldId="872"/>
        </pc:sldMkLst>
      </pc:sldChg>
      <pc:sldChg chg="add">
        <pc:chgData name="Mimura R" userId="15c4389df3791656" providerId="LiveId" clId="{19968BC7-D2A9-4752-8F60-4941EBA88913}" dt="2020-08-03T19:24:27.930" v="2318"/>
        <pc:sldMkLst>
          <pc:docMk/>
          <pc:sldMk cId="2619671816" sldId="873"/>
        </pc:sldMkLst>
      </pc:sldChg>
      <pc:sldChg chg="add">
        <pc:chgData name="Mimura R" userId="15c4389df3791656" providerId="LiveId" clId="{19968BC7-D2A9-4752-8F60-4941EBA88913}" dt="2020-08-03T19:24:27.930" v="2318"/>
        <pc:sldMkLst>
          <pc:docMk/>
          <pc:sldMk cId="1811786488" sldId="874"/>
        </pc:sldMkLst>
      </pc:sldChg>
      <pc:sldChg chg="new del">
        <pc:chgData name="Mimura R" userId="15c4389df3791656" providerId="LiveId" clId="{19968BC7-D2A9-4752-8F60-4941EBA88913}" dt="2020-08-03T19:59:19.508" v="2744" actId="680"/>
        <pc:sldMkLst>
          <pc:docMk/>
          <pc:sldMk cId="816918948" sldId="875"/>
        </pc:sldMkLst>
      </pc:sldChg>
      <pc:sldChg chg="add del">
        <pc:chgData name="Mimura R" userId="15c4389df3791656" providerId="LiveId" clId="{19968BC7-D2A9-4752-8F60-4941EBA88913}" dt="2020-08-03T19:59:12.508" v="2742"/>
        <pc:sldMkLst>
          <pc:docMk/>
          <pc:sldMk cId="2164726475" sldId="875"/>
        </pc:sldMkLst>
      </pc:sldChg>
      <pc:sldChg chg="new del">
        <pc:chgData name="Mimura R" userId="15c4389df3791656" providerId="LiveId" clId="{19968BC7-D2A9-4752-8F60-4941EBA88913}" dt="2020-08-03T19:59:32.378" v="2746" actId="680"/>
        <pc:sldMkLst>
          <pc:docMk/>
          <pc:sldMk cId="2360280935" sldId="875"/>
        </pc:sldMkLst>
      </pc:sldChg>
      <pc:sldChg chg="addSp delSp modSp add mod">
        <pc:chgData name="Mimura R" userId="15c4389df3791656" providerId="LiveId" clId="{19968BC7-D2A9-4752-8F60-4941EBA88913}" dt="2020-08-03T20:00:53.950" v="2758" actId="1076"/>
        <pc:sldMkLst>
          <pc:docMk/>
          <pc:sldMk cId="2713319627" sldId="875"/>
        </pc:sldMkLst>
        <pc:spChg chg="del mod">
          <ac:chgData name="Mimura R" userId="15c4389df3791656" providerId="LiveId" clId="{19968BC7-D2A9-4752-8F60-4941EBA88913}" dt="2020-08-03T20:00:18.500" v="2753" actId="478"/>
          <ac:spMkLst>
            <pc:docMk/>
            <pc:sldMk cId="2713319627" sldId="875"/>
            <ac:spMk id="2" creationId="{2816C895-DE8C-4774-8C3E-572917024E33}"/>
          </ac:spMkLst>
        </pc:spChg>
        <pc:spChg chg="add mod">
          <ac:chgData name="Mimura R" userId="15c4389df3791656" providerId="LiveId" clId="{19968BC7-D2A9-4752-8F60-4941EBA88913}" dt="2020-08-03T20:00:53.950" v="2758" actId="1076"/>
          <ac:spMkLst>
            <pc:docMk/>
            <pc:sldMk cId="2713319627" sldId="875"/>
            <ac:spMk id="5" creationId="{9B31925A-2BE1-4FA9-B25C-2542AC47319F}"/>
          </ac:spMkLst>
        </pc:spChg>
        <pc:picChg chg="del">
          <ac:chgData name="Mimura R" userId="15c4389df3791656" providerId="LiveId" clId="{19968BC7-D2A9-4752-8F60-4941EBA88913}" dt="2020-08-03T20:00:20.528" v="2754" actId="478"/>
          <ac:picMkLst>
            <pc:docMk/>
            <pc:sldMk cId="2713319627" sldId="875"/>
            <ac:picMk id="4" creationId="{0DF9A316-9CD2-4B34-B3C9-3D4D070A84CF}"/>
          </ac:picMkLst>
        </pc:picChg>
        <pc:picChg chg="add mod">
          <ac:chgData name="Mimura R" userId="15c4389df3791656" providerId="LiveId" clId="{19968BC7-D2A9-4752-8F60-4941EBA88913}" dt="2020-08-03T20:00:40.059" v="2756"/>
          <ac:picMkLst>
            <pc:docMk/>
            <pc:sldMk cId="2713319627" sldId="875"/>
            <ac:picMk id="6" creationId="{D03690E9-AC4B-4D13-ACD6-AB4A0CA82C47}"/>
          </ac:picMkLst>
        </pc:picChg>
        <pc:picChg chg="add mod">
          <ac:chgData name="Mimura R" userId="15c4389df3791656" providerId="LiveId" clId="{19968BC7-D2A9-4752-8F60-4941EBA88913}" dt="2020-08-03T20:00:40.059" v="2756"/>
          <ac:picMkLst>
            <pc:docMk/>
            <pc:sldMk cId="2713319627" sldId="875"/>
            <ac:picMk id="7" creationId="{F40CCAA9-D320-46D7-B6B1-1CE471A8C4CE}"/>
          </ac:picMkLst>
        </pc:picChg>
        <pc:picChg chg="add mod">
          <ac:chgData name="Mimura R" userId="15c4389df3791656" providerId="LiveId" clId="{19968BC7-D2A9-4752-8F60-4941EBA88913}" dt="2020-08-03T20:00:40.059" v="2756"/>
          <ac:picMkLst>
            <pc:docMk/>
            <pc:sldMk cId="2713319627" sldId="875"/>
            <ac:picMk id="8" creationId="{484DAD1C-336D-4569-B251-642DECEADCB6}"/>
          </ac:picMkLst>
        </pc:picChg>
        <pc:picChg chg="add mod">
          <ac:chgData name="Mimura R" userId="15c4389df3791656" providerId="LiveId" clId="{19968BC7-D2A9-4752-8F60-4941EBA88913}" dt="2020-08-03T20:00:40.059" v="2756"/>
          <ac:picMkLst>
            <pc:docMk/>
            <pc:sldMk cId="2713319627" sldId="875"/>
            <ac:picMk id="9" creationId="{41C2889E-3DC8-43B1-B2C1-DE4E78023EDC}"/>
          </ac:picMkLst>
        </pc:picChg>
        <pc:picChg chg="add mod">
          <ac:chgData name="Mimura R" userId="15c4389df3791656" providerId="LiveId" clId="{19968BC7-D2A9-4752-8F60-4941EBA88913}" dt="2020-08-03T20:00:40.059" v="2756"/>
          <ac:picMkLst>
            <pc:docMk/>
            <pc:sldMk cId="2713319627" sldId="875"/>
            <ac:picMk id="10" creationId="{DC0480C3-1C3B-413A-A71C-605BC225C901}"/>
          </ac:picMkLst>
        </pc:picChg>
        <pc:picChg chg="add mod">
          <ac:chgData name="Mimura R" userId="15c4389df3791656" providerId="LiveId" clId="{19968BC7-D2A9-4752-8F60-4941EBA88913}" dt="2020-08-03T20:00:40.059" v="2756"/>
          <ac:picMkLst>
            <pc:docMk/>
            <pc:sldMk cId="2713319627" sldId="875"/>
            <ac:picMk id="11" creationId="{10C69DEA-0C3E-42B2-A0D7-BE239506559F}"/>
          </ac:picMkLst>
        </pc:picChg>
      </pc:sldChg>
      <pc:sldChg chg="add del">
        <pc:chgData name="Mimura R" userId="15c4389df3791656" providerId="LiveId" clId="{19968BC7-D2A9-4752-8F60-4941EBA88913}" dt="2020-08-03T20:00:06.316" v="2750"/>
        <pc:sldMkLst>
          <pc:docMk/>
          <pc:sldMk cId="3492936958" sldId="875"/>
        </pc:sldMkLst>
      </pc:sldChg>
      <pc:sldChg chg="addSp modSp new mod ord modAnim">
        <pc:chgData name="Mimura R" userId="15c4389df3791656" providerId="LiveId" clId="{19968BC7-D2A9-4752-8F60-4941EBA88913}" dt="2020-08-03T20:47:57.989" v="3471"/>
        <pc:sldMkLst>
          <pc:docMk/>
          <pc:sldMk cId="1026559247" sldId="876"/>
        </pc:sldMkLst>
        <pc:spChg chg="add mod">
          <ac:chgData name="Mimura R" userId="15c4389df3791656" providerId="LiveId" clId="{19968BC7-D2A9-4752-8F60-4941EBA88913}" dt="2020-08-03T20:33:35.656" v="3266" actId="1076"/>
          <ac:spMkLst>
            <pc:docMk/>
            <pc:sldMk cId="1026559247" sldId="876"/>
            <ac:spMk id="9" creationId="{B24EAF0F-2DA5-4A47-8CC1-027EE480AF05}"/>
          </ac:spMkLst>
        </pc:spChg>
        <pc:spChg chg="add mod">
          <ac:chgData name="Mimura R" userId="15c4389df3791656" providerId="LiveId" clId="{19968BC7-D2A9-4752-8F60-4941EBA88913}" dt="2020-08-03T20:33:48.532" v="3269" actId="1076"/>
          <ac:spMkLst>
            <pc:docMk/>
            <pc:sldMk cId="1026559247" sldId="876"/>
            <ac:spMk id="13" creationId="{8EF23E0A-E582-4563-B128-874728732949}"/>
          </ac:spMkLst>
        </pc:spChg>
        <pc:spChg chg="add mod">
          <ac:chgData name="Mimura R" userId="15c4389df3791656" providerId="LiveId" clId="{19968BC7-D2A9-4752-8F60-4941EBA88913}" dt="2020-08-03T20:33:00.190" v="3261" actId="1076"/>
          <ac:spMkLst>
            <pc:docMk/>
            <pc:sldMk cId="1026559247" sldId="876"/>
            <ac:spMk id="14" creationId="{E861DFD5-4EFA-45FD-AF3A-3A6E94763AEC}"/>
          </ac:spMkLst>
        </pc:spChg>
        <pc:picChg chg="add mod">
          <ac:chgData name="Mimura R" userId="15c4389df3791656" providerId="LiveId" clId="{19968BC7-D2A9-4752-8F60-4941EBA88913}" dt="2020-08-03T20:34:20.758" v="3274" actId="1076"/>
          <ac:picMkLst>
            <pc:docMk/>
            <pc:sldMk cId="1026559247" sldId="876"/>
            <ac:picMk id="3" creationId="{97164916-EB47-4936-B500-781CC282D79D}"/>
          </ac:picMkLst>
        </pc:picChg>
        <pc:picChg chg="add mod">
          <ac:chgData name="Mimura R" userId="15c4389df3791656" providerId="LiveId" clId="{19968BC7-D2A9-4752-8F60-4941EBA88913}" dt="2020-08-03T20:34:13.160" v="3273" actId="14100"/>
          <ac:picMkLst>
            <pc:docMk/>
            <pc:sldMk cId="1026559247" sldId="876"/>
            <ac:picMk id="5" creationId="{A576AEFF-31F2-4E6E-A0B2-1AFA17C9958B}"/>
          </ac:picMkLst>
        </pc:picChg>
        <pc:picChg chg="add mod">
          <ac:chgData name="Mimura R" userId="15c4389df3791656" providerId="LiveId" clId="{19968BC7-D2A9-4752-8F60-4941EBA88913}" dt="2020-08-03T20:32:55.408" v="3260" actId="1076"/>
          <ac:picMkLst>
            <pc:docMk/>
            <pc:sldMk cId="1026559247" sldId="876"/>
            <ac:picMk id="7" creationId="{19567A63-C9C1-4AA4-A681-28CE86D6D22D}"/>
          </ac:picMkLst>
        </pc:picChg>
        <pc:picChg chg="add mod">
          <ac:chgData name="Mimura R" userId="15c4389df3791656" providerId="LiveId" clId="{19968BC7-D2A9-4752-8F60-4941EBA88913}" dt="2020-08-03T20:34:09.423" v="3272" actId="14100"/>
          <ac:picMkLst>
            <pc:docMk/>
            <pc:sldMk cId="1026559247" sldId="876"/>
            <ac:picMk id="11" creationId="{7C8DC725-3A98-473B-829A-0377A412EC83}"/>
          </ac:picMkLst>
        </pc:picChg>
      </pc:sldChg>
      <pc:sldChg chg="new del">
        <pc:chgData name="Mimura R" userId="15c4389df3791656" providerId="LiveId" clId="{19968BC7-D2A9-4752-8F60-4941EBA88913}" dt="2020-08-03T20:47:30.331" v="3469" actId="47"/>
        <pc:sldMkLst>
          <pc:docMk/>
          <pc:sldMk cId="1381925987" sldId="877"/>
        </pc:sldMkLst>
      </pc:sldChg>
      <pc:sldChg chg="addSp delSp modSp add mod modAnim">
        <pc:chgData name="Mimura R" userId="15c4389df3791656" providerId="LiveId" clId="{19968BC7-D2A9-4752-8F60-4941EBA88913}" dt="2020-08-03T20:47:26.785" v="3468"/>
        <pc:sldMkLst>
          <pc:docMk/>
          <pc:sldMk cId="2590820104" sldId="878"/>
        </pc:sldMkLst>
        <pc:spChg chg="del">
          <ac:chgData name="Mimura R" userId="15c4389df3791656" providerId="LiveId" clId="{19968BC7-D2A9-4752-8F60-4941EBA88913}" dt="2020-08-03T20:43:49.691" v="3444" actId="478"/>
          <ac:spMkLst>
            <pc:docMk/>
            <pc:sldMk cId="2590820104" sldId="878"/>
            <ac:spMk id="2" creationId="{8443846E-5479-4FB7-AC53-BBFCC4F48A38}"/>
          </ac:spMkLst>
        </pc:spChg>
        <pc:picChg chg="add mod">
          <ac:chgData name="Mimura R" userId="15c4389df3791656" providerId="LiveId" clId="{19968BC7-D2A9-4752-8F60-4941EBA88913}" dt="2020-08-03T20:47:00.604" v="3463" actId="1076"/>
          <ac:picMkLst>
            <pc:docMk/>
            <pc:sldMk cId="2590820104" sldId="878"/>
            <ac:picMk id="4" creationId="{389EE26A-31BE-43F8-B3A8-081C8EBAD238}"/>
          </ac:picMkLst>
        </pc:picChg>
        <pc:picChg chg="add mod">
          <ac:chgData name="Mimura R" userId="15c4389df3791656" providerId="LiveId" clId="{19968BC7-D2A9-4752-8F60-4941EBA88913}" dt="2020-08-03T20:47:02.425" v="3464" actId="1076"/>
          <ac:picMkLst>
            <pc:docMk/>
            <pc:sldMk cId="2590820104" sldId="878"/>
            <ac:picMk id="6" creationId="{2CF211CD-27B7-4709-8D53-A6816F56C817}"/>
          </ac:picMkLst>
        </pc:picChg>
        <pc:picChg chg="add mod">
          <ac:chgData name="Mimura R" userId="15c4389df3791656" providerId="LiveId" clId="{19968BC7-D2A9-4752-8F60-4941EBA88913}" dt="2020-08-03T20:46:52.554" v="3462" actId="1582"/>
          <ac:picMkLst>
            <pc:docMk/>
            <pc:sldMk cId="2590820104" sldId="878"/>
            <ac:picMk id="8" creationId="{BA1EA231-D3D8-46DD-9DBD-FE6BFE8E1449}"/>
          </ac:picMkLst>
        </pc:picChg>
      </pc:sldChg>
      <pc:sldChg chg="addSp modSp new mod ord modAnim">
        <pc:chgData name="Mimura R" userId="15c4389df3791656" providerId="LiveId" clId="{19968BC7-D2A9-4752-8F60-4941EBA88913}" dt="2020-08-03T21:39:40.546" v="5096"/>
        <pc:sldMkLst>
          <pc:docMk/>
          <pc:sldMk cId="1662826134" sldId="879"/>
        </pc:sldMkLst>
        <pc:spChg chg="add mod">
          <ac:chgData name="Mimura R" userId="15c4389df3791656" providerId="LiveId" clId="{19968BC7-D2A9-4752-8F60-4941EBA88913}" dt="2020-08-03T21:37:34.822" v="5091"/>
          <ac:spMkLst>
            <pc:docMk/>
            <pc:sldMk cId="1662826134" sldId="879"/>
            <ac:spMk id="2" creationId="{09BBBE08-3F88-43DF-8D61-3CAF97FD90A7}"/>
          </ac:spMkLst>
        </pc:spChg>
        <pc:spChg chg="add mod">
          <ac:chgData name="Mimura R" userId="15c4389df3791656" providerId="LiveId" clId="{19968BC7-D2A9-4752-8F60-4941EBA88913}" dt="2020-08-03T21:39:00.646" v="5094" actId="1076"/>
          <ac:spMkLst>
            <pc:docMk/>
            <pc:sldMk cId="1662826134" sldId="879"/>
            <ac:spMk id="3" creationId="{9DBDD2FA-BB0E-46A8-930C-E521E08FC143}"/>
          </ac:spMkLst>
        </pc:spChg>
        <pc:spChg chg="add mod">
          <ac:chgData name="Mimura R" userId="15c4389df3791656" providerId="LiveId" clId="{19968BC7-D2A9-4752-8F60-4941EBA88913}" dt="2020-08-03T21:39:05.044" v="5095" actId="1076"/>
          <ac:spMkLst>
            <pc:docMk/>
            <pc:sldMk cId="1662826134" sldId="879"/>
            <ac:spMk id="4" creationId="{AD4BF9E6-4164-484C-9676-17C179ADEB91}"/>
          </ac:spMkLst>
        </pc:spChg>
      </pc:sldChg>
      <pc:sldMasterChg chg="delSldLayout">
        <pc:chgData name="Mimura R" userId="15c4389df3791656" providerId="LiveId" clId="{19968BC7-D2A9-4752-8F60-4941EBA88913}" dt="2020-08-03T20:00:42.564" v="2757" actId="47"/>
        <pc:sldMasterMkLst>
          <pc:docMk/>
          <pc:sldMasterMk cId="2425008500" sldId="2147483697"/>
        </pc:sldMasterMkLst>
        <pc:sldLayoutChg chg="del">
          <pc:chgData name="Mimura R" userId="15c4389df3791656" providerId="LiveId" clId="{19968BC7-D2A9-4752-8F60-4941EBA88913}" dt="2020-08-03T20:00:42.564" v="2757" actId="47"/>
          <pc:sldLayoutMkLst>
            <pc:docMk/>
            <pc:sldMasterMk cId="2425008500" sldId="2147483697"/>
            <pc:sldLayoutMk cId="1112135650" sldId="2147483709"/>
          </pc:sldLayoutMkLst>
        </pc:sldLayoutChg>
      </pc:sldMasterChg>
      <pc:sldMasterChg chg="del delSldLayout">
        <pc:chgData name="Mimura R" userId="15c4389df3791656" providerId="LiveId" clId="{19968BC7-D2A9-4752-8F60-4941EBA88913}" dt="2020-08-03T19:31:52.367" v="2440" actId="47"/>
        <pc:sldMasterMkLst>
          <pc:docMk/>
          <pc:sldMasterMk cId="2978330649" sldId="2147483697"/>
        </pc:sldMasterMkLst>
        <pc:sldLayoutChg chg="del">
          <pc:chgData name="Mimura R" userId="15c4389df3791656" providerId="LiveId" clId="{19968BC7-D2A9-4752-8F60-4941EBA88913}" dt="2020-08-03T19:31:52.367" v="2440" actId="47"/>
          <pc:sldLayoutMkLst>
            <pc:docMk/>
            <pc:sldMasterMk cId="2978330649" sldId="2147483697"/>
            <pc:sldLayoutMk cId="2597631002" sldId="2147483698"/>
          </pc:sldLayoutMkLst>
        </pc:sldLayoutChg>
        <pc:sldLayoutChg chg="del">
          <pc:chgData name="Mimura R" userId="15c4389df3791656" providerId="LiveId" clId="{19968BC7-D2A9-4752-8F60-4941EBA88913}" dt="2020-08-03T19:31:52.367" v="2440" actId="47"/>
          <pc:sldLayoutMkLst>
            <pc:docMk/>
            <pc:sldMasterMk cId="2978330649" sldId="2147483697"/>
            <pc:sldLayoutMk cId="3647724398" sldId="2147483699"/>
          </pc:sldLayoutMkLst>
        </pc:sldLayoutChg>
        <pc:sldLayoutChg chg="del">
          <pc:chgData name="Mimura R" userId="15c4389df3791656" providerId="LiveId" clId="{19968BC7-D2A9-4752-8F60-4941EBA88913}" dt="2020-08-03T19:31:52.367" v="2440" actId="47"/>
          <pc:sldLayoutMkLst>
            <pc:docMk/>
            <pc:sldMasterMk cId="2978330649" sldId="2147483697"/>
            <pc:sldLayoutMk cId="1063525610" sldId="214748370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41C68EFC-E1BC-4C09-9DD7-B089CE5A9D65}"/>
              </a:ext>
            </a:extLst>
          </p:cNvPr>
          <p:cNvSpPr>
            <a:spLocks noGrp="1"/>
          </p:cNvSpPr>
          <p:nvPr>
            <p:ph type="sldNum" sz="quarter" idx="3"/>
          </p:nvPr>
        </p:nvSpPr>
        <p:spPr>
          <a:xfrm>
            <a:off x="3856210" y="9441741"/>
            <a:ext cx="2949420" cy="497597"/>
          </a:xfrm>
          <a:prstGeom prst="rect">
            <a:avLst/>
          </a:prstGeom>
        </p:spPr>
        <p:txBody>
          <a:bodyPr vert="horz" lIns="90562" tIns="45281" rIns="90562" bIns="45281" rtlCol="0" anchor="b"/>
          <a:lstStyle>
            <a:lvl1pPr algn="r">
              <a:defRPr sz="1200"/>
            </a:lvl1pPr>
          </a:lstStyle>
          <a:p>
            <a:fld id="{E17F0662-D2D8-4905-8973-6DF6CB25A540}" type="slidenum">
              <a:rPr kumimoji="1" lang="ja-JP" altLang="en-US" smtClean="0"/>
              <a:t>‹#›</a:t>
            </a:fld>
            <a:endParaRPr kumimoji="1" lang="ja-JP" altLang="en-US"/>
          </a:p>
        </p:txBody>
      </p:sp>
    </p:spTree>
    <p:extLst>
      <p:ext uri="{BB962C8B-B14F-4D97-AF65-F5344CB8AC3E}">
        <p14:creationId xmlns:p14="http://schemas.microsoft.com/office/powerpoint/2010/main" val="847054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7665"/>
          </a:xfrm>
          <a:prstGeom prst="rect">
            <a:avLst/>
          </a:prstGeom>
        </p:spPr>
        <p:txBody>
          <a:bodyPr vert="horz" lIns="91731" tIns="45866" rIns="91731" bIns="4586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323" y="2"/>
            <a:ext cx="2949787" cy="497665"/>
          </a:xfrm>
          <a:prstGeom prst="rect">
            <a:avLst/>
          </a:prstGeom>
        </p:spPr>
        <p:txBody>
          <a:bodyPr vert="horz" lIns="91731" tIns="45866" rIns="91731" bIns="45866" rtlCol="0"/>
          <a:lstStyle>
            <a:lvl1pPr algn="r">
              <a:defRPr sz="1200"/>
            </a:lvl1pPr>
          </a:lstStyle>
          <a:p>
            <a:fld id="{B6EEB5A2-5F37-45E2-B6D5-E71129B71C92}" type="datetimeFigureOut">
              <a:rPr kumimoji="1" lang="ja-JP" altLang="en-US" smtClean="0"/>
              <a:t>2020/11/17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731" tIns="45866" rIns="91731" bIns="45866" rtlCol="0" anchor="ctr"/>
          <a:lstStyle/>
          <a:p>
            <a:endParaRPr lang="ja-JP" altLang="en-US"/>
          </a:p>
        </p:txBody>
      </p:sp>
      <p:sp>
        <p:nvSpPr>
          <p:cNvPr id="5" name="ノート プレースホルダー 4"/>
          <p:cNvSpPr>
            <a:spLocks noGrp="1"/>
          </p:cNvSpPr>
          <p:nvPr>
            <p:ph type="body" sz="quarter" idx="3"/>
          </p:nvPr>
        </p:nvSpPr>
        <p:spPr>
          <a:xfrm>
            <a:off x="680720" y="4720839"/>
            <a:ext cx="5445760" cy="4472005"/>
          </a:xfrm>
          <a:prstGeom prst="rect">
            <a:avLst/>
          </a:prstGeom>
        </p:spPr>
        <p:txBody>
          <a:bodyPr vert="horz" lIns="91731" tIns="45866" rIns="91731" bIns="4586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1673"/>
            <a:ext cx="2949787" cy="495339"/>
          </a:xfrm>
          <a:prstGeom prst="rect">
            <a:avLst/>
          </a:prstGeom>
        </p:spPr>
        <p:txBody>
          <a:bodyPr vert="horz" lIns="91731" tIns="45866" rIns="91731" bIns="4586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323" y="9441673"/>
            <a:ext cx="2949787" cy="495339"/>
          </a:xfrm>
          <a:prstGeom prst="rect">
            <a:avLst/>
          </a:prstGeom>
        </p:spPr>
        <p:txBody>
          <a:bodyPr vert="horz" lIns="91731" tIns="45866" rIns="91731" bIns="45866" rtlCol="0" anchor="b"/>
          <a:lstStyle>
            <a:lvl1pPr algn="r">
              <a:defRPr sz="1200"/>
            </a:lvl1pPr>
          </a:lstStyle>
          <a:p>
            <a:fld id="{C67C929C-9BE1-46CD-9B31-9590E67BD32B}" type="slidenum">
              <a:rPr kumimoji="1" lang="ja-JP" altLang="en-US" smtClean="0"/>
              <a:t>‹#›</a:t>
            </a:fld>
            <a:endParaRPr kumimoji="1" lang="ja-JP" altLang="en-US"/>
          </a:p>
        </p:txBody>
      </p:sp>
    </p:spTree>
    <p:extLst>
      <p:ext uri="{BB962C8B-B14F-4D97-AF65-F5344CB8AC3E}">
        <p14:creationId xmlns:p14="http://schemas.microsoft.com/office/powerpoint/2010/main" val="41817389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p>
        </p:txBody>
      </p:sp>
      <p:sp>
        <p:nvSpPr>
          <p:cNvPr id="4" name="スライド番号プレースホルダー 3"/>
          <p:cNvSpPr>
            <a:spLocks noGrp="1"/>
          </p:cNvSpPr>
          <p:nvPr>
            <p:ph type="sldNum" sz="quarter" idx="5"/>
          </p:nvPr>
        </p:nvSpPr>
        <p:spPr/>
        <p:txBody>
          <a:bodyPr/>
          <a:lstStyle/>
          <a:p>
            <a:fld id="{C67C929C-9BE1-46CD-9B31-9590E67BD32B}" type="slidenum">
              <a:rPr kumimoji="1" lang="ja-JP" altLang="en-US" smtClean="0"/>
              <a:t>1</a:t>
            </a:fld>
            <a:endParaRPr kumimoji="1" lang="ja-JP" altLang="en-US"/>
          </a:p>
        </p:txBody>
      </p:sp>
    </p:spTree>
    <p:extLst>
      <p:ext uri="{BB962C8B-B14F-4D97-AF65-F5344CB8AC3E}">
        <p14:creationId xmlns:p14="http://schemas.microsoft.com/office/powerpoint/2010/main" val="267880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911225" y="1792288"/>
            <a:ext cx="6442075" cy="483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461795" y="6893296"/>
            <a:ext cx="3694351" cy="5639970"/>
          </a:xfrm>
          <a:prstGeom prst="rect">
            <a:avLst/>
          </a:prstGeom>
          <a:noFill/>
          <a:ln>
            <a:noFill/>
          </a:ln>
        </p:spPr>
        <p:txBody>
          <a:bodyPr spcFirstLastPara="1" wrap="square" lIns="90547" tIns="45261" rIns="90547" bIns="45261" anchor="t" anchorCtr="0">
            <a:noAutofit/>
          </a:bodyPr>
          <a:lstStyle/>
          <a:p>
            <a:r>
              <a:rPr lang="ja-JP"/>
              <a:t>その他には、遊んだり、お気に入りの本を読んだり、歌を歌ったり、好きな運動をしたり、楽しいことをするのもいいですよ。</a:t>
            </a:r>
            <a:endParaRPr/>
          </a:p>
        </p:txBody>
      </p:sp>
      <p:sp>
        <p:nvSpPr>
          <p:cNvPr id="162" name="Google Shape;162;p8:notes"/>
          <p:cNvSpPr txBox="1">
            <a:spLocks noGrp="1"/>
          </p:cNvSpPr>
          <p:nvPr>
            <p:ph type="sldNum" idx="12"/>
          </p:nvPr>
        </p:nvSpPr>
        <p:spPr>
          <a:xfrm>
            <a:off x="2615764" y="13605063"/>
            <a:ext cx="2001106" cy="718673"/>
          </a:xfrm>
          <a:prstGeom prst="rect">
            <a:avLst/>
          </a:prstGeom>
          <a:noFill/>
          <a:ln>
            <a:noFill/>
          </a:ln>
        </p:spPr>
        <p:txBody>
          <a:bodyPr spcFirstLastPara="1" wrap="square" lIns="90547" tIns="45261" rIns="90547" bIns="45261" anchor="b" anchorCtr="0">
            <a:noAutofit/>
          </a:bodyPr>
          <a:lstStyle/>
          <a:p>
            <a:pPr defTabSz="905622" fontAlgn="auto">
              <a:spcBef>
                <a:spcPts val="0"/>
              </a:spcBef>
              <a:spcAft>
                <a:spcPts val="0"/>
              </a:spcAft>
              <a:buClr>
                <a:srgbClr val="000000"/>
              </a:buClr>
              <a:defRPr/>
            </a:pPr>
            <a:fld id="{00000000-1234-1234-1234-123412341234}" type="slidenum">
              <a:rPr kumimoji="0" lang="en-US" altLang="ja-JP" sz="1400" kern="0">
                <a:solidFill>
                  <a:srgbClr val="000000"/>
                </a:solidFill>
                <a:latin typeface="Arial"/>
                <a:cs typeface="Arial"/>
                <a:sym typeface="Arial"/>
              </a:rPr>
              <a:pPr defTabSz="905622" fontAlgn="auto">
                <a:spcBef>
                  <a:spcPts val="0"/>
                </a:spcBef>
                <a:spcAft>
                  <a:spcPts val="0"/>
                </a:spcAft>
                <a:buClr>
                  <a:srgbClr val="000000"/>
                </a:buClr>
                <a:defRPr/>
              </a:pPr>
              <a:t>31</a:t>
            </a:fld>
            <a:endParaRPr kumimoji="0" sz="1400" kern="0">
              <a:solidFill>
                <a:srgbClr val="000000"/>
              </a:solidFill>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911225" y="1792288"/>
            <a:ext cx="6442075" cy="483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461795" y="6893296"/>
            <a:ext cx="3694351" cy="5639970"/>
          </a:xfrm>
          <a:prstGeom prst="rect">
            <a:avLst/>
          </a:prstGeom>
          <a:noFill/>
          <a:ln>
            <a:noFill/>
          </a:ln>
        </p:spPr>
        <p:txBody>
          <a:bodyPr spcFirstLastPara="1" wrap="square" lIns="90547" tIns="45261" rIns="90547" bIns="45261" anchor="t" anchorCtr="0">
            <a:noAutofit/>
          </a:bodyPr>
          <a:lstStyle/>
          <a:p>
            <a:r>
              <a:rPr lang="ja-JP" dirty="0"/>
              <a:t>では、これから　健康アンケートをしましょう。</a:t>
            </a:r>
            <a:endParaRPr dirty="0"/>
          </a:p>
          <a:p>
            <a:r>
              <a:rPr lang="ja-JP" dirty="0"/>
              <a:t>これは、自分のこころと体はいまどうかな？とチェックするためのものです。</a:t>
            </a:r>
            <a:endParaRPr dirty="0"/>
          </a:p>
          <a:p>
            <a:r>
              <a:rPr lang="ja-JP" dirty="0"/>
              <a:t>もし、先生に相談したいこと、困っていることなどがあればかいてくださいね。</a:t>
            </a:r>
            <a:endParaRPr dirty="0"/>
          </a:p>
          <a:p>
            <a:r>
              <a:rPr lang="ja-JP" dirty="0"/>
              <a:t>先生たちは一緒に考えていこうと思っています。</a:t>
            </a:r>
            <a:endParaRPr dirty="0"/>
          </a:p>
        </p:txBody>
      </p:sp>
      <p:sp>
        <p:nvSpPr>
          <p:cNvPr id="173" name="Google Shape;173;p9:notes"/>
          <p:cNvSpPr txBox="1">
            <a:spLocks noGrp="1"/>
          </p:cNvSpPr>
          <p:nvPr>
            <p:ph type="sldNum" idx="12"/>
          </p:nvPr>
        </p:nvSpPr>
        <p:spPr>
          <a:xfrm>
            <a:off x="2615764" y="13605063"/>
            <a:ext cx="2001106" cy="718673"/>
          </a:xfrm>
          <a:prstGeom prst="rect">
            <a:avLst/>
          </a:prstGeom>
          <a:noFill/>
          <a:ln>
            <a:noFill/>
          </a:ln>
        </p:spPr>
        <p:txBody>
          <a:bodyPr spcFirstLastPara="1" wrap="square" lIns="90547" tIns="45261" rIns="90547" bIns="45261" anchor="b" anchorCtr="0">
            <a:noAutofit/>
          </a:bodyPr>
          <a:lstStyle/>
          <a:p>
            <a:pPr defTabSz="905622" fontAlgn="auto">
              <a:spcBef>
                <a:spcPts val="0"/>
              </a:spcBef>
              <a:spcAft>
                <a:spcPts val="0"/>
              </a:spcAft>
              <a:buClr>
                <a:srgbClr val="000000"/>
              </a:buClr>
              <a:defRPr/>
            </a:pPr>
            <a:fld id="{00000000-1234-1234-1234-123412341234}" type="slidenum">
              <a:rPr kumimoji="0" lang="en-US" altLang="ja-JP" sz="1400" kern="0">
                <a:solidFill>
                  <a:srgbClr val="000000"/>
                </a:solidFill>
                <a:latin typeface="Arial"/>
                <a:cs typeface="Arial"/>
                <a:sym typeface="Arial"/>
              </a:rPr>
              <a:pPr defTabSz="905622" fontAlgn="auto">
                <a:spcBef>
                  <a:spcPts val="0"/>
                </a:spcBef>
                <a:spcAft>
                  <a:spcPts val="0"/>
                </a:spcAft>
                <a:buClr>
                  <a:srgbClr val="000000"/>
                </a:buClr>
                <a:defRPr/>
              </a:pPr>
              <a:t>32</a:t>
            </a:fld>
            <a:endParaRPr kumimoji="0" sz="1400" kern="0">
              <a:solidFill>
                <a:srgbClr val="000000"/>
              </a:solidFill>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18D9A28-2FF1-46EE-BAFC-DE2C36220F03}" type="slidenum">
              <a:rPr lang="en-US" altLang="ja-JP" smtClean="0"/>
              <a:pPr>
                <a:defRPr/>
              </a:pPr>
              <a:t>15</a:t>
            </a:fld>
            <a:endParaRPr lang="en-US" altLang="ja-JP"/>
          </a:p>
        </p:txBody>
      </p:sp>
    </p:spTree>
    <p:extLst>
      <p:ext uri="{BB962C8B-B14F-4D97-AF65-F5344CB8AC3E}">
        <p14:creationId xmlns:p14="http://schemas.microsoft.com/office/powerpoint/2010/main" val="253589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1225" y="1792288"/>
            <a:ext cx="6442075" cy="483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461795" y="6893296"/>
            <a:ext cx="3694351" cy="5639970"/>
          </a:xfrm>
          <a:prstGeom prst="rect">
            <a:avLst/>
          </a:prstGeom>
          <a:noFill/>
          <a:ln>
            <a:noFill/>
          </a:ln>
        </p:spPr>
        <p:txBody>
          <a:bodyPr spcFirstLastPara="1" wrap="square" lIns="90547" tIns="45261" rIns="90547" bIns="45261" anchor="t" anchorCtr="0">
            <a:noAutofit/>
          </a:bodyPr>
          <a:lstStyle/>
          <a:p>
            <a:endParaRPr/>
          </a:p>
        </p:txBody>
      </p:sp>
      <p:sp>
        <p:nvSpPr>
          <p:cNvPr id="87" name="Google Shape;87;p1:notes"/>
          <p:cNvSpPr txBox="1">
            <a:spLocks noGrp="1"/>
          </p:cNvSpPr>
          <p:nvPr>
            <p:ph type="sldNum" idx="12"/>
          </p:nvPr>
        </p:nvSpPr>
        <p:spPr>
          <a:xfrm>
            <a:off x="2615764" y="13605063"/>
            <a:ext cx="2001106" cy="718673"/>
          </a:xfrm>
          <a:prstGeom prst="rect">
            <a:avLst/>
          </a:prstGeom>
          <a:noFill/>
          <a:ln>
            <a:noFill/>
          </a:ln>
        </p:spPr>
        <p:txBody>
          <a:bodyPr spcFirstLastPara="1" wrap="square" lIns="90547" tIns="45261" rIns="90547" bIns="45261" anchor="b" anchorCtr="0">
            <a:noAutofit/>
          </a:bodyPr>
          <a:lstStyle/>
          <a:p>
            <a:pPr defTabSz="905622" fontAlgn="auto">
              <a:spcBef>
                <a:spcPts val="0"/>
              </a:spcBef>
              <a:spcAft>
                <a:spcPts val="0"/>
              </a:spcAft>
              <a:buClr>
                <a:srgbClr val="000000"/>
              </a:buClr>
              <a:defRPr/>
            </a:pPr>
            <a:fld id="{00000000-1234-1234-1234-123412341234}" type="slidenum">
              <a:rPr kumimoji="0" lang="en-US" altLang="ja-JP" sz="1400" kern="0">
                <a:solidFill>
                  <a:srgbClr val="000000"/>
                </a:solidFill>
                <a:latin typeface="Arial"/>
                <a:cs typeface="Arial"/>
                <a:sym typeface="Arial"/>
              </a:rPr>
              <a:pPr defTabSz="905622" fontAlgn="auto">
                <a:spcBef>
                  <a:spcPts val="0"/>
                </a:spcBef>
                <a:spcAft>
                  <a:spcPts val="0"/>
                </a:spcAft>
                <a:buClr>
                  <a:srgbClr val="000000"/>
                </a:buClr>
                <a:defRPr/>
              </a:pPr>
              <a:t>24</a:t>
            </a:fld>
            <a:endParaRPr kumimoji="0" sz="1400" kern="0">
              <a:solidFill>
                <a:srgbClr val="000000"/>
              </a:solidFill>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911225" y="1792288"/>
            <a:ext cx="6442075" cy="483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461795" y="6893296"/>
            <a:ext cx="3694351" cy="5639970"/>
          </a:xfrm>
          <a:prstGeom prst="rect">
            <a:avLst/>
          </a:prstGeom>
          <a:noFill/>
          <a:ln>
            <a:noFill/>
          </a:ln>
        </p:spPr>
        <p:txBody>
          <a:bodyPr spcFirstLastPara="1" wrap="square" lIns="90547" tIns="45261" rIns="90547" bIns="45261" anchor="t" anchorCtr="0">
            <a:noAutofit/>
          </a:bodyPr>
          <a:lstStyle/>
          <a:p>
            <a:r>
              <a:rPr lang="ja-JP"/>
              <a:t>家から出ることができなくて、学校にも来ることができなくて、たくさんの友達と遊ぶことができませんでした。</a:t>
            </a:r>
            <a:endParaRPr/>
          </a:p>
          <a:p>
            <a:r>
              <a:rPr lang="ja-JP"/>
              <a:t>大変なことがあったとき、人のこころと体は、気が付かないうちにとってもがんばっています。</a:t>
            </a:r>
            <a:endParaRPr/>
          </a:p>
          <a:p>
            <a:endParaRPr/>
          </a:p>
          <a:p>
            <a:r>
              <a:rPr lang="ja-JP"/>
              <a:t>そして、いつもとは　ちがった変化が起こります。</a:t>
            </a:r>
            <a:endParaRPr/>
          </a:p>
          <a:p>
            <a:r>
              <a:rPr lang="ja-JP"/>
              <a:t>どんな変化が起こるかと言うと・・・</a:t>
            </a:r>
            <a:endParaRPr/>
          </a:p>
          <a:p>
            <a:endParaRPr/>
          </a:p>
        </p:txBody>
      </p:sp>
      <p:sp>
        <p:nvSpPr>
          <p:cNvPr id="93" name="Google Shape;93;p2:notes"/>
          <p:cNvSpPr txBox="1">
            <a:spLocks noGrp="1"/>
          </p:cNvSpPr>
          <p:nvPr>
            <p:ph type="sldNum" idx="12"/>
          </p:nvPr>
        </p:nvSpPr>
        <p:spPr>
          <a:xfrm>
            <a:off x="2615764" y="13605063"/>
            <a:ext cx="2001106" cy="718673"/>
          </a:xfrm>
          <a:prstGeom prst="rect">
            <a:avLst/>
          </a:prstGeom>
          <a:noFill/>
          <a:ln>
            <a:noFill/>
          </a:ln>
        </p:spPr>
        <p:txBody>
          <a:bodyPr spcFirstLastPara="1" wrap="square" lIns="90547" tIns="45261" rIns="90547" bIns="45261" anchor="b" anchorCtr="0">
            <a:noAutofit/>
          </a:bodyPr>
          <a:lstStyle/>
          <a:p>
            <a:pPr defTabSz="905622" fontAlgn="auto">
              <a:spcBef>
                <a:spcPts val="0"/>
              </a:spcBef>
              <a:spcAft>
                <a:spcPts val="0"/>
              </a:spcAft>
              <a:buClr>
                <a:srgbClr val="000000"/>
              </a:buClr>
              <a:defRPr/>
            </a:pPr>
            <a:fld id="{00000000-1234-1234-1234-123412341234}" type="slidenum">
              <a:rPr kumimoji="0" lang="en-US" altLang="ja-JP" sz="1400" kern="0">
                <a:solidFill>
                  <a:srgbClr val="000000"/>
                </a:solidFill>
                <a:latin typeface="Arial"/>
                <a:cs typeface="Arial"/>
                <a:sym typeface="Arial"/>
              </a:rPr>
              <a:pPr defTabSz="905622" fontAlgn="auto">
                <a:spcBef>
                  <a:spcPts val="0"/>
                </a:spcBef>
                <a:spcAft>
                  <a:spcPts val="0"/>
                </a:spcAft>
                <a:buClr>
                  <a:srgbClr val="000000"/>
                </a:buClr>
                <a:defRPr/>
              </a:pPr>
              <a:t>25</a:t>
            </a:fld>
            <a:endParaRPr kumimoji="0" sz="1400" kern="0">
              <a:solidFill>
                <a:srgbClr val="000000"/>
              </a:solidFill>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911225" y="1792288"/>
            <a:ext cx="6442075" cy="483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461795" y="6893296"/>
            <a:ext cx="3694351" cy="5639970"/>
          </a:xfrm>
          <a:prstGeom prst="rect">
            <a:avLst/>
          </a:prstGeom>
          <a:noFill/>
          <a:ln>
            <a:noFill/>
          </a:ln>
        </p:spPr>
        <p:txBody>
          <a:bodyPr spcFirstLastPara="1" wrap="square" lIns="90547" tIns="45261" rIns="90547" bIns="45261" anchor="t" anchorCtr="0">
            <a:noAutofit/>
          </a:bodyPr>
          <a:lstStyle/>
          <a:p>
            <a:r>
              <a:rPr lang="ja-JP"/>
              <a:t>不安になってドキドキしたり、いつもは怒らないことにイライラしてしまったり・・</a:t>
            </a:r>
            <a:endParaRPr/>
          </a:p>
        </p:txBody>
      </p:sp>
      <p:sp>
        <p:nvSpPr>
          <p:cNvPr id="106" name="Google Shape;106;p3:notes"/>
          <p:cNvSpPr txBox="1">
            <a:spLocks noGrp="1"/>
          </p:cNvSpPr>
          <p:nvPr>
            <p:ph type="sldNum" idx="12"/>
          </p:nvPr>
        </p:nvSpPr>
        <p:spPr>
          <a:xfrm>
            <a:off x="2615764" y="13605063"/>
            <a:ext cx="2001106" cy="718673"/>
          </a:xfrm>
          <a:prstGeom prst="rect">
            <a:avLst/>
          </a:prstGeom>
          <a:noFill/>
          <a:ln>
            <a:noFill/>
          </a:ln>
        </p:spPr>
        <p:txBody>
          <a:bodyPr spcFirstLastPara="1" wrap="square" lIns="90547" tIns="45261" rIns="90547" bIns="45261" anchor="b" anchorCtr="0">
            <a:noAutofit/>
          </a:bodyPr>
          <a:lstStyle/>
          <a:p>
            <a:pPr defTabSz="905622" fontAlgn="auto">
              <a:spcBef>
                <a:spcPts val="0"/>
              </a:spcBef>
              <a:spcAft>
                <a:spcPts val="0"/>
              </a:spcAft>
              <a:buClr>
                <a:srgbClr val="000000"/>
              </a:buClr>
              <a:defRPr/>
            </a:pPr>
            <a:fld id="{00000000-1234-1234-1234-123412341234}" type="slidenum">
              <a:rPr kumimoji="0" lang="en-US" altLang="ja-JP" sz="1400" kern="0">
                <a:solidFill>
                  <a:srgbClr val="000000"/>
                </a:solidFill>
                <a:latin typeface="Arial"/>
                <a:cs typeface="Arial"/>
                <a:sym typeface="Arial"/>
              </a:rPr>
              <a:pPr defTabSz="905622" fontAlgn="auto">
                <a:spcBef>
                  <a:spcPts val="0"/>
                </a:spcBef>
                <a:spcAft>
                  <a:spcPts val="0"/>
                </a:spcAft>
                <a:buClr>
                  <a:srgbClr val="000000"/>
                </a:buClr>
                <a:defRPr/>
              </a:pPr>
              <a:t>26</a:t>
            </a:fld>
            <a:endParaRPr kumimoji="0" sz="1400" kern="0">
              <a:solidFill>
                <a:srgbClr val="000000"/>
              </a:solidFill>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911225" y="1792288"/>
            <a:ext cx="6442075" cy="483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461795" y="6893296"/>
            <a:ext cx="3694351" cy="5639970"/>
          </a:xfrm>
          <a:prstGeom prst="rect">
            <a:avLst/>
          </a:prstGeom>
          <a:noFill/>
          <a:ln>
            <a:noFill/>
          </a:ln>
        </p:spPr>
        <p:txBody>
          <a:bodyPr spcFirstLastPara="1" wrap="square" lIns="90547" tIns="45261" rIns="90547" bIns="45261" anchor="t" anchorCtr="0">
            <a:noAutofit/>
          </a:bodyPr>
          <a:lstStyle/>
          <a:p>
            <a:r>
              <a:rPr lang="ja-JP"/>
              <a:t>なにをやっても楽しくなかったり、頭やおなかが痛くなって体の調子が悪くなったりします。</a:t>
            </a:r>
            <a:endParaRPr/>
          </a:p>
        </p:txBody>
      </p:sp>
      <p:sp>
        <p:nvSpPr>
          <p:cNvPr id="117" name="Google Shape;117;p4:notes"/>
          <p:cNvSpPr txBox="1">
            <a:spLocks noGrp="1"/>
          </p:cNvSpPr>
          <p:nvPr>
            <p:ph type="sldNum" idx="12"/>
          </p:nvPr>
        </p:nvSpPr>
        <p:spPr>
          <a:xfrm>
            <a:off x="2615764" y="13605063"/>
            <a:ext cx="2001106" cy="718673"/>
          </a:xfrm>
          <a:prstGeom prst="rect">
            <a:avLst/>
          </a:prstGeom>
          <a:noFill/>
          <a:ln>
            <a:noFill/>
          </a:ln>
        </p:spPr>
        <p:txBody>
          <a:bodyPr spcFirstLastPara="1" wrap="square" lIns="90547" tIns="45261" rIns="90547" bIns="45261" anchor="b" anchorCtr="0">
            <a:noAutofit/>
          </a:bodyPr>
          <a:lstStyle/>
          <a:p>
            <a:pPr defTabSz="905622" fontAlgn="auto">
              <a:spcBef>
                <a:spcPts val="0"/>
              </a:spcBef>
              <a:spcAft>
                <a:spcPts val="0"/>
              </a:spcAft>
              <a:buClr>
                <a:srgbClr val="000000"/>
              </a:buClr>
              <a:defRPr/>
            </a:pPr>
            <a:fld id="{00000000-1234-1234-1234-123412341234}" type="slidenum">
              <a:rPr kumimoji="0" lang="en-US" altLang="ja-JP" sz="1400" kern="0">
                <a:solidFill>
                  <a:srgbClr val="000000"/>
                </a:solidFill>
                <a:latin typeface="Arial"/>
                <a:cs typeface="Arial"/>
                <a:sym typeface="Arial"/>
              </a:rPr>
              <a:pPr defTabSz="905622" fontAlgn="auto">
                <a:spcBef>
                  <a:spcPts val="0"/>
                </a:spcBef>
                <a:spcAft>
                  <a:spcPts val="0"/>
                </a:spcAft>
                <a:buClr>
                  <a:srgbClr val="000000"/>
                </a:buClr>
                <a:defRPr/>
              </a:pPr>
              <a:t>27</a:t>
            </a:fld>
            <a:endParaRPr kumimoji="0" sz="1400" kern="0">
              <a:solidFill>
                <a:srgbClr val="000000"/>
              </a:solidFill>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911225" y="1792288"/>
            <a:ext cx="6442075" cy="483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461795" y="6893296"/>
            <a:ext cx="3694351" cy="5639970"/>
          </a:xfrm>
          <a:prstGeom prst="rect">
            <a:avLst/>
          </a:prstGeom>
          <a:noFill/>
          <a:ln>
            <a:noFill/>
          </a:ln>
        </p:spPr>
        <p:txBody>
          <a:bodyPr spcFirstLastPara="1" wrap="square" lIns="90547" tIns="45261" rIns="90547" bIns="45261" anchor="t" anchorCtr="0">
            <a:noAutofit/>
          </a:bodyPr>
          <a:lstStyle/>
          <a:p>
            <a:r>
              <a:rPr lang="ja-JP"/>
              <a:t>こんな　こころと体の変化は誰にでも起こることなので、自分だけかな？と心配しなくても大丈夫です。</a:t>
            </a:r>
            <a:endParaRPr/>
          </a:p>
        </p:txBody>
      </p:sp>
      <p:sp>
        <p:nvSpPr>
          <p:cNvPr id="128" name="Google Shape;128;p5:notes"/>
          <p:cNvSpPr txBox="1">
            <a:spLocks noGrp="1"/>
          </p:cNvSpPr>
          <p:nvPr>
            <p:ph type="sldNum" idx="12"/>
          </p:nvPr>
        </p:nvSpPr>
        <p:spPr>
          <a:xfrm>
            <a:off x="2615764" y="13605063"/>
            <a:ext cx="2001106" cy="718673"/>
          </a:xfrm>
          <a:prstGeom prst="rect">
            <a:avLst/>
          </a:prstGeom>
          <a:noFill/>
          <a:ln>
            <a:noFill/>
          </a:ln>
        </p:spPr>
        <p:txBody>
          <a:bodyPr spcFirstLastPara="1" wrap="square" lIns="90547" tIns="45261" rIns="90547" bIns="45261" anchor="b" anchorCtr="0">
            <a:noAutofit/>
          </a:bodyPr>
          <a:lstStyle/>
          <a:p>
            <a:pPr defTabSz="905622" fontAlgn="auto">
              <a:spcBef>
                <a:spcPts val="0"/>
              </a:spcBef>
              <a:spcAft>
                <a:spcPts val="0"/>
              </a:spcAft>
              <a:buClr>
                <a:srgbClr val="000000"/>
              </a:buClr>
              <a:defRPr/>
            </a:pPr>
            <a:fld id="{00000000-1234-1234-1234-123412341234}" type="slidenum">
              <a:rPr kumimoji="0" lang="en-US" altLang="ja-JP" sz="1400" kern="0">
                <a:solidFill>
                  <a:srgbClr val="000000"/>
                </a:solidFill>
                <a:latin typeface="Arial"/>
                <a:cs typeface="Arial"/>
                <a:sym typeface="Arial"/>
              </a:rPr>
              <a:pPr defTabSz="905622" fontAlgn="auto">
                <a:spcBef>
                  <a:spcPts val="0"/>
                </a:spcBef>
                <a:spcAft>
                  <a:spcPts val="0"/>
                </a:spcAft>
                <a:buClr>
                  <a:srgbClr val="000000"/>
                </a:buClr>
                <a:defRPr/>
              </a:pPr>
              <a:t>28</a:t>
            </a:fld>
            <a:endParaRPr kumimoji="0" sz="1400" kern="0">
              <a:solidFill>
                <a:srgbClr val="000000"/>
              </a:solidFill>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911225" y="1792288"/>
            <a:ext cx="6442075" cy="483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461795" y="6893296"/>
            <a:ext cx="3694351" cy="5639970"/>
          </a:xfrm>
          <a:prstGeom prst="rect">
            <a:avLst/>
          </a:prstGeom>
          <a:noFill/>
          <a:ln>
            <a:noFill/>
          </a:ln>
        </p:spPr>
        <p:txBody>
          <a:bodyPr spcFirstLastPara="1" wrap="square" lIns="90547" tIns="45261" rIns="90547" bIns="45261" anchor="t" anchorCtr="0">
            <a:noAutofit/>
          </a:bodyPr>
          <a:lstStyle/>
          <a:p>
            <a:r>
              <a:rPr lang="ja-JP"/>
              <a:t>それに、人の心と体は、変化を小さくしていく、元通りにしていく力を持っているから安心してくださいね。</a:t>
            </a:r>
            <a:endParaRPr/>
          </a:p>
        </p:txBody>
      </p:sp>
      <p:sp>
        <p:nvSpPr>
          <p:cNvPr id="139" name="Google Shape;139;p6:notes"/>
          <p:cNvSpPr txBox="1">
            <a:spLocks noGrp="1"/>
          </p:cNvSpPr>
          <p:nvPr>
            <p:ph type="sldNum" idx="12"/>
          </p:nvPr>
        </p:nvSpPr>
        <p:spPr>
          <a:xfrm>
            <a:off x="2615764" y="13605063"/>
            <a:ext cx="2001106" cy="718673"/>
          </a:xfrm>
          <a:prstGeom prst="rect">
            <a:avLst/>
          </a:prstGeom>
          <a:noFill/>
          <a:ln>
            <a:noFill/>
          </a:ln>
        </p:spPr>
        <p:txBody>
          <a:bodyPr spcFirstLastPara="1" wrap="square" lIns="90547" tIns="45261" rIns="90547" bIns="45261" anchor="b" anchorCtr="0">
            <a:noAutofit/>
          </a:bodyPr>
          <a:lstStyle/>
          <a:p>
            <a:pPr defTabSz="905622" fontAlgn="auto">
              <a:spcBef>
                <a:spcPts val="0"/>
              </a:spcBef>
              <a:spcAft>
                <a:spcPts val="0"/>
              </a:spcAft>
              <a:buClr>
                <a:srgbClr val="000000"/>
              </a:buClr>
              <a:defRPr/>
            </a:pPr>
            <a:fld id="{00000000-1234-1234-1234-123412341234}" type="slidenum">
              <a:rPr kumimoji="0" lang="en-US" altLang="ja-JP" sz="1400" kern="0">
                <a:solidFill>
                  <a:srgbClr val="000000"/>
                </a:solidFill>
                <a:latin typeface="Arial"/>
                <a:cs typeface="Arial"/>
                <a:sym typeface="Arial"/>
              </a:rPr>
              <a:pPr defTabSz="905622" fontAlgn="auto">
                <a:spcBef>
                  <a:spcPts val="0"/>
                </a:spcBef>
                <a:spcAft>
                  <a:spcPts val="0"/>
                </a:spcAft>
                <a:buClr>
                  <a:srgbClr val="000000"/>
                </a:buClr>
                <a:defRPr/>
              </a:pPr>
              <a:t>29</a:t>
            </a:fld>
            <a:endParaRPr kumimoji="0" sz="1400" kern="0">
              <a:solidFill>
                <a:srgbClr val="000000"/>
              </a:solidFill>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911225" y="1792288"/>
            <a:ext cx="6442075" cy="4832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461795" y="6893296"/>
            <a:ext cx="3694351" cy="5639970"/>
          </a:xfrm>
          <a:prstGeom prst="rect">
            <a:avLst/>
          </a:prstGeom>
          <a:noFill/>
          <a:ln>
            <a:noFill/>
          </a:ln>
        </p:spPr>
        <p:txBody>
          <a:bodyPr spcFirstLastPara="1" wrap="square" lIns="90547" tIns="45261" rIns="90547" bIns="45261" anchor="t" anchorCtr="0">
            <a:noAutofit/>
          </a:bodyPr>
          <a:lstStyle/>
          <a:p>
            <a:r>
              <a:rPr lang="ja-JP"/>
              <a:t>もし、イライラしたり、楽しくなかったりした時、それを解決する方法を知っているとさらに安心ですね。</a:t>
            </a:r>
            <a:endParaRPr/>
          </a:p>
          <a:p>
            <a:endParaRPr/>
          </a:p>
          <a:p>
            <a:r>
              <a:rPr lang="ja-JP"/>
              <a:t>息をゆっくり吐いて体の力を抜いたり、相談できる人に話を聞いてもらうと、心と体が落ち着きますよ。</a:t>
            </a:r>
            <a:endParaRPr/>
          </a:p>
        </p:txBody>
      </p:sp>
      <p:sp>
        <p:nvSpPr>
          <p:cNvPr id="152" name="Google Shape;152;p7:notes"/>
          <p:cNvSpPr txBox="1">
            <a:spLocks noGrp="1"/>
          </p:cNvSpPr>
          <p:nvPr>
            <p:ph type="sldNum" idx="12"/>
          </p:nvPr>
        </p:nvSpPr>
        <p:spPr>
          <a:xfrm>
            <a:off x="2615764" y="13605063"/>
            <a:ext cx="2001106" cy="718673"/>
          </a:xfrm>
          <a:prstGeom prst="rect">
            <a:avLst/>
          </a:prstGeom>
          <a:noFill/>
          <a:ln>
            <a:noFill/>
          </a:ln>
        </p:spPr>
        <p:txBody>
          <a:bodyPr spcFirstLastPara="1" wrap="square" lIns="90547" tIns="45261" rIns="90547" bIns="45261" anchor="b" anchorCtr="0">
            <a:noAutofit/>
          </a:bodyPr>
          <a:lstStyle/>
          <a:p>
            <a:pPr defTabSz="905622" fontAlgn="auto">
              <a:spcBef>
                <a:spcPts val="0"/>
              </a:spcBef>
              <a:spcAft>
                <a:spcPts val="0"/>
              </a:spcAft>
              <a:buClr>
                <a:srgbClr val="000000"/>
              </a:buClr>
              <a:defRPr/>
            </a:pPr>
            <a:fld id="{00000000-1234-1234-1234-123412341234}" type="slidenum">
              <a:rPr kumimoji="0" lang="en-US" altLang="ja-JP" sz="1400" kern="0">
                <a:solidFill>
                  <a:srgbClr val="000000"/>
                </a:solidFill>
                <a:latin typeface="Arial"/>
                <a:cs typeface="Arial"/>
                <a:sym typeface="Arial"/>
              </a:rPr>
              <a:pPr defTabSz="905622" fontAlgn="auto">
                <a:spcBef>
                  <a:spcPts val="0"/>
                </a:spcBef>
                <a:spcAft>
                  <a:spcPts val="0"/>
                </a:spcAft>
                <a:buClr>
                  <a:srgbClr val="000000"/>
                </a:buClr>
                <a:defRPr/>
              </a:pPr>
              <a:t>30</a:t>
            </a:fld>
            <a:endParaRPr kumimoji="0" sz="1400" kern="0">
              <a:solidFill>
                <a:srgbClr val="000000"/>
              </a:solidFill>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0962" name="Group 2"/>
          <p:cNvGrpSpPr>
            <a:grpSpLocks/>
          </p:cNvGrpSpPr>
          <p:nvPr/>
        </p:nvGrpSpPr>
        <p:grpSpPr bwMode="auto">
          <a:xfrm>
            <a:off x="1658938" y="1600200"/>
            <a:ext cx="6837362" cy="3200400"/>
            <a:chOff x="1045" y="1008"/>
            <a:chExt cx="4307" cy="2016"/>
          </a:xfrm>
        </p:grpSpPr>
        <p:sp>
          <p:nvSpPr>
            <p:cNvPr id="40963"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ja-JP" altLang="ja-JP" sz="2400">
                <a:solidFill>
                  <a:schemeClr val="tx1"/>
                </a:solidFill>
                <a:latin typeface="Times New Roman" pitchFamily="18" charset="0"/>
                <a:ea typeface="ＭＳ Ｐゴシック" pitchFamily="50" charset="-128"/>
              </a:endParaRPr>
            </a:p>
          </p:txBody>
        </p:sp>
        <p:sp>
          <p:nvSpPr>
            <p:cNvPr id="40964"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ja-JP" altLang="ja-JP" sz="2400">
                <a:solidFill>
                  <a:schemeClr val="tx1"/>
                </a:solidFill>
                <a:latin typeface="Times New Roman" pitchFamily="18" charset="0"/>
                <a:ea typeface="ＭＳ Ｐゴシック" pitchFamily="50" charset="-128"/>
              </a:endParaRPr>
            </a:p>
          </p:txBody>
        </p:sp>
        <p:sp>
          <p:nvSpPr>
            <p:cNvPr id="40965"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ja-JP" altLang="ja-JP" sz="2400">
                <a:solidFill>
                  <a:schemeClr val="tx1"/>
                </a:solidFill>
                <a:latin typeface="Times New Roman" pitchFamily="18" charset="0"/>
                <a:ea typeface="ＭＳ Ｐゴシック" pitchFamily="50" charset="-128"/>
              </a:endParaRPr>
            </a:p>
          </p:txBody>
        </p:sp>
        <p:sp>
          <p:nvSpPr>
            <p:cNvPr id="40966"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ja-JP" altLang="ja-JP" sz="2400">
                <a:solidFill>
                  <a:schemeClr val="tx1"/>
                </a:solidFill>
                <a:latin typeface="Times New Roman" pitchFamily="18" charset="0"/>
                <a:ea typeface="ＭＳ Ｐゴシック" pitchFamily="50" charset="-128"/>
              </a:endParaRPr>
            </a:p>
          </p:txBody>
        </p:sp>
        <p:sp>
          <p:nvSpPr>
            <p:cNvPr id="40967"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ja-JP" altLang="ja-JP" sz="2400">
                <a:solidFill>
                  <a:schemeClr val="tx1"/>
                </a:solidFill>
                <a:latin typeface="Times New Roman" pitchFamily="18" charset="0"/>
                <a:ea typeface="ＭＳ Ｐゴシック" pitchFamily="50" charset="-128"/>
              </a:endParaRPr>
            </a:p>
          </p:txBody>
        </p:sp>
        <p:sp>
          <p:nvSpPr>
            <p:cNvPr id="40968"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ja-JP" altLang="ja-JP" sz="2400">
                <a:solidFill>
                  <a:schemeClr val="tx1"/>
                </a:solidFill>
                <a:latin typeface="Times New Roman" pitchFamily="18" charset="0"/>
                <a:ea typeface="ＭＳ Ｐゴシック" pitchFamily="50" charset="-128"/>
              </a:endParaRPr>
            </a:p>
          </p:txBody>
        </p:sp>
      </p:grpSp>
      <p:sp>
        <p:nvSpPr>
          <p:cNvPr id="40969" name="Rectangle 9"/>
          <p:cNvSpPr>
            <a:spLocks noGrp="1" noChangeArrowheads="1"/>
          </p:cNvSpPr>
          <p:nvPr>
            <p:ph type="dt" sz="half" idx="2"/>
          </p:nvPr>
        </p:nvSpPr>
        <p:spPr/>
        <p:txBody>
          <a:bodyPr/>
          <a:lstStyle>
            <a:lvl1pPr>
              <a:defRPr/>
            </a:lvl1pPr>
          </a:lstStyle>
          <a:p>
            <a:endParaRPr lang="en-US" altLang="ja-JP"/>
          </a:p>
        </p:txBody>
      </p:sp>
      <p:sp>
        <p:nvSpPr>
          <p:cNvPr id="40970" name="Rectangle 10"/>
          <p:cNvSpPr>
            <a:spLocks noGrp="1" noChangeArrowheads="1"/>
          </p:cNvSpPr>
          <p:nvPr>
            <p:ph type="ftr" sz="quarter" idx="3"/>
          </p:nvPr>
        </p:nvSpPr>
        <p:spPr/>
        <p:txBody>
          <a:bodyPr/>
          <a:lstStyle>
            <a:lvl1pPr>
              <a:defRPr/>
            </a:lvl1pPr>
          </a:lstStyle>
          <a:p>
            <a:endParaRPr lang="en-US" altLang="ja-JP"/>
          </a:p>
        </p:txBody>
      </p:sp>
      <p:sp>
        <p:nvSpPr>
          <p:cNvPr id="40971" name="Rectangle 11"/>
          <p:cNvSpPr>
            <a:spLocks noGrp="1" noChangeArrowheads="1"/>
          </p:cNvSpPr>
          <p:nvPr>
            <p:ph type="sldNum" sz="quarter" idx="4"/>
          </p:nvPr>
        </p:nvSpPr>
        <p:spPr/>
        <p:txBody>
          <a:bodyPr/>
          <a:lstStyle>
            <a:lvl1pPr>
              <a:defRPr/>
            </a:lvl1pPr>
          </a:lstStyle>
          <a:p>
            <a:fld id="{5AD1418F-5BCD-458E-8C64-3866A00DBEE4}" type="slidenum">
              <a:rPr lang="en-US" altLang="ja-JP"/>
              <a:pPr/>
              <a:t>‹#›</a:t>
            </a:fld>
            <a:endParaRPr lang="en-US" altLang="ja-JP"/>
          </a:p>
        </p:txBody>
      </p:sp>
      <p:sp>
        <p:nvSpPr>
          <p:cNvPr id="40972"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ja-JP" altLang="en-US" noProof="0"/>
              <a:t>マスタ タイトルの書式設定</a:t>
            </a:r>
          </a:p>
        </p:txBody>
      </p:sp>
      <p:sp>
        <p:nvSpPr>
          <p:cNvPr id="4097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ja-JP" altLang="en-US" noProof="0"/>
              <a:t>マスタ サブタイトルの書式設定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5882F52A-C9A0-4EC1-AD05-EF509988A87D}" type="slidenum">
              <a:rPr lang="en-US" altLang="ja-JP"/>
              <a:pPr/>
              <a:t>‹#›</a:t>
            </a:fld>
            <a:endParaRPr lang="en-US" altLang="ja-JP"/>
          </a:p>
        </p:txBody>
      </p:sp>
    </p:spTree>
    <p:extLst>
      <p:ext uri="{BB962C8B-B14F-4D97-AF65-F5344CB8AC3E}">
        <p14:creationId xmlns:p14="http://schemas.microsoft.com/office/powerpoint/2010/main" val="152287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6287"/>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62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97C505CC-5CF8-4955-9B79-BB7AB0011323}" type="slidenum">
              <a:rPr lang="en-US" altLang="ja-JP"/>
              <a:pPr/>
              <a:t>‹#›</a:t>
            </a:fld>
            <a:endParaRPr lang="en-US" altLang="ja-JP"/>
          </a:p>
        </p:txBody>
      </p:sp>
    </p:spTree>
    <p:extLst>
      <p:ext uri="{BB962C8B-B14F-4D97-AF65-F5344CB8AC3E}">
        <p14:creationId xmlns:p14="http://schemas.microsoft.com/office/powerpoint/2010/main" val="47356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600200"/>
            <a:ext cx="8229600" cy="4530725"/>
          </a:xfrm>
        </p:spPr>
        <p:txBody>
          <a:bodyPr/>
          <a:lstStyle/>
          <a:p>
            <a:endParaRPr lang="ja-JP" altLang="en-US"/>
          </a:p>
        </p:txBody>
      </p:sp>
      <p:sp>
        <p:nvSpPr>
          <p:cNvPr id="4" name="日付プレースホルダー 3"/>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a:xfrm>
            <a:off x="6553200" y="6248400"/>
            <a:ext cx="2133600" cy="457200"/>
          </a:xfrm>
        </p:spPr>
        <p:txBody>
          <a:bodyPr/>
          <a:lstStyle>
            <a:lvl1pPr>
              <a:defRPr/>
            </a:lvl1pPr>
          </a:lstStyle>
          <a:p>
            <a:fld id="{A40DBC4A-730A-444E-ACA5-08C22E88F261}" type="slidenum">
              <a:rPr lang="en-US" altLang="ja-JP"/>
              <a:pPr/>
              <a:t>‹#›</a:t>
            </a:fld>
            <a:endParaRPr lang="en-US" altLang="ja-JP"/>
          </a:p>
        </p:txBody>
      </p:sp>
    </p:spTree>
    <p:extLst>
      <p:ext uri="{BB962C8B-B14F-4D97-AF65-F5344CB8AC3E}">
        <p14:creationId xmlns:p14="http://schemas.microsoft.com/office/powerpoint/2010/main" val="3963127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8229600" cy="21891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57200" y="3941763"/>
            <a:ext cx="8229600" cy="21891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6" name="フッター プレースホルダー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6553200" y="6248400"/>
            <a:ext cx="2133600" cy="457200"/>
          </a:xfrm>
        </p:spPr>
        <p:txBody>
          <a:bodyPr/>
          <a:lstStyle>
            <a:lvl1pPr>
              <a:defRPr/>
            </a:lvl1pPr>
          </a:lstStyle>
          <a:p>
            <a:fld id="{CFCB0CCC-C1C1-4505-83CC-623E4249E790}" type="slidenum">
              <a:rPr lang="en-US" altLang="ja-JP"/>
              <a:pPr/>
              <a:t>‹#›</a:t>
            </a:fld>
            <a:endParaRPr lang="en-US" altLang="ja-JP"/>
          </a:p>
        </p:txBody>
      </p:sp>
    </p:spTree>
    <p:extLst>
      <p:ext uri="{BB962C8B-B14F-4D97-AF65-F5344CB8AC3E}">
        <p14:creationId xmlns:p14="http://schemas.microsoft.com/office/powerpoint/2010/main" val="1301510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30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91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41763"/>
            <a:ext cx="4038600" cy="21891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5"/>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7" name="フッター プレースホルダー 6"/>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8" name="スライド番号プレースホルダー 7"/>
          <p:cNvSpPr>
            <a:spLocks noGrp="1"/>
          </p:cNvSpPr>
          <p:nvPr>
            <p:ph type="sldNum" sz="quarter" idx="12"/>
          </p:nvPr>
        </p:nvSpPr>
        <p:spPr>
          <a:xfrm>
            <a:off x="6553200" y="6248400"/>
            <a:ext cx="2133600" cy="457200"/>
          </a:xfrm>
        </p:spPr>
        <p:txBody>
          <a:bodyPr/>
          <a:lstStyle>
            <a:lvl1pPr>
              <a:defRPr/>
            </a:lvl1pPr>
          </a:lstStyle>
          <a:p>
            <a:fld id="{1F953645-6D6B-42BA-8BF5-45DBDC98B82F}" type="slidenum">
              <a:rPr lang="en-US" altLang="ja-JP"/>
              <a:pPr/>
              <a:t>‹#›</a:t>
            </a:fld>
            <a:endParaRPr lang="en-US" altLang="ja-JP"/>
          </a:p>
        </p:txBody>
      </p:sp>
    </p:spTree>
    <p:extLst>
      <p:ext uri="{BB962C8B-B14F-4D97-AF65-F5344CB8AC3E}">
        <p14:creationId xmlns:p14="http://schemas.microsoft.com/office/powerpoint/2010/main" val="259394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タイトル、2 つのコンテンツ (横)、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91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91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half" idx="3"/>
          </p:nvPr>
        </p:nvSpPr>
        <p:spPr>
          <a:xfrm>
            <a:off x="457200" y="3941763"/>
            <a:ext cx="8229600" cy="21891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5"/>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7" name="フッター プレースホルダー 6"/>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8" name="スライド番号プレースホルダー 7"/>
          <p:cNvSpPr>
            <a:spLocks noGrp="1"/>
          </p:cNvSpPr>
          <p:nvPr>
            <p:ph type="sldNum" sz="quarter" idx="12"/>
          </p:nvPr>
        </p:nvSpPr>
        <p:spPr>
          <a:xfrm>
            <a:off x="6553200" y="6248400"/>
            <a:ext cx="2133600" cy="457200"/>
          </a:xfrm>
        </p:spPr>
        <p:txBody>
          <a:bodyPr/>
          <a:lstStyle>
            <a:lvl1pPr>
              <a:defRPr/>
            </a:lvl1pPr>
          </a:lstStyle>
          <a:p>
            <a:fld id="{4556650F-BE52-45FB-A2F5-3FFD113A7DBA}" type="slidenum">
              <a:rPr lang="en-US" altLang="ja-JP"/>
              <a:pPr/>
              <a:t>‹#›</a:t>
            </a:fld>
            <a:endParaRPr lang="en-US" altLang="ja-JP"/>
          </a:p>
        </p:txBody>
      </p:sp>
    </p:spTree>
    <p:extLst>
      <p:ext uri="{BB962C8B-B14F-4D97-AF65-F5344CB8AC3E}">
        <p14:creationId xmlns:p14="http://schemas.microsoft.com/office/powerpoint/2010/main" val="1403231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タイトル スライド" type="title">
  <p:cSld name="タイトル スライド">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altLang="ja-JP" smtClean="0"/>
              <a:pPr>
                <a:spcAft>
                  <a:spcPts val="0"/>
                </a:spcAft>
              </a:pPr>
              <a:t>‹#›</a:t>
            </a:fld>
            <a:endParaRPr lang="ja-JP" altLang="en-US"/>
          </a:p>
        </p:txBody>
      </p:sp>
    </p:spTree>
    <p:extLst>
      <p:ext uri="{BB962C8B-B14F-4D97-AF65-F5344CB8AC3E}">
        <p14:creationId xmlns:p14="http://schemas.microsoft.com/office/powerpoint/2010/main" val="1321395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セクション見出し" type="secHead">
  <p:cSld name="セクション見出し">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altLang="ja-JP" smtClean="0"/>
              <a:pPr>
                <a:spcAft>
                  <a:spcPts val="0"/>
                </a:spcAft>
              </a:pPr>
              <a:t>‹#›</a:t>
            </a:fld>
            <a:endParaRPr lang="ja-JP" altLang="en-US"/>
          </a:p>
        </p:txBody>
      </p:sp>
    </p:spTree>
    <p:extLst>
      <p:ext uri="{BB962C8B-B14F-4D97-AF65-F5344CB8AC3E}">
        <p14:creationId xmlns:p14="http://schemas.microsoft.com/office/powerpoint/2010/main" val="3387109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タイトルと縦書きテキスト">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altLang="ja-JP" smtClean="0"/>
              <a:pPr>
                <a:spcAft>
                  <a:spcPts val="0"/>
                </a:spcAft>
              </a:pPr>
              <a:t>‹#›</a:t>
            </a:fld>
            <a:endParaRPr lang="ja-JP" altLang="en-US"/>
          </a:p>
        </p:txBody>
      </p:sp>
    </p:spTree>
    <p:extLst>
      <p:ext uri="{BB962C8B-B14F-4D97-AF65-F5344CB8AC3E}">
        <p14:creationId xmlns:p14="http://schemas.microsoft.com/office/powerpoint/2010/main" val="2965290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とコンテンツ" type="obj">
  <p:cSld name="タイトルとコンテンツ">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altLang="ja-JP" smtClean="0"/>
              <a:pPr>
                <a:spcAft>
                  <a:spcPts val="0"/>
                </a:spcAft>
              </a:pPr>
              <a:t>‹#›</a:t>
            </a:fld>
            <a:endParaRPr lang="ja-JP" altLang="en-US"/>
          </a:p>
        </p:txBody>
      </p:sp>
    </p:spTree>
    <p:extLst>
      <p:ext uri="{BB962C8B-B14F-4D97-AF65-F5344CB8AC3E}">
        <p14:creationId xmlns:p14="http://schemas.microsoft.com/office/powerpoint/2010/main" val="409380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ACC6C2E-2E30-4E13-9894-62AC47174760}" type="slidenum">
              <a:rPr lang="en-US" altLang="ja-JP"/>
              <a:pPr/>
              <a:t>‹#›</a:t>
            </a:fld>
            <a:endParaRPr lang="en-US" altLang="ja-JP"/>
          </a:p>
        </p:txBody>
      </p:sp>
    </p:spTree>
    <p:extLst>
      <p:ext uri="{BB962C8B-B14F-4D97-AF65-F5344CB8AC3E}">
        <p14:creationId xmlns:p14="http://schemas.microsoft.com/office/powerpoint/2010/main" val="380657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つのコンテンツ" type="twoObj">
  <p:cSld name="2 つのコンテンツ">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altLang="ja-JP" smtClean="0"/>
              <a:pPr>
                <a:spcAft>
                  <a:spcPts val="0"/>
                </a:spcAft>
              </a:pPr>
              <a:t>‹#›</a:t>
            </a:fld>
            <a:endParaRPr lang="ja-JP" altLang="en-US"/>
          </a:p>
        </p:txBody>
      </p:sp>
    </p:spTree>
    <p:extLst>
      <p:ext uri="{BB962C8B-B14F-4D97-AF65-F5344CB8AC3E}">
        <p14:creationId xmlns:p14="http://schemas.microsoft.com/office/powerpoint/2010/main" val="2406680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較" type="twoTxTwoObj">
  <p:cSld name="比較">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9" name="Google Shape;49;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0" name="Google Shape;50;p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1" name="Google Shape;51;p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altLang="ja-JP" smtClean="0"/>
              <a:pPr>
                <a:spcAft>
                  <a:spcPts val="0"/>
                </a:spcAft>
              </a:pPr>
              <a:t>‹#›</a:t>
            </a:fld>
            <a:endParaRPr lang="ja-JP" altLang="en-US"/>
          </a:p>
        </p:txBody>
      </p:sp>
    </p:spTree>
    <p:extLst>
      <p:ext uri="{BB962C8B-B14F-4D97-AF65-F5344CB8AC3E}">
        <p14:creationId xmlns:p14="http://schemas.microsoft.com/office/powerpoint/2010/main" val="3762446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altLang="ja-JP" smtClean="0"/>
              <a:pPr>
                <a:spcAft>
                  <a:spcPts val="0"/>
                </a:spcAft>
              </a:pPr>
              <a:t>‹#›</a:t>
            </a:fld>
            <a:endParaRPr lang="ja-JP" altLang="en-US"/>
          </a:p>
        </p:txBody>
      </p:sp>
    </p:spTree>
    <p:extLst>
      <p:ext uri="{BB962C8B-B14F-4D97-AF65-F5344CB8AC3E}">
        <p14:creationId xmlns:p14="http://schemas.microsoft.com/office/powerpoint/2010/main" val="916027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白紙" type="blank">
  <p:cSld name="白紙">
    <p:spTree>
      <p:nvGrpSpPr>
        <p:cNvPr id="1" name="Shape 60"/>
        <p:cNvGrpSpPr/>
        <p:nvPr/>
      </p:nvGrpSpPr>
      <p:grpSpPr>
        <a:xfrm>
          <a:off x="0" y="0"/>
          <a:ext cx="0" cy="0"/>
          <a:chOff x="0" y="0"/>
          <a:chExt cx="0" cy="0"/>
        </a:xfrm>
      </p:grpSpPr>
      <p:sp>
        <p:nvSpPr>
          <p:cNvPr id="61" name="Google Shape;61;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altLang="ja-JP" smtClean="0"/>
              <a:pPr>
                <a:spcAft>
                  <a:spcPts val="0"/>
                </a:spcAft>
              </a:pPr>
              <a:t>‹#›</a:t>
            </a:fld>
            <a:endParaRPr lang="ja-JP" altLang="en-US"/>
          </a:p>
        </p:txBody>
      </p:sp>
    </p:spTree>
    <p:extLst>
      <p:ext uri="{BB962C8B-B14F-4D97-AF65-F5344CB8AC3E}">
        <p14:creationId xmlns:p14="http://schemas.microsoft.com/office/powerpoint/2010/main" val="1062729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タイトル付きのコンテンツ">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7" name="Google Shape;67;p1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8" name="Google Shape;68;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altLang="ja-JP" smtClean="0"/>
              <a:pPr>
                <a:spcAft>
                  <a:spcPts val="0"/>
                </a:spcAft>
              </a:pPr>
              <a:t>‹#›</a:t>
            </a:fld>
            <a:endParaRPr lang="ja-JP" altLang="en-US"/>
          </a:p>
        </p:txBody>
      </p:sp>
    </p:spTree>
    <p:extLst>
      <p:ext uri="{BB962C8B-B14F-4D97-AF65-F5344CB8AC3E}">
        <p14:creationId xmlns:p14="http://schemas.microsoft.com/office/powerpoint/2010/main" val="3984872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タイトル付きの図" type="picTx">
  <p:cSld name="タイトル付きの図">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74" name="Google Shape;74;p1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altLang="ja-JP" smtClean="0"/>
              <a:pPr>
                <a:spcAft>
                  <a:spcPts val="0"/>
                </a:spcAft>
              </a:pPr>
              <a:t>‹#›</a:t>
            </a:fld>
            <a:endParaRPr lang="ja-JP" altLang="en-US"/>
          </a:p>
        </p:txBody>
      </p:sp>
    </p:spTree>
    <p:extLst>
      <p:ext uri="{BB962C8B-B14F-4D97-AF65-F5344CB8AC3E}">
        <p14:creationId xmlns:p14="http://schemas.microsoft.com/office/powerpoint/2010/main" val="1242641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縦書きタイトルと&#10;縦書きテキスト">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altLang="ja-JP" smtClean="0"/>
              <a:pPr>
                <a:spcAft>
                  <a:spcPts val="0"/>
                </a:spcAft>
              </a:pPr>
              <a:t>‹#›</a:t>
            </a:fld>
            <a:endParaRPr lang="ja-JP" altLang="en-US"/>
          </a:p>
        </p:txBody>
      </p:sp>
    </p:spTree>
    <p:extLst>
      <p:ext uri="{BB962C8B-B14F-4D97-AF65-F5344CB8AC3E}">
        <p14:creationId xmlns:p14="http://schemas.microsoft.com/office/powerpoint/2010/main" val="7326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C6FC6BD-137A-4A0F-A4F8-B6E6B025D2F8}" type="slidenum">
              <a:rPr lang="en-US" altLang="ja-JP"/>
              <a:pPr/>
              <a:t>‹#›</a:t>
            </a:fld>
            <a:endParaRPr lang="en-US" altLang="ja-JP"/>
          </a:p>
        </p:txBody>
      </p:sp>
    </p:spTree>
    <p:extLst>
      <p:ext uri="{BB962C8B-B14F-4D97-AF65-F5344CB8AC3E}">
        <p14:creationId xmlns:p14="http://schemas.microsoft.com/office/powerpoint/2010/main" val="251298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A88F6780-C63C-4780-91B0-340266294812}" type="slidenum">
              <a:rPr lang="en-US" altLang="ja-JP"/>
              <a:pPr/>
              <a:t>‹#›</a:t>
            </a:fld>
            <a:endParaRPr lang="en-US" altLang="ja-JP"/>
          </a:p>
        </p:txBody>
      </p:sp>
    </p:spTree>
    <p:extLst>
      <p:ext uri="{BB962C8B-B14F-4D97-AF65-F5344CB8AC3E}">
        <p14:creationId xmlns:p14="http://schemas.microsoft.com/office/powerpoint/2010/main" val="5371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C0C01470-0A73-45ED-A59E-4ADB4B0754ED}" type="slidenum">
              <a:rPr lang="en-US" altLang="ja-JP"/>
              <a:pPr/>
              <a:t>‹#›</a:t>
            </a:fld>
            <a:endParaRPr lang="en-US" altLang="ja-JP"/>
          </a:p>
        </p:txBody>
      </p:sp>
    </p:spTree>
    <p:extLst>
      <p:ext uri="{BB962C8B-B14F-4D97-AF65-F5344CB8AC3E}">
        <p14:creationId xmlns:p14="http://schemas.microsoft.com/office/powerpoint/2010/main" val="2929041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EDC47D29-2B96-4BF7-BC73-FB947F9F1B11}" type="slidenum">
              <a:rPr lang="en-US" altLang="ja-JP"/>
              <a:pPr/>
              <a:t>‹#›</a:t>
            </a:fld>
            <a:endParaRPr lang="en-US" altLang="ja-JP"/>
          </a:p>
        </p:txBody>
      </p:sp>
    </p:spTree>
    <p:extLst>
      <p:ext uri="{BB962C8B-B14F-4D97-AF65-F5344CB8AC3E}">
        <p14:creationId xmlns:p14="http://schemas.microsoft.com/office/powerpoint/2010/main" val="351488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348EC988-B557-4810-A082-0523C2E7C9A2}" type="slidenum">
              <a:rPr lang="en-US" altLang="ja-JP"/>
              <a:pPr/>
              <a:t>‹#›</a:t>
            </a:fld>
            <a:endParaRPr lang="en-US" altLang="ja-JP"/>
          </a:p>
        </p:txBody>
      </p:sp>
    </p:spTree>
    <p:extLst>
      <p:ext uri="{BB962C8B-B14F-4D97-AF65-F5344CB8AC3E}">
        <p14:creationId xmlns:p14="http://schemas.microsoft.com/office/powerpoint/2010/main" val="230848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178F3CD0-0D8C-40B8-AD30-21CAF51A7FF7}" type="slidenum">
              <a:rPr lang="en-US" altLang="ja-JP"/>
              <a:pPr/>
              <a:t>‹#›</a:t>
            </a:fld>
            <a:endParaRPr lang="en-US" altLang="ja-JP"/>
          </a:p>
        </p:txBody>
      </p:sp>
    </p:spTree>
    <p:extLst>
      <p:ext uri="{BB962C8B-B14F-4D97-AF65-F5344CB8AC3E}">
        <p14:creationId xmlns:p14="http://schemas.microsoft.com/office/powerpoint/2010/main" val="355631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48CC1B2F-FCF5-4F09-BD70-E11D4B4BCFB2}" type="slidenum">
              <a:rPr lang="en-US" altLang="ja-JP"/>
              <a:pPr/>
              <a:t>‹#›</a:t>
            </a:fld>
            <a:endParaRPr lang="en-US" altLang="ja-JP"/>
          </a:p>
        </p:txBody>
      </p:sp>
    </p:spTree>
    <p:extLst>
      <p:ext uri="{BB962C8B-B14F-4D97-AF65-F5344CB8AC3E}">
        <p14:creationId xmlns:p14="http://schemas.microsoft.com/office/powerpoint/2010/main" val="308284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938" name="Group 2"/>
          <p:cNvGrpSpPr>
            <a:grpSpLocks/>
          </p:cNvGrpSpPr>
          <p:nvPr/>
        </p:nvGrpSpPr>
        <p:grpSpPr bwMode="auto">
          <a:xfrm>
            <a:off x="1071563" y="304800"/>
            <a:ext cx="7615237" cy="1106488"/>
            <a:chOff x="675" y="192"/>
            <a:chExt cx="4797" cy="697"/>
          </a:xfrm>
        </p:grpSpPr>
        <p:sp>
          <p:nvSpPr>
            <p:cNvPr id="39939"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ja-JP" altLang="ja-JP" sz="2400">
                <a:solidFill>
                  <a:schemeClr val="tx1"/>
                </a:solidFill>
                <a:latin typeface="Times New Roman" pitchFamily="18" charset="0"/>
                <a:ea typeface="ＭＳ Ｐゴシック" pitchFamily="50" charset="-128"/>
              </a:endParaRPr>
            </a:p>
          </p:txBody>
        </p:sp>
        <p:sp>
          <p:nvSpPr>
            <p:cNvPr id="39940"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ja-JP" altLang="ja-JP" sz="2400">
                <a:solidFill>
                  <a:schemeClr val="tx1"/>
                </a:solidFill>
                <a:latin typeface="Times New Roman" pitchFamily="18" charset="0"/>
                <a:ea typeface="ＭＳ Ｐゴシック" pitchFamily="50" charset="-128"/>
              </a:endParaRPr>
            </a:p>
          </p:txBody>
        </p:sp>
        <p:sp>
          <p:nvSpPr>
            <p:cNvPr id="39941"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ja-JP" altLang="ja-JP" sz="2400">
                <a:solidFill>
                  <a:schemeClr val="tx1"/>
                </a:solidFill>
                <a:latin typeface="Times New Roman" pitchFamily="18" charset="0"/>
                <a:ea typeface="ＭＳ Ｐゴシック" pitchFamily="50" charset="-128"/>
              </a:endParaRPr>
            </a:p>
          </p:txBody>
        </p:sp>
        <p:sp>
          <p:nvSpPr>
            <p:cNvPr id="3994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ja-JP" altLang="ja-JP" sz="2400">
                <a:solidFill>
                  <a:schemeClr val="tx1"/>
                </a:solidFill>
                <a:latin typeface="Times New Roman" pitchFamily="18" charset="0"/>
                <a:ea typeface="ＭＳ Ｐゴシック" pitchFamily="50" charset="-128"/>
              </a:endParaRPr>
            </a:p>
          </p:txBody>
        </p:sp>
        <p:sp>
          <p:nvSpPr>
            <p:cNvPr id="3994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ja-JP" altLang="ja-JP" sz="2400">
                <a:solidFill>
                  <a:schemeClr val="tx1"/>
                </a:solidFill>
                <a:latin typeface="Times New Roman" pitchFamily="18" charset="0"/>
                <a:ea typeface="ＭＳ Ｐゴシック" pitchFamily="50" charset="-128"/>
              </a:endParaRPr>
            </a:p>
          </p:txBody>
        </p:sp>
      </p:grpSp>
      <p:sp>
        <p:nvSpPr>
          <p:cNvPr id="39944"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9945"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000">
                <a:solidFill>
                  <a:schemeClr val="tx1"/>
                </a:solidFill>
                <a:ea typeface="+mn-ea"/>
              </a:defRPr>
            </a:lvl1pPr>
          </a:lstStyle>
          <a:p>
            <a:endParaRPr lang="en-US" altLang="ja-JP"/>
          </a:p>
        </p:txBody>
      </p:sp>
      <p:sp>
        <p:nvSpPr>
          <p:cNvPr id="39946"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000">
                <a:solidFill>
                  <a:schemeClr val="tx1"/>
                </a:solidFill>
                <a:ea typeface="+mn-ea"/>
              </a:defRPr>
            </a:lvl1pPr>
          </a:lstStyle>
          <a:p>
            <a:endParaRPr lang="en-US" altLang="ja-JP"/>
          </a:p>
        </p:txBody>
      </p:sp>
      <p:sp>
        <p:nvSpPr>
          <p:cNvPr id="39947"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000">
                <a:solidFill>
                  <a:schemeClr val="tx1"/>
                </a:solidFill>
                <a:ea typeface="+mn-ea"/>
              </a:defRPr>
            </a:lvl1pPr>
          </a:lstStyle>
          <a:p>
            <a:fld id="{D5EF044F-C7BD-4E80-8970-02AE80DDCBD0}" type="slidenum">
              <a:rPr lang="en-US" altLang="ja-JP"/>
              <a:pPr/>
              <a:t>‹#›</a:t>
            </a:fld>
            <a:endParaRPr lang="en-US" altLang="ja-JP"/>
          </a:p>
        </p:txBody>
      </p:sp>
      <p:sp>
        <p:nvSpPr>
          <p:cNvPr id="39948"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l" rtl="0" fontAlgn="base">
        <a:spcBef>
          <a:spcPct val="0"/>
        </a:spcBef>
        <a:spcAft>
          <a:spcPct val="0"/>
        </a:spcAft>
        <a:defRPr kumimoji="1" sz="3800">
          <a:solidFill>
            <a:schemeClr val="tx2"/>
          </a:solidFill>
          <a:latin typeface="+mj-lt"/>
          <a:ea typeface="+mj-ea"/>
          <a:cs typeface="+mj-cs"/>
        </a:defRPr>
      </a:lvl1pPr>
      <a:lvl2pPr algn="l" rtl="0" fontAlgn="base">
        <a:spcBef>
          <a:spcPct val="0"/>
        </a:spcBef>
        <a:spcAft>
          <a:spcPct val="0"/>
        </a:spcAft>
        <a:defRPr kumimoji="1" sz="3800">
          <a:solidFill>
            <a:schemeClr val="tx2"/>
          </a:solidFill>
          <a:latin typeface="Arial" charset="0"/>
          <a:ea typeface="ＭＳ Ｐゴシック" pitchFamily="50" charset="-128"/>
        </a:defRPr>
      </a:lvl2pPr>
      <a:lvl3pPr algn="l" rtl="0" fontAlgn="base">
        <a:spcBef>
          <a:spcPct val="0"/>
        </a:spcBef>
        <a:spcAft>
          <a:spcPct val="0"/>
        </a:spcAft>
        <a:defRPr kumimoji="1" sz="3800">
          <a:solidFill>
            <a:schemeClr val="tx2"/>
          </a:solidFill>
          <a:latin typeface="Arial" charset="0"/>
          <a:ea typeface="ＭＳ Ｐゴシック" pitchFamily="50" charset="-128"/>
        </a:defRPr>
      </a:lvl3pPr>
      <a:lvl4pPr algn="l" rtl="0" fontAlgn="base">
        <a:spcBef>
          <a:spcPct val="0"/>
        </a:spcBef>
        <a:spcAft>
          <a:spcPct val="0"/>
        </a:spcAft>
        <a:defRPr kumimoji="1" sz="3800">
          <a:solidFill>
            <a:schemeClr val="tx2"/>
          </a:solidFill>
          <a:latin typeface="Arial" charset="0"/>
          <a:ea typeface="ＭＳ Ｐゴシック" pitchFamily="50" charset="-128"/>
        </a:defRPr>
      </a:lvl4pPr>
      <a:lvl5pPr algn="l" rtl="0" fontAlgn="base">
        <a:spcBef>
          <a:spcPct val="0"/>
        </a:spcBef>
        <a:spcAft>
          <a:spcPct val="0"/>
        </a:spcAft>
        <a:defRPr kumimoji="1" sz="3800">
          <a:solidFill>
            <a:schemeClr val="tx2"/>
          </a:solidFill>
          <a:latin typeface="Arial" charset="0"/>
          <a:ea typeface="ＭＳ Ｐゴシック" pitchFamily="50" charset="-128"/>
        </a:defRPr>
      </a:lvl5pPr>
      <a:lvl6pPr marL="457200" algn="l" rtl="0" fontAlgn="base">
        <a:spcBef>
          <a:spcPct val="0"/>
        </a:spcBef>
        <a:spcAft>
          <a:spcPct val="0"/>
        </a:spcAft>
        <a:defRPr kumimoji="1" sz="3800">
          <a:solidFill>
            <a:schemeClr val="tx2"/>
          </a:solidFill>
          <a:latin typeface="Arial" charset="0"/>
          <a:ea typeface="ＭＳ Ｐゴシック" pitchFamily="50" charset="-128"/>
        </a:defRPr>
      </a:lvl6pPr>
      <a:lvl7pPr marL="914400" algn="l" rtl="0" fontAlgn="base">
        <a:spcBef>
          <a:spcPct val="0"/>
        </a:spcBef>
        <a:spcAft>
          <a:spcPct val="0"/>
        </a:spcAft>
        <a:defRPr kumimoji="1" sz="3800">
          <a:solidFill>
            <a:schemeClr val="tx2"/>
          </a:solidFill>
          <a:latin typeface="Arial" charset="0"/>
          <a:ea typeface="ＭＳ Ｐゴシック" pitchFamily="50" charset="-128"/>
        </a:defRPr>
      </a:lvl7pPr>
      <a:lvl8pPr marL="1371600" algn="l" rtl="0" fontAlgn="base">
        <a:spcBef>
          <a:spcPct val="0"/>
        </a:spcBef>
        <a:spcAft>
          <a:spcPct val="0"/>
        </a:spcAft>
        <a:defRPr kumimoji="1" sz="3800">
          <a:solidFill>
            <a:schemeClr val="tx2"/>
          </a:solidFill>
          <a:latin typeface="Arial" charset="0"/>
          <a:ea typeface="ＭＳ Ｐゴシック" pitchFamily="50" charset="-128"/>
        </a:defRPr>
      </a:lvl8pPr>
      <a:lvl9pPr marL="1828800" algn="l" rtl="0" fontAlgn="base">
        <a:spcBef>
          <a:spcPct val="0"/>
        </a:spcBef>
        <a:spcAft>
          <a:spcPct val="0"/>
        </a:spcAft>
        <a:defRPr kumimoji="1" sz="38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fontAlgn="base">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fontAlgn="base">
        <a:spcBef>
          <a:spcPct val="20000"/>
        </a:spcBef>
        <a:spcAft>
          <a:spcPct val="0"/>
        </a:spcAft>
        <a:buClr>
          <a:schemeClr val="accent1"/>
        </a:buClr>
        <a:buChar char="•"/>
        <a:defRPr kumimoji="1" sz="2000">
          <a:solidFill>
            <a:schemeClr val="tx1"/>
          </a:solidFill>
          <a:latin typeface="+mn-lt"/>
          <a:ea typeface="+mn-ea"/>
        </a:defRPr>
      </a:lvl4pPr>
      <a:lvl5pPr marL="20574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a:spcAft>
                <a:spcPts val="0"/>
              </a:spcAft>
            </a:pPr>
            <a:fld id="{00000000-1234-1234-1234-123412341234}" type="slidenum">
              <a:rPr lang="en-US" altLang="ja-JP" smtClean="0"/>
              <a:pPr>
                <a:spcAft>
                  <a:spcPts val="0"/>
                </a:spcAft>
              </a:pPr>
              <a:t>‹#›</a:t>
            </a:fld>
            <a:endParaRPr lang="ja-JP" altLang="en-US"/>
          </a:p>
        </p:txBody>
      </p:sp>
    </p:spTree>
    <p:extLst>
      <p:ext uri="{BB962C8B-B14F-4D97-AF65-F5344CB8AC3E}">
        <p14:creationId xmlns:p14="http://schemas.microsoft.com/office/powerpoint/2010/main" val="2425008500"/>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Y59L9UnKBk0&amp;feature=youtu.be" TargetMode="External"/><Relationship Id="rId2" Type="http://schemas.openxmlformats.org/officeDocument/2006/relationships/hyperlink" Target="http://www.fujita-hu.ac.jp/~microb/Final_version_ruby.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rbNuikVDrN4&amp;feature=youtu.b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0.gif"/></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2.gif"/></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21.gif"/></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3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8" Type="http://schemas.openxmlformats.org/officeDocument/2006/relationships/hyperlink" Target="https://www.ncchd.go.jp/news/2020/20200410.html" TargetMode="External"/><Relationship Id="rId3" Type="http://schemas.microsoft.com/office/2007/relationships/hdphoto" Target="../media/hdphoto1.wdp"/><Relationship Id="rId7" Type="http://schemas.openxmlformats.org/officeDocument/2006/relationships/hyperlink" Target="https://shakai-ouen.com/activity/saigai.html"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hyperlink" Target="http://www.jrc.or.jp/activity/saigai/news/pdf/211841aef10ec4c3614a0f659d2f1e2037c5268c.pdf" TargetMode="External"/><Relationship Id="rId5" Type="http://schemas.microsoft.com/office/2007/relationships/hdphoto" Target="../media/hdphoto2.wdp"/><Relationship Id="rId10" Type="http://schemas.openxmlformats.org/officeDocument/2006/relationships/hyperlink" Target="http://www.fujita-hu.ac.jp/~microb/Final_version_ruby.pdf" TargetMode="External"/><Relationship Id="rId4" Type="http://schemas.openxmlformats.org/officeDocument/2006/relationships/image" Target="../media/image38.png"/><Relationship Id="rId9"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837340" y="2386306"/>
            <a:ext cx="7560840" cy="1200329"/>
          </a:xfrm>
        </p:spPr>
        <p:txBody>
          <a:bodyPr/>
          <a:lstStyle/>
          <a:p>
            <a:pPr algn="ctr">
              <a:lnSpc>
                <a:spcPct val="150000"/>
              </a:lnSpc>
            </a:pPr>
            <a:r>
              <a:rPr lang="ja-JP" altLang="en-US" sz="3200" dirty="0">
                <a:solidFill>
                  <a:srgbClr val="0033CC"/>
                </a:solidFill>
                <a:ea typeface="HG丸ｺﾞｼｯｸM-PRO" pitchFamily="50" charset="-128"/>
              </a:rPr>
              <a:t>学校再開における子どもたちの心のケア</a:t>
            </a:r>
            <a:br>
              <a:rPr lang="en-US" altLang="ja-JP" sz="2800" dirty="0">
                <a:solidFill>
                  <a:srgbClr val="0033CC"/>
                </a:solidFill>
                <a:ea typeface="HG丸ｺﾞｼｯｸM-PRO" pitchFamily="50" charset="-128"/>
              </a:rPr>
            </a:br>
            <a:r>
              <a:rPr lang="ja-JP" altLang="en-US" sz="2800" dirty="0">
                <a:solidFill>
                  <a:srgbClr val="0033CC"/>
                </a:solidFill>
                <a:ea typeface="HG丸ｺﾞｼｯｸM-PRO" pitchFamily="50" charset="-128"/>
              </a:rPr>
              <a:t>～教職員の役割～</a:t>
            </a:r>
            <a:endParaRPr lang="ja-JP" altLang="en-US" sz="2400" dirty="0">
              <a:solidFill>
                <a:srgbClr val="0033CC"/>
              </a:solidFill>
              <a:ea typeface="HG丸ｺﾞｼｯｸM-PRO" pitchFamily="50" charset="-128"/>
            </a:endParaRPr>
          </a:p>
        </p:txBody>
      </p:sp>
      <p:sp>
        <p:nvSpPr>
          <p:cNvPr id="7" name="Text Box 8"/>
          <p:cNvSpPr txBox="1">
            <a:spLocks noChangeArrowheads="1"/>
          </p:cNvSpPr>
          <p:nvPr/>
        </p:nvSpPr>
        <p:spPr bwMode="auto">
          <a:xfrm>
            <a:off x="863588" y="5661248"/>
            <a:ext cx="7416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400" dirty="0">
                <a:solidFill>
                  <a:schemeClr val="accent5">
                    <a:lumMod val="10000"/>
                  </a:schemeClr>
                </a:solidFill>
              </a:rPr>
              <a:t>心のケア委員会　　  　　　　　</a:t>
            </a:r>
            <a:endParaRPr lang="en-US" altLang="ja-JP" sz="2400" dirty="0">
              <a:solidFill>
                <a:schemeClr val="accent5">
                  <a:lumMod val="10000"/>
                </a:schemeClr>
              </a:solidFill>
            </a:endParaRPr>
          </a:p>
        </p:txBody>
      </p:sp>
      <p:pic>
        <p:nvPicPr>
          <p:cNvPr id="12" name="図 11">
            <a:extLst>
              <a:ext uri="{FF2B5EF4-FFF2-40B4-BE49-F238E27FC236}">
                <a16:creationId xmlns:a16="http://schemas.microsoft.com/office/drawing/2014/main" id="{BB4E1172-AEA7-4202-ABFF-CDBA1F354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3673583"/>
            <a:ext cx="1768587" cy="1813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384" y="702469"/>
            <a:ext cx="7631113" cy="762000"/>
          </a:xfrm>
        </p:spPr>
        <p:txBody>
          <a:bodyPr/>
          <a:lstStyle/>
          <a:p>
            <a:pPr algn="ctr" eaLnBrk="1" hangingPunct="1"/>
            <a:r>
              <a:rPr lang="ja-JP" altLang="en-US" sz="3600" dirty="0">
                <a:solidFill>
                  <a:schemeClr val="accent2">
                    <a:lumMod val="90000"/>
                  </a:schemeClr>
                </a:solidFill>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なぜ、心のケアが必要か？</a:t>
            </a:r>
          </a:p>
        </p:txBody>
      </p:sp>
      <p:sp>
        <p:nvSpPr>
          <p:cNvPr id="11267" name="Rectangle 3"/>
          <p:cNvSpPr>
            <a:spLocks noGrp="1" noChangeArrowheads="1"/>
          </p:cNvSpPr>
          <p:nvPr>
            <p:ph type="body" idx="1"/>
          </p:nvPr>
        </p:nvSpPr>
        <p:spPr>
          <a:xfrm>
            <a:off x="827683" y="1556792"/>
            <a:ext cx="7488634" cy="3024187"/>
          </a:xfrm>
        </p:spPr>
        <p:txBody>
          <a:bodyPr/>
          <a:lstStyle/>
          <a:p>
            <a:pPr eaLnBrk="1" hangingPunct="1"/>
            <a:r>
              <a:rPr lang="ja-JP" altLang="en-US" sz="2000" dirty="0">
                <a:latin typeface="HG丸ｺﾞｼｯｸM-PRO" panose="020F0600000000000000" pitchFamily="50" charset="-128"/>
                <a:ea typeface="HG丸ｺﾞｼｯｸM-PRO" panose="020F0600000000000000" pitchFamily="50" charset="-128"/>
              </a:rPr>
              <a:t>心の傷は自分では気づかない場合や、</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000" dirty="0">
                <a:latin typeface="HG丸ｺﾞｼｯｸM-PRO" panose="020F0600000000000000" pitchFamily="50" charset="-128"/>
                <a:ea typeface="HG丸ｺﾞｼｯｸM-PRO" panose="020F0600000000000000" pitchFamily="50" charset="-128"/>
              </a:rPr>
              <a:t>　ストレスがあっても元気に見えることがある</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000" dirty="0">
                <a:latin typeface="HG丸ｺﾞｼｯｸM-PRO" panose="020F0600000000000000" pitchFamily="50" charset="-128"/>
                <a:ea typeface="HG丸ｺﾞｼｯｸM-PRO" panose="020F0600000000000000" pitchFamily="50" charset="-128"/>
              </a:rPr>
              <a:t> （元気に見えるのと心の元気さは一致しない）</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buNone/>
            </a:pPr>
            <a:endParaRPr lang="ja-JP" altLang="en-US" sz="2000" dirty="0">
              <a:latin typeface="HG丸ｺﾞｼｯｸM-PRO" panose="020F0600000000000000" pitchFamily="50" charset="-128"/>
              <a:ea typeface="HG丸ｺﾞｼｯｸM-PRO" panose="020F0600000000000000" pitchFamily="50" charset="-128"/>
            </a:endParaRPr>
          </a:p>
          <a:p>
            <a:pPr eaLnBrk="1" hangingPunct="1"/>
            <a:r>
              <a:rPr lang="ja-JP" altLang="en-US" sz="2000" dirty="0">
                <a:latin typeface="HG丸ｺﾞｼｯｸM-PRO" panose="020F0600000000000000" pitchFamily="50" charset="-128"/>
                <a:ea typeface="HG丸ｺﾞｼｯｸM-PRO" panose="020F0600000000000000" pitchFamily="50" charset="-128"/>
              </a:rPr>
              <a:t>ストレス反応が放置されると、心の傷は癒されず身体的</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000" dirty="0">
                <a:latin typeface="HG丸ｺﾞｼｯｸM-PRO" panose="020F0600000000000000" pitchFamily="50" charset="-128"/>
                <a:ea typeface="HG丸ｺﾞｼｯｸM-PRO" panose="020F0600000000000000" pitchFamily="50" charset="-128"/>
              </a:rPr>
              <a:t>　 精神的に影響が生じる（</a:t>
            </a:r>
            <a:r>
              <a:rPr lang="en-US" altLang="ja-JP" sz="2000" dirty="0">
                <a:latin typeface="HG丸ｺﾞｼｯｸM-PRO" panose="020F0600000000000000" pitchFamily="50" charset="-128"/>
                <a:ea typeface="HG丸ｺﾞｼｯｸM-PRO" panose="020F0600000000000000" pitchFamily="50" charset="-128"/>
              </a:rPr>
              <a:t>PTSD</a:t>
            </a:r>
            <a:r>
              <a:rPr lang="ja-JP" altLang="en-US" sz="2000" dirty="0">
                <a:latin typeface="HG丸ｺﾞｼｯｸM-PRO" panose="020F0600000000000000" pitchFamily="50" charset="-128"/>
                <a:ea typeface="HG丸ｺﾞｼｯｸM-PRO" panose="020F0600000000000000" pitchFamily="50" charset="-128"/>
              </a:rPr>
              <a:t>への移行を防ぐことが必要）</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特にリスク因子がある場合は、強いストレスを受けやすい</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（リスク因子：不登校、虐待、発達、家庭環境、基礎疾患</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いじめ、学力）</a:t>
            </a:r>
            <a:endParaRPr lang="en-US" altLang="ja-JP" sz="2000" dirty="0">
              <a:latin typeface="HG丸ｺﾞｼｯｸM-PRO" panose="020F0600000000000000" pitchFamily="50" charset="-128"/>
              <a:ea typeface="HG丸ｺﾞｼｯｸM-PRO" panose="020F0600000000000000" pitchFamily="50" charset="-128"/>
            </a:endParaRPr>
          </a:p>
          <a:p>
            <a:endParaRPr lang="ja-JP" altLang="en-US" sz="2000" dirty="0">
              <a:latin typeface="HG丸ｺﾞｼｯｸM-PRO" panose="020F0600000000000000" pitchFamily="50" charset="-128"/>
              <a:ea typeface="HG丸ｺﾞｼｯｸM-PRO" panose="020F0600000000000000" pitchFamily="50" charset="-128"/>
            </a:endParaRPr>
          </a:p>
        </p:txBody>
      </p:sp>
      <p:sp>
        <p:nvSpPr>
          <p:cNvPr id="150533" name="Oval 5"/>
          <p:cNvSpPr>
            <a:spLocks noChangeArrowheads="1"/>
          </p:cNvSpPr>
          <p:nvPr/>
        </p:nvSpPr>
        <p:spPr bwMode="auto">
          <a:xfrm>
            <a:off x="1187624" y="5692266"/>
            <a:ext cx="6538539" cy="926529"/>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lgn="ctr" eaLnBrk="1" hangingPunct="1">
              <a:lnSpc>
                <a:spcPct val="90000"/>
              </a:lnSpc>
              <a:buFont typeface="Wingdings" pitchFamily="2" charset="2"/>
              <a:buNone/>
            </a:pPr>
            <a:endParaRPr lang="en-US" altLang="ja-JP" sz="2800" i="0" dirty="0">
              <a:latin typeface="Arial" charset="0"/>
            </a:endParaRPr>
          </a:p>
          <a:p>
            <a:pPr algn="ctr" eaLnBrk="1" hangingPunct="1">
              <a:lnSpc>
                <a:spcPct val="90000"/>
              </a:lnSpc>
              <a:buFont typeface="Wingdings" pitchFamily="2" charset="2"/>
              <a:buNone/>
            </a:pPr>
            <a:r>
              <a:rPr lang="ja-JP" altLang="en-US" sz="2000" i="0" dirty="0">
                <a:latin typeface="HG丸ｺﾞｼｯｸM-PRO" panose="020F0600000000000000" pitchFamily="50" charset="-128"/>
                <a:ea typeface="HG丸ｺﾞｼｯｸM-PRO" panose="020F0600000000000000" pitchFamily="50" charset="-128"/>
              </a:rPr>
              <a:t>ストレス反応を</a:t>
            </a:r>
            <a:r>
              <a:rPr lang="ja-JP" altLang="en-US" sz="2000" i="0" dirty="0">
                <a:solidFill>
                  <a:srgbClr val="FF0000"/>
                </a:solidFill>
                <a:latin typeface="HG丸ｺﾞｼｯｸM-PRO" panose="020F0600000000000000" pitchFamily="50" charset="-128"/>
                <a:ea typeface="HG丸ｺﾞｼｯｸM-PRO" panose="020F0600000000000000" pitchFamily="50" charset="-128"/>
              </a:rPr>
              <a:t>自然に</a:t>
            </a:r>
            <a:r>
              <a:rPr lang="ja-JP" altLang="en-US" sz="2000" i="0" dirty="0">
                <a:latin typeface="HG丸ｺﾞｼｯｸM-PRO" panose="020F0600000000000000" pitchFamily="50" charset="-128"/>
                <a:ea typeface="HG丸ｺﾞｼｯｸM-PRO" panose="020F0600000000000000" pitchFamily="50" charset="-128"/>
              </a:rPr>
              <a:t>出せることが</a:t>
            </a:r>
          </a:p>
          <a:p>
            <a:pPr algn="ctr" eaLnBrk="1" hangingPunct="1">
              <a:lnSpc>
                <a:spcPct val="90000"/>
              </a:lnSpc>
              <a:buFont typeface="Wingdings" pitchFamily="2" charset="2"/>
              <a:buNone/>
            </a:pPr>
            <a:r>
              <a:rPr lang="ja-JP" altLang="en-US" sz="2000" i="0" dirty="0">
                <a:latin typeface="HG丸ｺﾞｼｯｸM-PRO" panose="020F0600000000000000" pitchFamily="50" charset="-128"/>
                <a:ea typeface="HG丸ｺﾞｼｯｸM-PRO" panose="020F0600000000000000" pitchFamily="50" charset="-128"/>
              </a:rPr>
              <a:t>心の傷の回復への第一歩</a:t>
            </a:r>
          </a:p>
          <a:p>
            <a:pPr algn="ctr">
              <a:spcBef>
                <a:spcPct val="0"/>
              </a:spcBef>
              <a:buClrTx/>
              <a:buSzTx/>
              <a:buFontTx/>
              <a:buNone/>
            </a:pPr>
            <a:endParaRPr kumimoji="0" lang="en-US" altLang="ja-JP" sz="2800" dirty="0">
              <a:latin typeface="Arial" charset="0"/>
            </a:endParaRPr>
          </a:p>
        </p:txBody>
      </p:sp>
    </p:spTree>
    <p:extLst>
      <p:ext uri="{BB962C8B-B14F-4D97-AF65-F5344CB8AC3E}">
        <p14:creationId xmlns:p14="http://schemas.microsoft.com/office/powerpoint/2010/main" val="3160333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3"/>
                                        </p:tgtEl>
                                        <p:attrNameLst>
                                          <p:attrName>style.visibility</p:attrName>
                                        </p:attrNameLst>
                                      </p:cBhvr>
                                      <p:to>
                                        <p:strVal val="visible"/>
                                      </p:to>
                                    </p:set>
                                    <p:animEffect transition="in" filter="fade">
                                      <p:cBhvr>
                                        <p:cTn id="7" dur="2000"/>
                                        <p:tgtEl>
                                          <p:spTgt spid="150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528305" y="732675"/>
            <a:ext cx="8162925" cy="708025"/>
          </a:xfrm>
        </p:spPr>
        <p:txBody>
          <a:bodyPr/>
          <a:lstStyle/>
          <a:p>
            <a:r>
              <a:rPr lang="ja-JP" altLang="en-US" sz="3600" dirty="0">
                <a:solidFill>
                  <a:schemeClr val="accent2">
                    <a:lumMod val="90000"/>
                  </a:schemeClr>
                </a:solidFill>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心のケアはセルフケア活動への支援</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4141806"/>
            <a:ext cx="1679798" cy="2376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4206287"/>
            <a:ext cx="29337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289931"/>
            <a:ext cx="2868762" cy="223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テキスト ボックス 3"/>
          <p:cNvSpPr txBox="1">
            <a:spLocks noChangeArrowheads="1"/>
          </p:cNvSpPr>
          <p:nvPr/>
        </p:nvSpPr>
        <p:spPr bwMode="auto">
          <a:xfrm>
            <a:off x="1187128" y="1844824"/>
            <a:ext cx="691326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r>
              <a:rPr lang="ja-JP" altLang="en-US" sz="2800" i="0" dirty="0">
                <a:latin typeface="HG丸ｺﾞｼｯｸM-PRO" panose="020F0600000000000000" pitchFamily="50" charset="-128"/>
                <a:ea typeface="HG丸ｺﾞｼｯｸM-PRO" panose="020F0600000000000000" pitchFamily="50" charset="-128"/>
              </a:rPr>
              <a:t>だれもが</a:t>
            </a:r>
            <a:r>
              <a:rPr lang="ja-JP" altLang="en-US" sz="2800" i="0" dirty="0">
                <a:solidFill>
                  <a:srgbClr val="C00000"/>
                </a:solidFill>
                <a:latin typeface="HG丸ｺﾞｼｯｸM-PRO" panose="020F0600000000000000" pitchFamily="50" charset="-128"/>
                <a:ea typeface="HG丸ｺﾞｼｯｸM-PRO" panose="020F0600000000000000" pitchFamily="50" charset="-128"/>
              </a:rPr>
              <a:t>自己回復力（レジリエンス）</a:t>
            </a:r>
            <a:r>
              <a:rPr lang="ja-JP" altLang="en-US" sz="2800" i="0" dirty="0">
                <a:latin typeface="HG丸ｺﾞｼｯｸM-PRO" panose="020F0600000000000000" pitchFamily="50" charset="-128"/>
                <a:ea typeface="HG丸ｺﾞｼｯｸM-PRO" panose="020F0600000000000000" pitchFamily="50" charset="-128"/>
              </a:rPr>
              <a:t>は</a:t>
            </a:r>
            <a:endParaRPr lang="en-US" altLang="ja-JP" sz="2800" i="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r>
              <a:rPr lang="ja-JP" altLang="en-US" sz="2800" i="0" dirty="0">
                <a:latin typeface="HG丸ｺﾞｼｯｸM-PRO" panose="020F0600000000000000" pitchFamily="50" charset="-128"/>
                <a:ea typeface="HG丸ｺﾞｼｯｸM-PRO" panose="020F0600000000000000" pitchFamily="50" charset="-128"/>
              </a:rPr>
              <a:t>備わっている</a:t>
            </a:r>
            <a:endParaRPr lang="en-US" altLang="ja-JP" sz="2800" i="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r>
              <a:rPr lang="ja-JP" altLang="en-US" sz="2800" i="0" dirty="0">
                <a:latin typeface="HG丸ｺﾞｼｯｸM-PRO" panose="020F0600000000000000" pitchFamily="50" charset="-128"/>
                <a:ea typeface="HG丸ｺﾞｼｯｸM-PRO" panose="020F0600000000000000" pitchFamily="50" charset="-128"/>
              </a:rPr>
              <a:t>傷ついた心を本人が主体的に</a:t>
            </a:r>
            <a:endParaRPr lang="en-US" altLang="ja-JP" sz="2800" i="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r>
              <a:rPr lang="ja-JP" altLang="en-US" sz="2800" i="0" dirty="0">
                <a:latin typeface="HG丸ｺﾞｼｯｸM-PRO" panose="020F0600000000000000" pitchFamily="50" charset="-128"/>
                <a:ea typeface="HG丸ｺﾞｼｯｸM-PRO" panose="020F0600000000000000" pitchFamily="50" charset="-128"/>
              </a:rPr>
              <a:t>自分でケア</a:t>
            </a:r>
            <a:r>
              <a:rPr lang="en-US" altLang="ja-JP" sz="2800" i="0" dirty="0">
                <a:latin typeface="HG丸ｺﾞｼｯｸM-PRO" panose="020F0600000000000000" pitchFamily="50" charset="-128"/>
                <a:ea typeface="HG丸ｺﾞｼｯｸM-PRO" panose="020F0600000000000000" pitchFamily="50" charset="-128"/>
              </a:rPr>
              <a:t>(</a:t>
            </a:r>
            <a:r>
              <a:rPr lang="ja-JP" altLang="en-US" sz="2800" i="0" dirty="0">
                <a:latin typeface="HG丸ｺﾞｼｯｸM-PRO" panose="020F0600000000000000" pitchFamily="50" charset="-128"/>
                <a:ea typeface="HG丸ｺﾞｼｯｸM-PRO" panose="020F0600000000000000" pitchFamily="50" charset="-128"/>
              </a:rPr>
              <a:t>セルフケア</a:t>
            </a:r>
            <a:r>
              <a:rPr lang="en-US" altLang="ja-JP" sz="2800" i="0" dirty="0">
                <a:latin typeface="HG丸ｺﾞｼｯｸM-PRO" panose="020F0600000000000000" pitchFamily="50" charset="-128"/>
                <a:ea typeface="HG丸ｺﾞｼｯｸM-PRO" panose="020F0600000000000000" pitchFamily="50" charset="-128"/>
              </a:rPr>
              <a:t>)</a:t>
            </a:r>
            <a:r>
              <a:rPr lang="ja-JP" altLang="en-US" sz="2800" i="0" dirty="0">
                <a:latin typeface="HG丸ｺﾞｼｯｸM-PRO" panose="020F0600000000000000" pitchFamily="50" charset="-128"/>
                <a:ea typeface="HG丸ｺﾞｼｯｸM-PRO" panose="020F0600000000000000" pitchFamily="50" charset="-128"/>
              </a:rPr>
              <a:t>できるように、</a:t>
            </a:r>
            <a:endParaRPr lang="en-US" altLang="ja-JP" sz="2800" i="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r>
              <a:rPr lang="ja-JP" altLang="en-US" sz="2800" i="0" dirty="0">
                <a:latin typeface="HG丸ｺﾞｼｯｸM-PRO" panose="020F0600000000000000" pitchFamily="50" charset="-128"/>
                <a:ea typeface="HG丸ｺﾞｼｯｸM-PRO" panose="020F0600000000000000" pitchFamily="50" charset="-128"/>
              </a:rPr>
              <a:t>サポートすることが大切</a:t>
            </a:r>
          </a:p>
        </p:txBody>
      </p:sp>
    </p:spTree>
    <p:extLst>
      <p:ext uri="{BB962C8B-B14F-4D97-AF65-F5344CB8AC3E}">
        <p14:creationId xmlns:p14="http://schemas.microsoft.com/office/powerpoint/2010/main" val="311380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xEl>
                                              <p:pRg st="2" end="2"/>
                                            </p:txEl>
                                          </p:spTgt>
                                        </p:tgtEl>
                                        <p:attrNameLst>
                                          <p:attrName>style.visibility</p:attrName>
                                        </p:attrNameLst>
                                      </p:cBhvr>
                                      <p:to>
                                        <p:strVal val="visible"/>
                                      </p:to>
                                    </p:set>
                                    <p:animEffect transition="in" filter="fade">
                                      <p:cBhvr>
                                        <p:cTn id="7" dur="500"/>
                                        <p:tgtEl>
                                          <p:spTgt spid="1229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4">
                                            <p:txEl>
                                              <p:pRg st="3" end="3"/>
                                            </p:txEl>
                                          </p:spTgt>
                                        </p:tgtEl>
                                        <p:attrNameLst>
                                          <p:attrName>style.visibility</p:attrName>
                                        </p:attrNameLst>
                                      </p:cBhvr>
                                      <p:to>
                                        <p:strVal val="visible"/>
                                      </p:to>
                                    </p:set>
                                    <p:animEffect transition="in" filter="fade">
                                      <p:cBhvr>
                                        <p:cTn id="10" dur="500"/>
                                        <p:tgtEl>
                                          <p:spTgt spid="1229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4">
                                            <p:txEl>
                                              <p:pRg st="4" end="4"/>
                                            </p:txEl>
                                          </p:spTgt>
                                        </p:tgtEl>
                                        <p:attrNameLst>
                                          <p:attrName>style.visibility</p:attrName>
                                        </p:attrNameLst>
                                      </p:cBhvr>
                                      <p:to>
                                        <p:strVal val="visible"/>
                                      </p:to>
                                    </p:set>
                                    <p:animEffect transition="in" filter="fade">
                                      <p:cBhvr>
                                        <p:cTn id="13" dur="500"/>
                                        <p:tgtEl>
                                          <p:spTgt spid="122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405" y="692696"/>
            <a:ext cx="4319587" cy="708025"/>
          </a:xfrm>
        </p:spPr>
        <p:txBody>
          <a:bodyPr/>
          <a:lstStyle/>
          <a:p>
            <a:pPr algn="ctr" eaLnBrk="1" hangingPunct="1"/>
            <a:r>
              <a:rPr lang="ja-JP" altLang="en-US" sz="3600" dirty="0">
                <a:solidFill>
                  <a:schemeClr val="accent2">
                    <a:lumMod val="90000"/>
                  </a:schemeClr>
                </a:solidFill>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心の回復とは</a:t>
            </a:r>
          </a:p>
        </p:txBody>
      </p:sp>
      <p:sp>
        <p:nvSpPr>
          <p:cNvPr id="17411" name="Rectangle 3"/>
          <p:cNvSpPr>
            <a:spLocks noGrp="1" noChangeArrowheads="1"/>
          </p:cNvSpPr>
          <p:nvPr>
            <p:ph type="body" idx="1"/>
          </p:nvPr>
        </p:nvSpPr>
        <p:spPr>
          <a:xfrm>
            <a:off x="683568" y="1626711"/>
            <a:ext cx="8353425" cy="3024187"/>
          </a:xfrm>
        </p:spPr>
        <p:txBody>
          <a:bodyPr/>
          <a:lstStyle/>
          <a:p>
            <a:pPr marL="0" indent="0" eaLnBrk="1" hangingPunct="1">
              <a:buNone/>
            </a:pPr>
            <a:endParaRPr lang="ja-JP" altLang="en-US" sz="2800" dirty="0">
              <a:latin typeface="HG丸ｺﾞｼｯｸM-PRO" panose="020F0600000000000000" pitchFamily="50" charset="-128"/>
              <a:ea typeface="HG丸ｺﾞｼｯｸM-PRO" panose="020F0600000000000000" pitchFamily="50" charset="-128"/>
            </a:endParaRPr>
          </a:p>
          <a:p>
            <a:pPr eaLnBrk="1" hangingPunct="1"/>
            <a:r>
              <a:rPr lang="ja-JP" altLang="en-US" sz="2800" dirty="0">
                <a:latin typeface="HG丸ｺﾞｼｯｸM-PRO" panose="020F0600000000000000" pitchFamily="50" charset="-128"/>
                <a:ea typeface="HG丸ｺﾞｼｯｸM-PRO" panose="020F0600000000000000" pitchFamily="50" charset="-128"/>
              </a:rPr>
              <a:t>安心した人のなかで、不安な気持ちをいろんな</a:t>
            </a:r>
            <a:endParaRPr lang="en-US" altLang="ja-JP" sz="2800"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800" dirty="0">
                <a:latin typeface="HG丸ｺﾞｼｯｸM-PRO" panose="020F0600000000000000" pitchFamily="50" charset="-128"/>
                <a:ea typeface="HG丸ｺﾞｼｯｸM-PRO" panose="020F0600000000000000" pitchFamily="50" charset="-128"/>
              </a:rPr>
              <a:t>　かたちで表現して、心が整理されて</a:t>
            </a:r>
            <a:endParaRPr lang="en-US" altLang="ja-JP" sz="2800" dirty="0">
              <a:latin typeface="HG丸ｺﾞｼｯｸM-PRO" panose="020F0600000000000000" pitchFamily="50" charset="-128"/>
              <a:ea typeface="HG丸ｺﾞｼｯｸM-PRO" panose="020F0600000000000000" pitchFamily="50" charset="-128"/>
            </a:endParaRPr>
          </a:p>
          <a:p>
            <a:pPr marL="0" indent="0" eaLnBrk="1" hangingPunct="1">
              <a:buNone/>
            </a:pPr>
            <a:r>
              <a:rPr lang="en-US" altLang="ja-JP" sz="2800" dirty="0">
                <a:latin typeface="HG丸ｺﾞｼｯｸM-PRO" panose="020F0600000000000000" pitchFamily="50" charset="-128"/>
                <a:ea typeface="HG丸ｺﾞｼｯｸM-PRO" panose="020F0600000000000000" pitchFamily="50" charset="-128"/>
              </a:rPr>
              <a:t>   </a:t>
            </a:r>
            <a:r>
              <a:rPr lang="ja-JP" altLang="en-US" sz="2800" dirty="0">
                <a:latin typeface="HG丸ｺﾞｼｯｸM-PRO" panose="020F0600000000000000" pitchFamily="50" charset="-128"/>
                <a:ea typeface="HG丸ｺﾞｼｯｸM-PRO" panose="020F0600000000000000" pitchFamily="50" charset="-128"/>
              </a:rPr>
              <a:t>落ち着いていくこと</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lang="ja-JP" altLang="en-US" sz="2800" dirty="0">
                <a:latin typeface="HG丸ｺﾞｼｯｸM-PRO" panose="020F0600000000000000" pitchFamily="50" charset="-128"/>
                <a:ea typeface="HG丸ｺﾞｼｯｸM-PRO" panose="020F0600000000000000" pitchFamily="50" charset="-128"/>
              </a:rPr>
              <a:t>　　　　　　　  </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lang="ja-JP" altLang="en-US" sz="2800" dirty="0">
                <a:latin typeface="HG丸ｺﾞｼｯｸM-PRO" panose="020F0600000000000000" pitchFamily="50" charset="-128"/>
                <a:ea typeface="HG丸ｺﾞｼｯｸM-PRO" panose="020F0600000000000000" pitchFamily="50" charset="-128"/>
              </a:rPr>
              <a:t>               </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lang="ja-JP" altLang="en-US" sz="2800" dirty="0">
                <a:latin typeface="HG丸ｺﾞｼｯｸM-PRO" panose="020F0600000000000000" pitchFamily="50" charset="-128"/>
                <a:ea typeface="HG丸ｺﾞｼｯｸM-PRO" panose="020F0600000000000000" pitchFamily="50" charset="-128"/>
              </a:rPr>
              <a:t>　　　　　 社会や家族への再結合</a:t>
            </a:r>
          </a:p>
        </p:txBody>
      </p:sp>
      <p:grpSp>
        <p:nvGrpSpPr>
          <p:cNvPr id="17413" name="Group 11"/>
          <p:cNvGrpSpPr>
            <a:grpSpLocks/>
          </p:cNvGrpSpPr>
          <p:nvPr/>
        </p:nvGrpSpPr>
        <p:grpSpPr bwMode="auto">
          <a:xfrm>
            <a:off x="2304256" y="5373216"/>
            <a:ext cx="4535488" cy="1191767"/>
            <a:chOff x="1247" y="3340"/>
            <a:chExt cx="2857" cy="816"/>
          </a:xfrm>
        </p:grpSpPr>
        <p:sp>
          <p:nvSpPr>
            <p:cNvPr id="17415" name="Oval 19"/>
            <p:cNvSpPr>
              <a:spLocks noChangeArrowheads="1"/>
            </p:cNvSpPr>
            <p:nvPr/>
          </p:nvSpPr>
          <p:spPr bwMode="auto">
            <a:xfrm>
              <a:off x="1247" y="3340"/>
              <a:ext cx="2857" cy="816"/>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solidFill>
                  <a:srgbClr val="000000"/>
                </a:solidFill>
                <a:latin typeface="Arial" charset="0"/>
              </a:endParaRPr>
            </a:p>
          </p:txBody>
        </p:sp>
        <p:sp>
          <p:nvSpPr>
            <p:cNvPr id="17416" name="Text Box 20"/>
            <p:cNvSpPr txBox="1">
              <a:spLocks noChangeArrowheads="1"/>
            </p:cNvSpPr>
            <p:nvPr/>
          </p:nvSpPr>
          <p:spPr bwMode="auto">
            <a:xfrm>
              <a:off x="1720" y="3438"/>
              <a:ext cx="226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50000"/>
                </a:spcBef>
                <a:buClrTx/>
                <a:buSzTx/>
                <a:buFontTx/>
                <a:buNone/>
              </a:pPr>
              <a:r>
                <a:rPr kumimoji="0" lang="ja-JP" altLang="en-US" sz="2400" i="0" dirty="0">
                  <a:solidFill>
                    <a:srgbClr val="000000"/>
                  </a:solidFill>
                  <a:latin typeface="HG丸ｺﾞｼｯｸM-PRO" panose="020F0600000000000000" pitchFamily="50" charset="-128"/>
                  <a:ea typeface="HG丸ｺﾞｼｯｸM-PRO" panose="020F0600000000000000" pitchFamily="50" charset="-128"/>
                </a:rPr>
                <a:t>少しずつ</a:t>
              </a:r>
              <a:r>
                <a:rPr kumimoji="0" lang="ja-JP" altLang="en-US" sz="2400" i="0" dirty="0">
                  <a:solidFill>
                    <a:srgbClr val="C00000"/>
                  </a:solidFill>
                  <a:latin typeface="HG丸ｺﾞｼｯｸM-PRO" panose="020F0600000000000000" pitchFamily="50" charset="-128"/>
                  <a:ea typeface="HG丸ｺﾞｼｯｸM-PRO" panose="020F0600000000000000" pitchFamily="50" charset="-128"/>
                </a:rPr>
                <a:t>チャレンジ</a:t>
              </a:r>
              <a:r>
                <a:rPr kumimoji="0" lang="ja-JP" altLang="en-US" sz="2400" i="0" dirty="0">
                  <a:solidFill>
                    <a:srgbClr val="000000"/>
                  </a:solidFill>
                  <a:latin typeface="HG丸ｺﾞｼｯｸM-PRO" panose="020F0600000000000000" pitchFamily="50" charset="-128"/>
                  <a:ea typeface="HG丸ｺﾞｼｯｸM-PRO" panose="020F0600000000000000" pitchFamily="50" charset="-128"/>
                </a:rPr>
                <a:t>へ</a:t>
              </a:r>
              <a:r>
                <a:rPr kumimoji="0" lang="en-US" altLang="ja-JP" sz="2400"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sz="2400" i="0" dirty="0">
                  <a:solidFill>
                    <a:srgbClr val="000000"/>
                  </a:solidFill>
                  <a:latin typeface="HG丸ｺﾞｼｯｸM-PRO" panose="020F0600000000000000" pitchFamily="50" charset="-128"/>
                  <a:ea typeface="HG丸ｺﾞｼｯｸM-PRO" panose="020F0600000000000000" pitchFamily="50" charset="-128"/>
                </a:rPr>
                <a:t>向かう力が出てくる</a:t>
              </a:r>
            </a:p>
          </p:txBody>
        </p:sp>
      </p:grpSp>
      <p:sp>
        <p:nvSpPr>
          <p:cNvPr id="17414" name="AutoShape 10"/>
          <p:cNvSpPr>
            <a:spLocks noChangeArrowheads="1"/>
          </p:cNvSpPr>
          <p:nvPr/>
        </p:nvSpPr>
        <p:spPr bwMode="auto">
          <a:xfrm>
            <a:off x="4053799" y="4136599"/>
            <a:ext cx="720725" cy="5048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solidFill>
                <a:srgbClr val="000000"/>
              </a:solidFill>
              <a:latin typeface="Arial" charset="0"/>
            </a:endParaRPr>
          </a:p>
        </p:txBody>
      </p:sp>
    </p:spTree>
    <p:extLst>
      <p:ext uri="{BB962C8B-B14F-4D97-AF65-F5344CB8AC3E}">
        <p14:creationId xmlns:p14="http://schemas.microsoft.com/office/powerpoint/2010/main" val="168709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arn(inVertical)">
                                      <p:cBhvr>
                                        <p:cTn id="7" dur="5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5" end="5"/>
                                            </p:txEl>
                                          </p:spTgt>
                                        </p:tgtEl>
                                        <p:attrNameLst>
                                          <p:attrName>style.visibility</p:attrName>
                                        </p:attrNameLst>
                                      </p:cBhvr>
                                      <p:to>
                                        <p:strVal val="visible"/>
                                      </p:to>
                                    </p:set>
                                    <p:animEffect transition="in" filter="fade">
                                      <p:cBhvr>
                                        <p:cTn id="12" dur="500"/>
                                        <p:tgtEl>
                                          <p:spTgt spid="1741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6" end="6"/>
                                            </p:txEl>
                                          </p:spTgt>
                                        </p:tgtEl>
                                        <p:attrNameLst>
                                          <p:attrName>style.visibility</p:attrName>
                                        </p:attrNameLst>
                                      </p:cBhvr>
                                      <p:to>
                                        <p:strVal val="visible"/>
                                      </p:to>
                                    </p:set>
                                    <p:animEffect transition="in" filter="fade">
                                      <p:cBhvr>
                                        <p:cTn id="17" dur="500"/>
                                        <p:tgtEl>
                                          <p:spTgt spid="17411">
                                            <p:txEl>
                                              <p:pRg st="6" end="6"/>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7413"/>
                                        </p:tgtEl>
                                        <p:attrNameLst>
                                          <p:attrName>style.visibility</p:attrName>
                                        </p:attrNameLst>
                                      </p:cBhvr>
                                      <p:to>
                                        <p:strVal val="visible"/>
                                      </p:to>
                                    </p:set>
                                    <p:animEffect transition="in" filter="randombar(horizontal)">
                                      <p:cBhvr>
                                        <p:cTn id="21"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rot="2359958">
            <a:off x="1559421" y="1996418"/>
            <a:ext cx="1290638" cy="649287"/>
          </a:xfrm>
          <a:prstGeom prst="rightArrow">
            <a:avLst>
              <a:gd name="adj1" fmla="val 50000"/>
              <a:gd name="adj2" fmla="val 49694"/>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0"/>
              </a:spcBef>
              <a:buClrTx/>
              <a:buSzTx/>
              <a:buFontTx/>
              <a:buNone/>
            </a:pPr>
            <a:endParaRPr kumimoji="0" lang="ja-JP" altLang="en-US" sz="1800">
              <a:solidFill>
                <a:srgbClr val="000000"/>
              </a:solidFill>
              <a:latin typeface="Arial" pitchFamily="34" charset="0"/>
            </a:endParaRPr>
          </a:p>
        </p:txBody>
      </p:sp>
      <p:sp>
        <p:nvSpPr>
          <p:cNvPr id="18435" name="Oval 3"/>
          <p:cNvSpPr>
            <a:spLocks noChangeArrowheads="1"/>
          </p:cNvSpPr>
          <p:nvPr/>
        </p:nvSpPr>
        <p:spPr bwMode="auto">
          <a:xfrm>
            <a:off x="1865187" y="2287769"/>
            <a:ext cx="5400675" cy="3816350"/>
          </a:xfrm>
          <a:prstGeom prst="ellipse">
            <a:avLst/>
          </a:prstGeom>
          <a:solidFill>
            <a:srgbClr val="CCFFFF"/>
          </a:solidFill>
          <a:ln w="28575">
            <a:solidFill>
              <a:schemeClr val="tx1"/>
            </a:solidFill>
            <a:round/>
            <a:headEnd/>
            <a:tailEnd/>
          </a:ln>
        </p:spPr>
        <p:txBody>
          <a:bodyPr wrap="none"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0"/>
              </a:spcBef>
              <a:buClrTx/>
              <a:buSzTx/>
              <a:buFontTx/>
              <a:buNone/>
            </a:pPr>
            <a:endParaRPr kumimoji="0" lang="ja-JP" altLang="en-US" sz="1800">
              <a:solidFill>
                <a:srgbClr val="000000"/>
              </a:solidFill>
              <a:latin typeface="Arial" pitchFamily="34" charset="0"/>
            </a:endParaRPr>
          </a:p>
        </p:txBody>
      </p:sp>
      <p:sp>
        <p:nvSpPr>
          <p:cNvPr id="18436" name="Line 4"/>
          <p:cNvSpPr>
            <a:spLocks noChangeShapeType="1"/>
          </p:cNvSpPr>
          <p:nvPr/>
        </p:nvSpPr>
        <p:spPr bwMode="auto">
          <a:xfrm>
            <a:off x="2664361" y="3234525"/>
            <a:ext cx="4105275" cy="1512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437" name="Line 5"/>
          <p:cNvSpPr>
            <a:spLocks noChangeShapeType="1"/>
          </p:cNvSpPr>
          <p:nvPr/>
        </p:nvSpPr>
        <p:spPr bwMode="auto">
          <a:xfrm>
            <a:off x="4104224" y="2441541"/>
            <a:ext cx="2665412" cy="9366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438" name="Rectangle 6"/>
          <p:cNvSpPr>
            <a:spLocks noRot="1" noChangeArrowheads="1"/>
          </p:cNvSpPr>
          <p:nvPr/>
        </p:nvSpPr>
        <p:spPr bwMode="auto">
          <a:xfrm>
            <a:off x="2339182" y="3820691"/>
            <a:ext cx="2881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eaLnBrk="1" hangingPunct="1">
              <a:spcBef>
                <a:spcPct val="0"/>
              </a:spcBef>
              <a:buClrTx/>
              <a:buSzTx/>
              <a:buFontTx/>
              <a:buNone/>
            </a:pPr>
            <a:r>
              <a:rPr lang="ja-JP" altLang="en-US" b="1" i="0" dirty="0">
                <a:solidFill>
                  <a:srgbClr val="069829"/>
                </a:solidFill>
              </a:rPr>
              <a:t>グリーンゾーン</a:t>
            </a:r>
          </a:p>
        </p:txBody>
      </p:sp>
      <p:sp>
        <p:nvSpPr>
          <p:cNvPr id="18439" name="Rectangle 7"/>
          <p:cNvSpPr>
            <a:spLocks noRot="1" noChangeArrowheads="1"/>
          </p:cNvSpPr>
          <p:nvPr/>
        </p:nvSpPr>
        <p:spPr bwMode="auto">
          <a:xfrm>
            <a:off x="5148487" y="2047020"/>
            <a:ext cx="4032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eaLnBrk="1" hangingPunct="1">
              <a:spcBef>
                <a:spcPct val="0"/>
              </a:spcBef>
              <a:buClrTx/>
              <a:buSzTx/>
              <a:buFontTx/>
              <a:buNone/>
            </a:pPr>
            <a:r>
              <a:rPr lang="ja-JP" altLang="en-US" b="1" i="0" dirty="0">
                <a:solidFill>
                  <a:srgbClr val="FF0000"/>
                </a:solidFill>
              </a:rPr>
              <a:t>レッドゾーン </a:t>
            </a:r>
            <a:r>
              <a:rPr lang="ja-JP" altLang="en-US" dirty="0">
                <a:solidFill>
                  <a:srgbClr val="FF0000"/>
                </a:solidFill>
              </a:rPr>
              <a:t>   </a:t>
            </a:r>
            <a:r>
              <a:rPr lang="ja-JP" altLang="en-US" i="0" dirty="0">
                <a:solidFill>
                  <a:srgbClr val="336699"/>
                </a:solidFill>
              </a:rPr>
              <a:t>医師</a:t>
            </a:r>
          </a:p>
        </p:txBody>
      </p:sp>
      <p:sp>
        <p:nvSpPr>
          <p:cNvPr id="18440" name="Rectangle 8"/>
          <p:cNvSpPr>
            <a:spLocks noRot="1" noChangeArrowheads="1"/>
          </p:cNvSpPr>
          <p:nvPr/>
        </p:nvSpPr>
        <p:spPr bwMode="auto">
          <a:xfrm>
            <a:off x="3476750" y="3029449"/>
            <a:ext cx="55086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eaLnBrk="1" hangingPunct="1">
              <a:spcBef>
                <a:spcPct val="0"/>
              </a:spcBef>
              <a:buClrTx/>
              <a:buSzTx/>
              <a:buFontTx/>
              <a:buNone/>
            </a:pPr>
            <a:r>
              <a:rPr lang="ja-JP" altLang="en-US" b="1" i="0" dirty="0">
                <a:ln>
                  <a:solidFill>
                    <a:schemeClr val="tx2"/>
                  </a:solidFill>
                </a:ln>
                <a:solidFill>
                  <a:srgbClr val="FFC000"/>
                </a:solidFill>
              </a:rPr>
              <a:t>イエローゾーン</a:t>
            </a:r>
            <a:r>
              <a:rPr lang="ja-JP" altLang="en-US" i="0" dirty="0">
                <a:solidFill>
                  <a:srgbClr val="FFCC00"/>
                </a:solidFill>
              </a:rPr>
              <a:t>  　</a:t>
            </a:r>
            <a:r>
              <a:rPr lang="ja-JP" altLang="en-US" sz="3000" i="0" dirty="0">
                <a:solidFill>
                  <a:srgbClr val="336699"/>
                </a:solidFill>
              </a:rPr>
              <a:t>カウンセラー</a:t>
            </a:r>
            <a:r>
              <a:rPr lang="ja-JP" altLang="en-US" i="0" dirty="0">
                <a:solidFill>
                  <a:srgbClr val="FFCC00"/>
                </a:solidFill>
              </a:rPr>
              <a:t>　　</a:t>
            </a:r>
          </a:p>
        </p:txBody>
      </p:sp>
      <p:sp>
        <p:nvSpPr>
          <p:cNvPr id="18441" name="AutoShape 9"/>
          <p:cNvSpPr>
            <a:spLocks/>
          </p:cNvSpPr>
          <p:nvPr/>
        </p:nvSpPr>
        <p:spPr bwMode="auto">
          <a:xfrm>
            <a:off x="1476375" y="2420938"/>
            <a:ext cx="576263" cy="3024286"/>
          </a:xfrm>
          <a:prstGeom prst="leftBrace">
            <a:avLst>
              <a:gd name="adj1" fmla="val 520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0"/>
              </a:spcBef>
              <a:buClrTx/>
              <a:buSzTx/>
              <a:buFontTx/>
              <a:buNone/>
            </a:pPr>
            <a:endParaRPr kumimoji="0" lang="ja-JP" altLang="en-US" sz="1800">
              <a:solidFill>
                <a:srgbClr val="000000"/>
              </a:solidFill>
              <a:latin typeface="Arial" pitchFamily="34" charset="0"/>
            </a:endParaRPr>
          </a:p>
        </p:txBody>
      </p:sp>
      <p:sp>
        <p:nvSpPr>
          <p:cNvPr id="18443" name="Rectangle 12"/>
          <p:cNvSpPr>
            <a:spLocks noRot="1" noChangeArrowheads="1"/>
          </p:cNvSpPr>
          <p:nvPr/>
        </p:nvSpPr>
        <p:spPr bwMode="auto">
          <a:xfrm>
            <a:off x="426480" y="3649728"/>
            <a:ext cx="1003117" cy="576263"/>
          </a:xfrm>
          <a:prstGeom prst="rect">
            <a:avLst/>
          </a:prstGeom>
          <a:solidFill>
            <a:srgbClr val="009900"/>
          </a:solidFill>
          <a:ln>
            <a:noFill/>
          </a:ln>
        </p:spPr>
        <p:txBody>
          <a:bodyPr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eaLnBrk="1" hangingPunct="1">
              <a:spcBef>
                <a:spcPct val="0"/>
              </a:spcBef>
              <a:buClrTx/>
              <a:buSzTx/>
              <a:buFontTx/>
              <a:buNone/>
            </a:pPr>
            <a:r>
              <a:rPr lang="ja-JP" altLang="en-US" b="1" i="0" dirty="0">
                <a:solidFill>
                  <a:schemeClr val="bg1"/>
                </a:solidFill>
              </a:rPr>
              <a:t>教師</a:t>
            </a:r>
            <a:r>
              <a:rPr lang="ja-JP" altLang="en-US" sz="1800" b="1" i="0" dirty="0">
                <a:solidFill>
                  <a:srgbClr val="000000"/>
                </a:solidFill>
              </a:rPr>
              <a:t>  </a:t>
            </a:r>
            <a:endParaRPr lang="ja-JP" altLang="en-US" sz="2000" b="1" i="0" dirty="0">
              <a:solidFill>
                <a:srgbClr val="000000"/>
              </a:solidFill>
            </a:endParaRPr>
          </a:p>
        </p:txBody>
      </p:sp>
      <p:sp>
        <p:nvSpPr>
          <p:cNvPr id="18444" name="Rectangle 13"/>
          <p:cNvSpPr>
            <a:spLocks noRot="1" noChangeArrowheads="1"/>
          </p:cNvSpPr>
          <p:nvPr/>
        </p:nvSpPr>
        <p:spPr bwMode="auto">
          <a:xfrm>
            <a:off x="5768830" y="3587672"/>
            <a:ext cx="3256409" cy="696980"/>
          </a:xfrm>
          <a:prstGeom prst="rect">
            <a:avLst/>
          </a:prstGeom>
          <a:solidFill>
            <a:srgbClr val="FFFF99"/>
          </a:solidFill>
          <a:ln w="28575">
            <a:solidFill>
              <a:srgbClr val="FFCC00"/>
            </a:solidFill>
            <a:miter lim="800000"/>
            <a:headEnd/>
            <a:tailEnd/>
          </a:ln>
        </p:spPr>
        <p:txBody>
          <a:bodyPr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eaLnBrk="1" hangingPunct="1">
              <a:spcBef>
                <a:spcPct val="0"/>
              </a:spcBef>
              <a:buClrTx/>
              <a:buSzTx/>
              <a:buFontTx/>
              <a:buNone/>
            </a:pPr>
            <a:r>
              <a:rPr lang="ja-JP" altLang="en-US" sz="1400" i="0" dirty="0">
                <a:solidFill>
                  <a:srgbClr val="000000"/>
                </a:solidFill>
                <a:latin typeface="HG丸ｺﾞｼｯｸM-PRO" panose="020F0600000000000000" pitchFamily="50" charset="-128"/>
                <a:ea typeface="HG丸ｺﾞｼｯｸM-PRO" panose="020F0600000000000000" pitchFamily="50" charset="-128"/>
              </a:rPr>
              <a:t>カウンセラーは、</a:t>
            </a:r>
            <a:endParaRPr lang="en-US" altLang="ja-JP" sz="1400" i="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sz="1400" i="0" dirty="0">
                <a:solidFill>
                  <a:srgbClr val="000000"/>
                </a:solidFill>
                <a:latin typeface="HG丸ｺﾞｼｯｸM-PRO" panose="020F0600000000000000" pitchFamily="50" charset="-128"/>
                <a:ea typeface="HG丸ｺﾞｼｯｸM-PRO" panose="020F0600000000000000" pitchFamily="50" charset="-128"/>
              </a:rPr>
              <a:t>イエローゾーンからレッドゾーンへ</a:t>
            </a:r>
            <a:endParaRPr lang="en-US" altLang="ja-JP" sz="1400" i="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sz="1400" i="0" dirty="0">
                <a:solidFill>
                  <a:srgbClr val="000000"/>
                </a:solidFill>
                <a:latin typeface="HG丸ｺﾞｼｯｸM-PRO" panose="020F0600000000000000" pitchFamily="50" charset="-128"/>
                <a:ea typeface="HG丸ｺﾞｼｯｸM-PRO" panose="020F0600000000000000" pitchFamily="50" charset="-128"/>
              </a:rPr>
              <a:t>子どもたちが</a:t>
            </a:r>
            <a:r>
              <a:rPr lang="ja-JP" altLang="en-US" sz="1400" dirty="0">
                <a:solidFill>
                  <a:srgbClr val="000000"/>
                </a:solidFill>
                <a:latin typeface="HG丸ｺﾞｼｯｸM-PRO" panose="020F0600000000000000" pitchFamily="50" charset="-128"/>
                <a:ea typeface="HG丸ｺﾞｼｯｸM-PRO" panose="020F0600000000000000" pitchFamily="50" charset="-128"/>
              </a:rPr>
              <a:t>移る</a:t>
            </a:r>
            <a:r>
              <a:rPr lang="ja-JP" altLang="en-US" sz="1400" i="0" dirty="0">
                <a:solidFill>
                  <a:srgbClr val="000000"/>
                </a:solidFill>
                <a:latin typeface="HG丸ｺﾞｼｯｸM-PRO" panose="020F0600000000000000" pitchFamily="50" charset="-128"/>
                <a:ea typeface="HG丸ｺﾞｼｯｸM-PRO" panose="020F0600000000000000" pitchFamily="50" charset="-128"/>
              </a:rPr>
              <a:t>ことを予防</a:t>
            </a:r>
          </a:p>
        </p:txBody>
      </p:sp>
      <p:sp>
        <p:nvSpPr>
          <p:cNvPr id="18445" name="Rectangle 14"/>
          <p:cNvSpPr>
            <a:spLocks noChangeArrowheads="1"/>
          </p:cNvSpPr>
          <p:nvPr/>
        </p:nvSpPr>
        <p:spPr bwMode="auto">
          <a:xfrm>
            <a:off x="468313" y="1581421"/>
            <a:ext cx="1409815" cy="639763"/>
          </a:xfrm>
          <a:prstGeom prst="rect">
            <a:avLst/>
          </a:prstGeom>
          <a:solidFill>
            <a:schemeClr val="accent1"/>
          </a:solidFill>
          <a:ln w="9525">
            <a:solidFill>
              <a:schemeClr val="tx1"/>
            </a:solidFill>
            <a:miter lim="800000"/>
            <a:headEnd/>
            <a:tailEnd/>
          </a:ln>
        </p:spPr>
        <p:txBody>
          <a:bodyPr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eaLnBrk="1" hangingPunct="1">
              <a:spcBef>
                <a:spcPct val="0"/>
              </a:spcBef>
              <a:buClrTx/>
              <a:buSzTx/>
              <a:buFontTx/>
              <a:buNone/>
            </a:pPr>
            <a:r>
              <a:rPr lang="ja-JP" altLang="en-US" sz="4000" b="1" i="0" dirty="0">
                <a:solidFill>
                  <a:srgbClr val="003366"/>
                </a:solidFill>
              </a:rPr>
              <a:t>災 害</a:t>
            </a:r>
          </a:p>
        </p:txBody>
      </p:sp>
      <p:sp>
        <p:nvSpPr>
          <p:cNvPr id="31758" name="Rectangle 15"/>
          <p:cNvSpPr>
            <a:spLocks noGrp="1" noChangeArrowheads="1"/>
          </p:cNvSpPr>
          <p:nvPr>
            <p:ph type="title"/>
          </p:nvPr>
        </p:nvSpPr>
        <p:spPr>
          <a:xfrm>
            <a:off x="3259211" y="1726491"/>
            <a:ext cx="1868248" cy="600446"/>
          </a:xfrm>
        </p:spPr>
        <p:txBody>
          <a:bodyPr/>
          <a:lstStyle/>
          <a:p>
            <a:pPr eaLnBrk="1" hangingPunct="1">
              <a:defRPr/>
            </a:pPr>
            <a:r>
              <a:rPr lang="ja-JP" altLang="en-US" sz="2800" b="1" dirty="0">
                <a:solidFill>
                  <a:schemeClr val="bg1">
                    <a:lumMod val="25000"/>
                  </a:schemeClr>
                </a:solidFill>
              </a:rPr>
              <a:t>子どもたち</a:t>
            </a:r>
          </a:p>
        </p:txBody>
      </p:sp>
      <p:sp>
        <p:nvSpPr>
          <p:cNvPr id="18447" name="Rectangle 16"/>
          <p:cNvSpPr>
            <a:spLocks noRot="1" noChangeArrowheads="1"/>
          </p:cNvSpPr>
          <p:nvPr/>
        </p:nvSpPr>
        <p:spPr bwMode="auto">
          <a:xfrm>
            <a:off x="5759443" y="1409533"/>
            <a:ext cx="3265796" cy="893128"/>
          </a:xfrm>
          <a:prstGeom prst="rect">
            <a:avLst/>
          </a:prstGeom>
          <a:solidFill>
            <a:srgbClr val="FFCCCC"/>
          </a:solidFill>
          <a:ln w="19050">
            <a:solidFill>
              <a:srgbClr val="FF0000"/>
            </a:solidFill>
            <a:miter lim="800000"/>
            <a:headEnd/>
            <a:tailEnd/>
          </a:ln>
        </p:spPr>
        <p:txBody>
          <a:bodyPr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eaLnBrk="1" hangingPunct="1">
              <a:spcBef>
                <a:spcPct val="0"/>
              </a:spcBef>
              <a:buClrTx/>
              <a:buSzTx/>
              <a:buFontTx/>
              <a:buNone/>
            </a:pPr>
            <a:r>
              <a:rPr lang="ja-JP" altLang="en-US" sz="1400" i="0" dirty="0">
                <a:solidFill>
                  <a:srgbClr val="000000"/>
                </a:solidFill>
                <a:latin typeface="HG丸ｺﾞｼｯｸM-PRO" panose="020F0600000000000000" pitchFamily="50" charset="-128"/>
                <a:ea typeface="HG丸ｺﾞｼｯｸM-PRO" panose="020F0600000000000000" pitchFamily="50" charset="-128"/>
              </a:rPr>
              <a:t>レッドゾーンでは人は普通の生活を</a:t>
            </a:r>
            <a:endParaRPr lang="en-US" altLang="ja-JP" sz="1400" i="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sz="1400" i="0" dirty="0">
                <a:solidFill>
                  <a:srgbClr val="000000"/>
                </a:solidFill>
                <a:latin typeface="HG丸ｺﾞｼｯｸM-PRO" panose="020F0600000000000000" pitchFamily="50" charset="-128"/>
                <a:ea typeface="HG丸ｺﾞｼｯｸM-PRO" panose="020F0600000000000000" pitchFamily="50" charset="-128"/>
              </a:rPr>
              <a:t>送れない状態</a:t>
            </a:r>
            <a:br>
              <a:rPr lang="ja-JP" altLang="en-US" sz="1400" i="0" dirty="0">
                <a:solidFill>
                  <a:srgbClr val="000000"/>
                </a:solidFill>
                <a:latin typeface="HG丸ｺﾞｼｯｸM-PRO" panose="020F0600000000000000" pitchFamily="50" charset="-128"/>
                <a:ea typeface="HG丸ｺﾞｼｯｸM-PRO" panose="020F0600000000000000" pitchFamily="50" charset="-128"/>
              </a:rPr>
            </a:br>
            <a:r>
              <a:rPr lang="ja-JP" altLang="en-US" sz="1400" i="0" dirty="0">
                <a:solidFill>
                  <a:srgbClr val="000000"/>
                </a:solidFill>
                <a:latin typeface="HG丸ｺﾞｼｯｸM-PRO" panose="020F0600000000000000" pitchFamily="50" charset="-128"/>
                <a:ea typeface="HG丸ｺﾞｼｯｸM-PRO" panose="020F0600000000000000" pitchFamily="50" charset="-128"/>
              </a:rPr>
              <a:t>普通に食べる、眠る</a:t>
            </a:r>
            <a:r>
              <a:rPr lang="ja-JP" altLang="en-US" sz="1400" dirty="0">
                <a:solidFill>
                  <a:srgbClr val="000000"/>
                </a:solidFill>
                <a:latin typeface="HG丸ｺﾞｼｯｸM-PRO" panose="020F0600000000000000" pitchFamily="50" charset="-128"/>
                <a:ea typeface="HG丸ｺﾞｼｯｸM-PRO" panose="020F0600000000000000" pitchFamily="50" charset="-128"/>
              </a:rPr>
              <a:t>、</a:t>
            </a:r>
            <a:r>
              <a:rPr lang="ja-JP" altLang="en-US" sz="1400" i="0" dirty="0">
                <a:solidFill>
                  <a:srgbClr val="000000"/>
                </a:solidFill>
                <a:latin typeface="HG丸ｺﾞｼｯｸM-PRO" panose="020F0600000000000000" pitchFamily="50" charset="-128"/>
                <a:ea typeface="HG丸ｺﾞｼｯｸM-PRO" panose="020F0600000000000000" pitchFamily="50" charset="-128"/>
              </a:rPr>
              <a:t>話す、勉強する</a:t>
            </a:r>
            <a:r>
              <a:rPr lang="ja-JP" altLang="en-US" sz="1400" dirty="0">
                <a:solidFill>
                  <a:srgbClr val="000000"/>
                </a:solidFill>
                <a:latin typeface="HG丸ｺﾞｼｯｸM-PRO" panose="020F0600000000000000" pitchFamily="50" charset="-128"/>
                <a:ea typeface="HG丸ｺﾞｼｯｸM-PRO" panose="020F0600000000000000" pitchFamily="50" charset="-128"/>
              </a:rPr>
              <a:t>、</a:t>
            </a:r>
            <a:r>
              <a:rPr lang="ja-JP" altLang="en-US" sz="1400" i="0" dirty="0">
                <a:solidFill>
                  <a:srgbClr val="000000"/>
                </a:solidFill>
                <a:latin typeface="HG丸ｺﾞｼｯｸM-PRO" panose="020F0600000000000000" pitchFamily="50" charset="-128"/>
                <a:ea typeface="HG丸ｺﾞｼｯｸM-PRO" panose="020F0600000000000000" pitchFamily="50" charset="-128"/>
              </a:rPr>
              <a:t>遊ぶことができない状態</a:t>
            </a:r>
          </a:p>
        </p:txBody>
      </p:sp>
      <p:sp>
        <p:nvSpPr>
          <p:cNvPr id="18448" name="Line 18"/>
          <p:cNvSpPr>
            <a:spLocks noChangeShapeType="1"/>
          </p:cNvSpPr>
          <p:nvPr/>
        </p:nvSpPr>
        <p:spPr bwMode="auto">
          <a:xfrm flipH="1">
            <a:off x="7380312" y="2636912"/>
            <a:ext cx="360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449" name="Line 19"/>
          <p:cNvSpPr>
            <a:spLocks noChangeShapeType="1"/>
          </p:cNvSpPr>
          <p:nvPr/>
        </p:nvSpPr>
        <p:spPr bwMode="auto">
          <a:xfrm flipH="1">
            <a:off x="6156324" y="3381651"/>
            <a:ext cx="360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453" name="Rectangle 10"/>
          <p:cNvSpPr>
            <a:spLocks noRot="1" noChangeArrowheads="1"/>
          </p:cNvSpPr>
          <p:nvPr/>
        </p:nvSpPr>
        <p:spPr bwMode="auto">
          <a:xfrm>
            <a:off x="336945" y="5582589"/>
            <a:ext cx="8560769" cy="889108"/>
          </a:xfrm>
          <a:prstGeom prst="rect">
            <a:avLst/>
          </a:prstGeom>
          <a:solidFill>
            <a:srgbClr val="99FF99"/>
          </a:solidFill>
          <a:ln w="19050">
            <a:solidFill>
              <a:srgbClr val="009900"/>
            </a:solidFill>
            <a:miter lim="800000"/>
            <a:headEnd/>
            <a:tailEnd/>
          </a:ln>
        </p:spPr>
        <p:txBody>
          <a:bodyPr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eaLnBrk="1" hangingPunct="1">
              <a:spcBef>
                <a:spcPct val="0"/>
              </a:spcBef>
              <a:buClrTx/>
              <a:buSzTx/>
              <a:buFontTx/>
              <a:buNone/>
            </a:pPr>
            <a:r>
              <a:rPr lang="ja-JP" altLang="en-US" sz="1800" b="1" i="0" dirty="0">
                <a:solidFill>
                  <a:srgbClr val="000000"/>
                </a:solidFill>
                <a:latin typeface="HG丸ｺﾞｼｯｸM-PRO" panose="020F0600000000000000" pitchFamily="50" charset="-128"/>
                <a:ea typeface="HG丸ｺﾞｼｯｸM-PRO" panose="020F0600000000000000" pitchFamily="50" charset="-128"/>
              </a:rPr>
              <a:t>教師の二つの役割：</a:t>
            </a:r>
            <a:r>
              <a:rPr lang="ja-JP" altLang="en-US" sz="1800" b="1" i="0" u="sng" dirty="0">
                <a:solidFill>
                  <a:srgbClr val="003399"/>
                </a:solidFill>
                <a:latin typeface="HG丸ｺﾞｼｯｸM-PRO" panose="020F0600000000000000" pitchFamily="50" charset="-128"/>
                <a:ea typeface="HG丸ｺﾞｼｯｸM-PRO" panose="020F0600000000000000" pitchFamily="50" charset="-128"/>
              </a:rPr>
              <a:t>子どもの教育と子どものセルフケアの援助</a:t>
            </a:r>
            <a:br>
              <a:rPr lang="ja-JP" altLang="en-US" sz="1800" b="1" i="0" dirty="0">
                <a:solidFill>
                  <a:srgbClr val="336600"/>
                </a:solidFill>
                <a:latin typeface="HG丸ｺﾞｼｯｸM-PRO" panose="020F0600000000000000" pitchFamily="50" charset="-128"/>
                <a:ea typeface="HG丸ｺﾞｼｯｸM-PRO" panose="020F0600000000000000" pitchFamily="50" charset="-128"/>
              </a:rPr>
            </a:br>
            <a:r>
              <a:rPr lang="ja-JP" altLang="en-US" sz="1800" b="1" i="0" dirty="0">
                <a:solidFill>
                  <a:srgbClr val="000000"/>
                </a:solidFill>
                <a:latin typeface="HG丸ｺﾞｼｯｸM-PRO" panose="020F0600000000000000" pitchFamily="50" charset="-128"/>
                <a:ea typeface="HG丸ｺﾞｼｯｸM-PRO" panose="020F0600000000000000" pitchFamily="50" charset="-128"/>
              </a:rPr>
              <a:t>教師は子どもたちがグリーンゾーンからイエローゾーンへ移ることを予防できる</a:t>
            </a:r>
            <a:br>
              <a:rPr lang="ja-JP" altLang="en-US" sz="1800" b="1" i="0" dirty="0">
                <a:solidFill>
                  <a:srgbClr val="000000"/>
                </a:solidFill>
                <a:latin typeface="HG丸ｺﾞｼｯｸM-PRO" panose="020F0600000000000000" pitchFamily="50" charset="-128"/>
                <a:ea typeface="HG丸ｺﾞｼｯｸM-PRO" panose="020F0600000000000000" pitchFamily="50" charset="-128"/>
              </a:rPr>
            </a:br>
            <a:r>
              <a:rPr lang="ja-JP" altLang="en-US" sz="1800" b="1" i="0" dirty="0">
                <a:solidFill>
                  <a:srgbClr val="000000"/>
                </a:solidFill>
                <a:latin typeface="HG丸ｺﾞｼｯｸM-PRO" panose="020F0600000000000000" pitchFamily="50" charset="-128"/>
                <a:ea typeface="HG丸ｺﾞｼｯｸM-PRO" panose="020F0600000000000000" pitchFamily="50" charset="-128"/>
              </a:rPr>
              <a:t>教師は医療行為に従事しないが医師と協力して子どもの心のケアにあたる</a:t>
            </a:r>
          </a:p>
        </p:txBody>
      </p:sp>
      <p:sp>
        <p:nvSpPr>
          <p:cNvPr id="18451" name="Text Box 24"/>
          <p:cNvSpPr txBox="1">
            <a:spLocks noChangeArrowheads="1"/>
          </p:cNvSpPr>
          <p:nvPr/>
        </p:nvSpPr>
        <p:spPr bwMode="auto">
          <a:xfrm>
            <a:off x="494091" y="522001"/>
            <a:ext cx="5545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50000"/>
              </a:spcBef>
              <a:buClrTx/>
              <a:buSzTx/>
              <a:buFontTx/>
              <a:buNone/>
            </a:pPr>
            <a:r>
              <a:rPr lang="ja-JP" altLang="en-US" sz="3600" dirty="0">
                <a:solidFill>
                  <a:schemeClr val="accent2">
                    <a:lumMod val="90000"/>
                  </a:schemeClr>
                </a:solidFill>
                <a:latin typeface="HG丸ｺﾞｼｯｸM-PRO" panose="020F0600000000000000" pitchFamily="50" charset="-128"/>
                <a:ea typeface="HG丸ｺﾞｼｯｸM-PRO" panose="020F0600000000000000" pitchFamily="50" charset="-128"/>
              </a:rPr>
              <a:t>●</a:t>
            </a:r>
            <a:r>
              <a:rPr lang="ja-JP" altLang="en-US" sz="3600" i="0" dirty="0">
                <a:latin typeface="HG丸ｺﾞｼｯｸM-PRO" panose="020F0600000000000000" pitchFamily="50" charset="-128"/>
                <a:ea typeface="HG丸ｺﾞｼｯｸM-PRO" panose="020F0600000000000000" pitchFamily="50" charset="-128"/>
              </a:rPr>
              <a:t>心のケア 教師の役割</a:t>
            </a:r>
          </a:p>
        </p:txBody>
      </p:sp>
      <p:sp>
        <p:nvSpPr>
          <p:cNvPr id="22" name="テキスト ボックス 21"/>
          <p:cNvSpPr txBox="1"/>
          <p:nvPr/>
        </p:nvSpPr>
        <p:spPr>
          <a:xfrm>
            <a:off x="6047236" y="577678"/>
            <a:ext cx="3096764" cy="338554"/>
          </a:xfrm>
          <a:prstGeom prst="rect">
            <a:avLst/>
          </a:prstGeom>
          <a:noFill/>
        </p:spPr>
        <p:txBody>
          <a:bodyPr wrap="square" rtlCol="0">
            <a:spAutoFit/>
          </a:bodyPr>
          <a:lstStyle/>
          <a:p>
            <a:r>
              <a:rPr kumimoji="1" lang="ja-JP" altLang="en-US" sz="1600" dirty="0">
                <a:solidFill>
                  <a:schemeClr val="tx1"/>
                </a:solidFill>
              </a:rPr>
              <a:t>＊</a:t>
            </a:r>
            <a:r>
              <a:rPr kumimoji="1" lang="en-US" altLang="ja-JP" sz="1600" dirty="0">
                <a:solidFill>
                  <a:schemeClr val="tx1"/>
                </a:solidFill>
              </a:rPr>
              <a:t>EARTH</a:t>
            </a:r>
            <a:r>
              <a:rPr kumimoji="1" lang="ja-JP" altLang="en-US" sz="1600" dirty="0">
                <a:solidFill>
                  <a:schemeClr val="tx1"/>
                </a:solidFill>
              </a:rPr>
              <a:t>ハンドブック</a:t>
            </a:r>
            <a:r>
              <a:rPr kumimoji="1" lang="en-US" altLang="ja-JP" sz="1600" dirty="0">
                <a:solidFill>
                  <a:schemeClr val="tx1"/>
                </a:solidFill>
              </a:rPr>
              <a:t>P50</a:t>
            </a:r>
            <a:endParaRPr kumimoji="1" lang="ja-JP" altLang="en-US" sz="1600" dirty="0">
              <a:solidFill>
                <a:schemeClr val="tx1"/>
              </a:solidFill>
            </a:endParaRPr>
          </a:p>
        </p:txBody>
      </p:sp>
    </p:spTree>
    <p:extLst>
      <p:ext uri="{BB962C8B-B14F-4D97-AF65-F5344CB8AC3E}">
        <p14:creationId xmlns:p14="http://schemas.microsoft.com/office/powerpoint/2010/main" val="18451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750" y="335391"/>
            <a:ext cx="8162925" cy="1323439"/>
          </a:xfrm>
        </p:spPr>
        <p:txBody>
          <a:bodyPr/>
          <a:lstStyle/>
          <a:p>
            <a:pPr eaLnBrk="1" hangingPunct="1"/>
            <a:r>
              <a:rPr lang="ja-JP" altLang="en-US" sz="3600" dirty="0">
                <a:solidFill>
                  <a:schemeClr val="accent2">
                    <a:lumMod val="90000"/>
                  </a:schemeClr>
                </a:solidFill>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学校における心のケアのポイント</a:t>
            </a:r>
          </a:p>
        </p:txBody>
      </p:sp>
      <p:sp>
        <p:nvSpPr>
          <p:cNvPr id="26627" name="Rectangle 3"/>
          <p:cNvSpPr>
            <a:spLocks noGrp="1" noChangeArrowheads="1"/>
          </p:cNvSpPr>
          <p:nvPr>
            <p:ph type="body" idx="1"/>
          </p:nvPr>
        </p:nvSpPr>
        <p:spPr>
          <a:xfrm>
            <a:off x="611560" y="2021797"/>
            <a:ext cx="8326437" cy="4378325"/>
          </a:xfrm>
        </p:spPr>
        <p:txBody>
          <a:bodyPr/>
          <a:lstStyle/>
          <a:p>
            <a:pPr eaLnBrk="1" hangingPunct="1">
              <a:lnSpc>
                <a:spcPct val="90000"/>
              </a:lnSpc>
              <a:buFont typeface="Wingdings" pitchFamily="2" charset="2"/>
              <a:buNone/>
              <a:defRPr/>
            </a:pPr>
            <a:endParaRPr lang="ja-JP" altLang="en-US" sz="2400" dirty="0"/>
          </a:p>
          <a:p>
            <a:pPr eaLnBrk="1" hangingPunct="1">
              <a:defRPr/>
            </a:pPr>
            <a:r>
              <a:rPr lang="ja-JP" altLang="en-US" sz="2400" b="1" dirty="0">
                <a:latin typeface="HG丸ｺﾞｼｯｸM-PRO" panose="020F0600000000000000" pitchFamily="50" charset="-128"/>
                <a:ea typeface="HG丸ｺﾞｼｯｸM-PRO" panose="020F0600000000000000" pitchFamily="50" charset="-128"/>
              </a:rPr>
              <a:t>気持ちを表現できる関係と場づくり！</a:t>
            </a:r>
          </a:p>
          <a:p>
            <a:pPr marL="0" indent="0" eaLnBrk="1" hangingPunct="1">
              <a:buFont typeface="Wingdings" pitchFamily="2" charset="2"/>
              <a:buNone/>
              <a:defRPr/>
            </a:pPr>
            <a:r>
              <a:rPr lang="ja-JP" altLang="en-US" sz="2800" dirty="0">
                <a:latin typeface="HG丸ｺﾞｼｯｸM-PRO" panose="020F0600000000000000" pitchFamily="50" charset="-128"/>
                <a:ea typeface="HG丸ｺﾞｼｯｸM-PRO" panose="020F0600000000000000" pitchFamily="50" charset="-128"/>
              </a:rPr>
              <a:t>　</a:t>
            </a:r>
            <a:endParaRPr lang="en-US" altLang="ja-JP" sz="2800" dirty="0">
              <a:latin typeface="HG丸ｺﾞｼｯｸM-PRO" panose="020F0600000000000000" pitchFamily="50" charset="-128"/>
              <a:ea typeface="HG丸ｺﾞｼｯｸM-PRO" panose="020F0600000000000000" pitchFamily="50" charset="-128"/>
            </a:endParaRPr>
          </a:p>
          <a:p>
            <a:pPr marL="0" indent="0">
              <a:buNone/>
              <a:defRPr/>
            </a:pPr>
            <a:endParaRPr lang="en-US" altLang="ja-JP" sz="2800" b="1" dirty="0">
              <a:latin typeface="HG丸ｺﾞｼｯｸM-PRO" panose="020F0600000000000000" pitchFamily="50" charset="-128"/>
              <a:ea typeface="HG丸ｺﾞｼｯｸM-PRO" panose="020F0600000000000000" pitchFamily="50" charset="-128"/>
            </a:endParaRPr>
          </a:p>
          <a:p>
            <a:pPr>
              <a:defRPr/>
            </a:pPr>
            <a:r>
              <a:rPr lang="ja-JP" altLang="en-US" sz="2400" b="1" dirty="0">
                <a:latin typeface="HG丸ｺﾞｼｯｸM-PRO" panose="020F0600000000000000" pitchFamily="50" charset="-128"/>
                <a:ea typeface="HG丸ｺﾞｼｯｸM-PRO" panose="020F0600000000000000" pitchFamily="50" charset="-128"/>
              </a:rPr>
              <a:t>安定した生活を保障する！</a:t>
            </a:r>
            <a:endParaRPr lang="en-US" altLang="ja-JP" sz="2400" b="1" dirty="0">
              <a:latin typeface="HG丸ｺﾞｼｯｸM-PRO" panose="020F0600000000000000" pitchFamily="50" charset="-128"/>
              <a:ea typeface="HG丸ｺﾞｼｯｸM-PRO" panose="020F0600000000000000" pitchFamily="50" charset="-128"/>
            </a:endParaRPr>
          </a:p>
          <a:p>
            <a:pPr>
              <a:defRPr/>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defRPr/>
            </a:pPr>
            <a:endParaRPr lang="ja-JP" altLang="en-US" sz="2400" b="1" dirty="0">
              <a:latin typeface="HG丸ｺﾞｼｯｸM-PRO" panose="020F0600000000000000" pitchFamily="50" charset="-128"/>
              <a:ea typeface="HG丸ｺﾞｼｯｸM-PRO" panose="020F0600000000000000" pitchFamily="50" charset="-128"/>
            </a:endParaRPr>
          </a:p>
          <a:p>
            <a:pPr>
              <a:defRPr/>
            </a:pPr>
            <a:r>
              <a:rPr lang="ja-JP" altLang="en-US" sz="2400" b="1" dirty="0">
                <a:latin typeface="HG丸ｺﾞｼｯｸM-PRO" panose="020F0600000000000000" pitchFamily="50" charset="-128"/>
                <a:ea typeface="HG丸ｺﾞｼｯｸM-PRO" panose="020F0600000000000000" pitchFamily="50" charset="-128"/>
              </a:rPr>
              <a:t>ストレスについて仲間と一緒に学ぶ！</a:t>
            </a:r>
            <a:endParaRPr lang="en-US" altLang="ja-JP" sz="2400" b="1" dirty="0">
              <a:latin typeface="HG丸ｺﾞｼｯｸM-PRO" panose="020F0600000000000000" pitchFamily="50" charset="-128"/>
              <a:ea typeface="HG丸ｺﾞｼｯｸM-PRO" panose="020F0600000000000000" pitchFamily="50" charset="-128"/>
            </a:endParaRPr>
          </a:p>
          <a:p>
            <a:pPr>
              <a:defRPr/>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defRPr/>
            </a:pPr>
            <a:endParaRPr lang="ja-JP" altLang="en-US" sz="2400" b="1" dirty="0">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defRPr/>
            </a:pPr>
            <a:r>
              <a:rPr lang="ja-JP" altLang="en-US" sz="2800" b="1" dirty="0">
                <a:latin typeface="HG丸ｺﾞｼｯｸM-PRO" panose="020F0600000000000000" pitchFamily="50" charset="-128"/>
                <a:ea typeface="HG丸ｺﾞｼｯｸM-PRO" panose="020F0600000000000000" pitchFamily="50" charset="-128"/>
              </a:rPr>
              <a:t>　</a:t>
            </a:r>
            <a:endParaRPr lang="en-US" altLang="ja-JP" sz="2400" dirty="0"/>
          </a:p>
          <a:p>
            <a:pPr eaLnBrk="1" hangingPunct="1">
              <a:lnSpc>
                <a:spcPct val="90000"/>
              </a:lnSpc>
              <a:buFont typeface="Wingdings" pitchFamily="2" charset="2"/>
              <a:buNone/>
              <a:defRPr/>
            </a:pPr>
            <a:r>
              <a:rPr lang="ja-JP" altLang="en-US" sz="2400" dirty="0"/>
              <a:t>　　　</a:t>
            </a:r>
            <a:endParaRPr lang="ja-JP" altLang="en-US" sz="900" dirty="0"/>
          </a:p>
        </p:txBody>
      </p:sp>
      <p:grpSp>
        <p:nvGrpSpPr>
          <p:cNvPr id="14340" name="グループ化 1"/>
          <p:cNvGrpSpPr>
            <a:grpSpLocks/>
          </p:cNvGrpSpPr>
          <p:nvPr/>
        </p:nvGrpSpPr>
        <p:grpSpPr bwMode="auto">
          <a:xfrm>
            <a:off x="539750" y="1420864"/>
            <a:ext cx="8280400" cy="898526"/>
            <a:chOff x="539552" y="1903389"/>
            <a:chExt cx="8280920" cy="898574"/>
          </a:xfrm>
        </p:grpSpPr>
        <p:sp>
          <p:nvSpPr>
            <p:cNvPr id="14341" name="Oval 19"/>
            <p:cNvSpPr>
              <a:spLocks noChangeArrowheads="1"/>
            </p:cNvSpPr>
            <p:nvPr/>
          </p:nvSpPr>
          <p:spPr bwMode="auto">
            <a:xfrm>
              <a:off x="539552" y="1903389"/>
              <a:ext cx="2201985" cy="863600"/>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solidFill>
                  <a:srgbClr val="000000"/>
                </a:solidFill>
                <a:latin typeface="Arial" charset="0"/>
              </a:endParaRPr>
            </a:p>
          </p:txBody>
        </p:sp>
        <p:sp>
          <p:nvSpPr>
            <p:cNvPr id="14342" name="Text Box 20"/>
            <p:cNvSpPr txBox="1">
              <a:spLocks noChangeArrowheads="1"/>
            </p:cNvSpPr>
            <p:nvPr/>
          </p:nvSpPr>
          <p:spPr bwMode="auto">
            <a:xfrm>
              <a:off x="1187624" y="2082825"/>
              <a:ext cx="92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50000"/>
                </a:spcBef>
                <a:buClrTx/>
                <a:buSzTx/>
                <a:buFontTx/>
                <a:buNone/>
              </a:pPr>
              <a:r>
                <a:rPr kumimoji="0" lang="ja-JP" altLang="en-US" sz="2800" i="0" dirty="0">
                  <a:solidFill>
                    <a:srgbClr val="000000"/>
                  </a:solidFill>
                  <a:latin typeface="Arial" charset="0"/>
                </a:rPr>
                <a:t>安心</a:t>
              </a:r>
            </a:p>
          </p:txBody>
        </p:sp>
        <p:sp>
          <p:nvSpPr>
            <p:cNvPr id="14343" name="Oval 19"/>
            <p:cNvSpPr>
              <a:spLocks noChangeArrowheads="1"/>
            </p:cNvSpPr>
            <p:nvPr/>
          </p:nvSpPr>
          <p:spPr bwMode="auto">
            <a:xfrm>
              <a:off x="4040757" y="1938363"/>
              <a:ext cx="2259435" cy="863600"/>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solidFill>
                  <a:srgbClr val="000000"/>
                </a:solidFill>
                <a:latin typeface="Arial" charset="0"/>
              </a:endParaRPr>
            </a:p>
          </p:txBody>
        </p:sp>
        <p:sp>
          <p:nvSpPr>
            <p:cNvPr id="14344" name="Oval 19"/>
            <p:cNvSpPr>
              <a:spLocks noChangeArrowheads="1"/>
            </p:cNvSpPr>
            <p:nvPr/>
          </p:nvSpPr>
          <p:spPr bwMode="auto">
            <a:xfrm>
              <a:off x="6156003" y="1938363"/>
              <a:ext cx="2664469" cy="863600"/>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solidFill>
                  <a:srgbClr val="000000"/>
                </a:solidFill>
                <a:latin typeface="Arial" charset="0"/>
              </a:endParaRPr>
            </a:p>
          </p:txBody>
        </p:sp>
        <p:sp>
          <p:nvSpPr>
            <p:cNvPr id="14345" name="Text Box 20"/>
            <p:cNvSpPr txBox="1">
              <a:spLocks noChangeArrowheads="1"/>
            </p:cNvSpPr>
            <p:nvPr/>
          </p:nvSpPr>
          <p:spPr bwMode="auto">
            <a:xfrm>
              <a:off x="4500488" y="2113692"/>
              <a:ext cx="1439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50000"/>
                </a:spcBef>
                <a:buClrTx/>
                <a:buSzTx/>
                <a:buFontTx/>
                <a:buNone/>
              </a:pPr>
              <a:r>
                <a:rPr kumimoji="0" lang="ja-JP" altLang="en-US" sz="2800" i="0">
                  <a:solidFill>
                    <a:srgbClr val="000000"/>
                  </a:solidFill>
                  <a:latin typeface="Arial" charset="0"/>
                </a:rPr>
                <a:t>　表現</a:t>
              </a:r>
            </a:p>
          </p:txBody>
        </p:sp>
        <p:sp>
          <p:nvSpPr>
            <p:cNvPr id="14346" name="Text Box 20"/>
            <p:cNvSpPr txBox="1">
              <a:spLocks noChangeArrowheads="1"/>
            </p:cNvSpPr>
            <p:nvPr/>
          </p:nvSpPr>
          <p:spPr bwMode="auto">
            <a:xfrm>
              <a:off x="6606232" y="2097113"/>
              <a:ext cx="1854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50000"/>
                </a:spcBef>
                <a:buClrTx/>
                <a:buSzTx/>
                <a:buFontTx/>
                <a:buNone/>
              </a:pPr>
              <a:r>
                <a:rPr kumimoji="0" lang="ja-JP" altLang="en-US" sz="2800" i="0">
                  <a:solidFill>
                    <a:srgbClr val="000000"/>
                  </a:solidFill>
                  <a:latin typeface="Arial" charset="0"/>
                </a:rPr>
                <a:t>チャレンジ</a:t>
              </a:r>
            </a:p>
          </p:txBody>
        </p:sp>
        <p:sp>
          <p:nvSpPr>
            <p:cNvPr id="14347" name="Oval 19"/>
            <p:cNvSpPr>
              <a:spLocks noChangeArrowheads="1"/>
            </p:cNvSpPr>
            <p:nvPr/>
          </p:nvSpPr>
          <p:spPr bwMode="auto">
            <a:xfrm>
              <a:off x="2411760" y="1916832"/>
              <a:ext cx="1944216" cy="863600"/>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solidFill>
                  <a:srgbClr val="000000"/>
                </a:solidFill>
                <a:latin typeface="Arial" charset="0"/>
              </a:endParaRPr>
            </a:p>
          </p:txBody>
        </p:sp>
        <p:sp>
          <p:nvSpPr>
            <p:cNvPr id="14348" name="Text Box 20"/>
            <p:cNvSpPr txBox="1">
              <a:spLocks noChangeArrowheads="1"/>
            </p:cNvSpPr>
            <p:nvPr/>
          </p:nvSpPr>
          <p:spPr bwMode="auto">
            <a:xfrm>
              <a:off x="2683550" y="2095045"/>
              <a:ext cx="1730415" cy="5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50000"/>
                </a:spcBef>
                <a:buClrTx/>
                <a:buSzTx/>
                <a:buFontTx/>
                <a:buNone/>
              </a:pPr>
              <a:r>
                <a:rPr kumimoji="0" lang="ja-JP" altLang="en-US" sz="2800" dirty="0">
                  <a:solidFill>
                    <a:srgbClr val="000000"/>
                  </a:solidFill>
                  <a:latin typeface="Arial" charset="0"/>
                </a:rPr>
                <a:t>つながり</a:t>
              </a:r>
              <a:r>
                <a:rPr kumimoji="0" lang="ja-JP" altLang="en-US" sz="2800" i="0" dirty="0">
                  <a:solidFill>
                    <a:srgbClr val="000000"/>
                  </a:solidFill>
                  <a:latin typeface="Arial" charset="0"/>
                </a:rPr>
                <a:t>　　</a:t>
              </a:r>
            </a:p>
          </p:txBody>
        </p:sp>
      </p:grpSp>
      <p:sp>
        <p:nvSpPr>
          <p:cNvPr id="13" name="テキスト ボックス 12"/>
          <p:cNvSpPr txBox="1"/>
          <p:nvPr/>
        </p:nvSpPr>
        <p:spPr>
          <a:xfrm>
            <a:off x="5436096" y="248198"/>
            <a:ext cx="3816844" cy="338554"/>
          </a:xfrm>
          <a:prstGeom prst="rect">
            <a:avLst/>
          </a:prstGeom>
          <a:noFill/>
        </p:spPr>
        <p:txBody>
          <a:bodyPr wrap="square" rtlCol="0">
            <a:spAutoFit/>
          </a:bodyPr>
          <a:lstStyle/>
          <a:p>
            <a:r>
              <a:rPr kumimoji="1" lang="ja-JP" altLang="en-US" sz="1600" dirty="0">
                <a:solidFill>
                  <a:schemeClr val="tx1"/>
                </a:solidFill>
              </a:rPr>
              <a:t>＊</a:t>
            </a:r>
            <a:r>
              <a:rPr kumimoji="1" lang="en-US" altLang="ja-JP" sz="1600" dirty="0">
                <a:solidFill>
                  <a:schemeClr val="tx1"/>
                </a:solidFill>
              </a:rPr>
              <a:t>EARTH</a:t>
            </a:r>
            <a:r>
              <a:rPr kumimoji="1" lang="ja-JP" altLang="en-US" sz="1600" dirty="0">
                <a:solidFill>
                  <a:schemeClr val="tx1"/>
                </a:solidFill>
              </a:rPr>
              <a:t>ハンドブック</a:t>
            </a:r>
            <a:r>
              <a:rPr kumimoji="1" lang="en-US" altLang="ja-JP" sz="1600" dirty="0">
                <a:solidFill>
                  <a:schemeClr val="tx1"/>
                </a:solidFill>
              </a:rPr>
              <a:t>P63</a:t>
            </a:r>
            <a:r>
              <a:rPr kumimoji="1" lang="ja-JP" altLang="en-US" sz="1600" dirty="0">
                <a:solidFill>
                  <a:schemeClr val="tx1"/>
                </a:solidFill>
              </a:rPr>
              <a:t>～</a:t>
            </a:r>
            <a:r>
              <a:rPr kumimoji="1" lang="en-US" altLang="ja-JP" sz="1600" dirty="0">
                <a:solidFill>
                  <a:schemeClr val="tx1"/>
                </a:solidFill>
              </a:rPr>
              <a:t>69</a:t>
            </a:r>
            <a:endParaRPr kumimoji="1" lang="ja-JP" altLang="en-US" sz="1600" dirty="0">
              <a:solidFill>
                <a:schemeClr val="tx1"/>
              </a:solidFill>
            </a:endParaRPr>
          </a:p>
        </p:txBody>
      </p:sp>
      <p:sp>
        <p:nvSpPr>
          <p:cNvPr id="3" name="テキスト ボックス 2"/>
          <p:cNvSpPr txBox="1"/>
          <p:nvPr/>
        </p:nvSpPr>
        <p:spPr>
          <a:xfrm>
            <a:off x="850427" y="2881308"/>
            <a:ext cx="7609705" cy="840230"/>
          </a:xfrm>
          <a:prstGeom prst="rect">
            <a:avLst/>
          </a:prstGeom>
          <a:solidFill>
            <a:srgbClr val="FFFF99"/>
          </a:solidFill>
        </p:spPr>
        <p:txBody>
          <a:bodyPr wrap="square" rtlCol="0">
            <a:spAutoFit/>
          </a:bodyPr>
          <a:lstStyle/>
          <a:p>
            <a:pPr marL="0" indent="0" eaLnBrk="1" hangingPunct="1">
              <a:lnSpc>
                <a:spcPct val="90000"/>
              </a:lnSpc>
              <a:buFont typeface="Wingdings" pitchFamily="2" charset="2"/>
              <a:buNone/>
              <a:defRPr/>
            </a:pPr>
            <a:r>
              <a:rPr lang="ja-JP" altLang="en-US" sz="1800" dirty="0">
                <a:solidFill>
                  <a:schemeClr val="tx1"/>
                </a:solidFill>
                <a:latin typeface="HG丸ｺﾞｼｯｸM-PRO" panose="020F0600000000000000" pitchFamily="50" charset="-128"/>
              </a:rPr>
              <a:t>　 心地の良い対話  「不安なこと、つらいこと」への共感　</a:t>
            </a:r>
            <a:endParaRPr lang="en-US" altLang="ja-JP" sz="1800" dirty="0">
              <a:solidFill>
                <a:schemeClr val="tx1"/>
              </a:solidFill>
              <a:latin typeface="HG丸ｺﾞｼｯｸM-PRO" panose="020F0600000000000000" pitchFamily="50" charset="-128"/>
            </a:endParaRPr>
          </a:p>
          <a:p>
            <a:pPr marL="0" indent="0" eaLnBrk="1" hangingPunct="1">
              <a:lnSpc>
                <a:spcPct val="90000"/>
              </a:lnSpc>
              <a:buFont typeface="Wingdings" pitchFamily="2" charset="2"/>
              <a:buNone/>
              <a:defRPr/>
            </a:pPr>
            <a:r>
              <a:rPr lang="ja-JP" altLang="en-US" sz="1800" dirty="0">
                <a:solidFill>
                  <a:schemeClr val="tx1"/>
                </a:solidFill>
                <a:latin typeface="HG丸ｺﾞｼｯｸM-PRO" panose="020F0600000000000000" pitchFamily="50" charset="-128"/>
              </a:rPr>
              <a:t>　「心配している」気持ちを伝える　安心して話せる雰囲気づくり</a:t>
            </a:r>
            <a:endParaRPr lang="en-US" altLang="ja-JP" sz="1800" dirty="0">
              <a:solidFill>
                <a:schemeClr val="tx1"/>
              </a:solidFill>
              <a:latin typeface="HG丸ｺﾞｼｯｸM-PRO" panose="020F0600000000000000" pitchFamily="50" charset="-128"/>
            </a:endParaRPr>
          </a:p>
          <a:p>
            <a:pPr marL="0" indent="0" eaLnBrk="1" hangingPunct="1">
              <a:lnSpc>
                <a:spcPct val="90000"/>
              </a:lnSpc>
              <a:buFont typeface="Wingdings" pitchFamily="2" charset="2"/>
              <a:buNone/>
              <a:defRPr/>
            </a:pPr>
            <a:r>
              <a:rPr lang="ja-JP" altLang="en-US" sz="1800" dirty="0">
                <a:solidFill>
                  <a:schemeClr val="tx1"/>
                </a:solidFill>
                <a:latin typeface="HG丸ｺﾞｼｯｸM-PRO" panose="020F0600000000000000" pitchFamily="50" charset="-128"/>
              </a:rPr>
              <a:t>　◆</a:t>
            </a:r>
            <a:r>
              <a:rPr lang="ja-JP" altLang="en-US" sz="1800" u="sng" dirty="0">
                <a:solidFill>
                  <a:schemeClr val="tx1"/>
                </a:solidFill>
                <a:latin typeface="HG丸ｺﾞｼｯｸM-PRO" panose="020F0600000000000000" pitchFamily="50" charset="-128"/>
              </a:rPr>
              <a:t>人は信頼関係のなかでこそ表現したくなります</a:t>
            </a:r>
          </a:p>
        </p:txBody>
      </p:sp>
      <p:sp>
        <p:nvSpPr>
          <p:cNvPr id="16" name="テキスト ボックス 15"/>
          <p:cNvSpPr txBox="1"/>
          <p:nvPr/>
        </p:nvSpPr>
        <p:spPr>
          <a:xfrm>
            <a:off x="797163" y="4340071"/>
            <a:ext cx="7955230" cy="840230"/>
          </a:xfrm>
          <a:prstGeom prst="rect">
            <a:avLst/>
          </a:prstGeom>
          <a:solidFill>
            <a:srgbClr val="FFFF99"/>
          </a:solidFill>
        </p:spPr>
        <p:txBody>
          <a:bodyPr wrap="square" rtlCol="0">
            <a:spAutoFit/>
          </a:bodyPr>
          <a:lstStyle/>
          <a:p>
            <a:pPr eaLnBrk="1" hangingPunct="1">
              <a:lnSpc>
                <a:spcPct val="90000"/>
              </a:lnSpc>
              <a:buFont typeface="Wingdings" pitchFamily="2" charset="2"/>
              <a:buNone/>
              <a:defRPr/>
            </a:pPr>
            <a:r>
              <a:rPr lang="ja-JP" altLang="en-US" sz="1800" dirty="0">
                <a:solidFill>
                  <a:schemeClr val="tx1"/>
                </a:solidFill>
                <a:latin typeface="HG丸ｺﾞｼｯｸM-PRO" panose="020F0600000000000000" pitchFamily="50" charset="-128"/>
              </a:rPr>
              <a:t>　「食事・睡眠・排便などの生活リズムを整えること」を最優先</a:t>
            </a:r>
            <a:endParaRPr lang="en-US" altLang="ja-JP" sz="1800" dirty="0">
              <a:solidFill>
                <a:schemeClr val="tx1"/>
              </a:solidFill>
              <a:latin typeface="HG丸ｺﾞｼｯｸM-PRO" panose="020F0600000000000000" pitchFamily="50" charset="-128"/>
            </a:endParaRPr>
          </a:p>
          <a:p>
            <a:pPr eaLnBrk="1" hangingPunct="1">
              <a:lnSpc>
                <a:spcPct val="90000"/>
              </a:lnSpc>
              <a:buFont typeface="Wingdings" pitchFamily="2" charset="2"/>
              <a:buNone/>
              <a:defRPr/>
            </a:pPr>
            <a:r>
              <a:rPr lang="ja-JP" altLang="en-US" sz="1800" dirty="0">
                <a:solidFill>
                  <a:schemeClr val="tx1"/>
                </a:solidFill>
                <a:latin typeface="HG丸ｺﾞｼｯｸM-PRO" panose="020F0600000000000000" pitchFamily="50" charset="-128"/>
              </a:rPr>
              <a:t>　　感染症の正しい知識と予防策を学ぶことが安心感へ</a:t>
            </a:r>
            <a:endParaRPr lang="en-US" altLang="ja-JP" sz="1800" dirty="0">
              <a:solidFill>
                <a:schemeClr val="tx1"/>
              </a:solidFill>
              <a:latin typeface="HG丸ｺﾞｼｯｸM-PRO" panose="020F0600000000000000" pitchFamily="50" charset="-128"/>
            </a:endParaRPr>
          </a:p>
          <a:p>
            <a:pPr eaLnBrk="1" hangingPunct="1">
              <a:lnSpc>
                <a:spcPct val="90000"/>
              </a:lnSpc>
              <a:buFont typeface="Wingdings" pitchFamily="2" charset="2"/>
              <a:buNone/>
              <a:defRPr/>
            </a:pPr>
            <a:r>
              <a:rPr lang="ja-JP" altLang="en-US" sz="1800" dirty="0">
                <a:solidFill>
                  <a:schemeClr val="tx1"/>
                </a:solidFill>
                <a:latin typeface="HG丸ｺﾞｼｯｸM-PRO" panose="020F0600000000000000" pitchFamily="50" charset="-128"/>
              </a:rPr>
              <a:t>　◆ </a:t>
            </a:r>
            <a:r>
              <a:rPr lang="ja-JP" altLang="en-US" sz="1800" u="sng" dirty="0">
                <a:solidFill>
                  <a:schemeClr val="tx1"/>
                </a:solidFill>
                <a:latin typeface="HG丸ｺﾞｼｯｸM-PRO" panose="020F0600000000000000" pitchFamily="50" charset="-128"/>
              </a:rPr>
              <a:t>身体面が落ち着くと、心も安定してきて前向きな気持ちが出てきます</a:t>
            </a:r>
            <a:endParaRPr lang="en-US" altLang="ja-JP" sz="1800" u="sng" dirty="0">
              <a:solidFill>
                <a:schemeClr val="tx1"/>
              </a:solidFill>
              <a:latin typeface="HG丸ｺﾞｼｯｸM-PRO" panose="020F0600000000000000" pitchFamily="50" charset="-128"/>
            </a:endParaRPr>
          </a:p>
        </p:txBody>
      </p:sp>
      <p:sp>
        <p:nvSpPr>
          <p:cNvPr id="17" name="テキスト ボックス 16"/>
          <p:cNvSpPr txBox="1"/>
          <p:nvPr/>
        </p:nvSpPr>
        <p:spPr>
          <a:xfrm>
            <a:off x="760990" y="5750466"/>
            <a:ext cx="8027576" cy="590931"/>
          </a:xfrm>
          <a:prstGeom prst="rect">
            <a:avLst/>
          </a:prstGeom>
          <a:solidFill>
            <a:srgbClr val="FFFF99"/>
          </a:solidFill>
        </p:spPr>
        <p:txBody>
          <a:bodyPr wrap="square" rtlCol="0">
            <a:spAutoFit/>
          </a:bodyPr>
          <a:lstStyle/>
          <a:p>
            <a:pPr eaLnBrk="1" hangingPunct="1">
              <a:lnSpc>
                <a:spcPct val="90000"/>
              </a:lnSpc>
              <a:buNone/>
              <a:defRPr/>
            </a:pPr>
            <a:r>
              <a:rPr lang="ja-JP" altLang="en-US" sz="1800" dirty="0">
                <a:solidFill>
                  <a:schemeClr val="tx1"/>
                </a:solidFill>
                <a:latin typeface="HG丸ｺﾞｼｯｸM-PRO" panose="020F0600000000000000" pitchFamily="50" charset="-128"/>
              </a:rPr>
              <a:t>「だれにでもおこる正常な反応」「対処方法」を学ぶとセルフケア力アップ　　  </a:t>
            </a:r>
            <a:endParaRPr lang="en-US" altLang="ja-JP" sz="1800" dirty="0">
              <a:solidFill>
                <a:schemeClr val="tx1"/>
              </a:solidFill>
              <a:latin typeface="HG丸ｺﾞｼｯｸM-PRO" panose="020F0600000000000000" pitchFamily="50" charset="-128"/>
            </a:endParaRPr>
          </a:p>
          <a:p>
            <a:pPr eaLnBrk="1" hangingPunct="1">
              <a:lnSpc>
                <a:spcPct val="90000"/>
              </a:lnSpc>
              <a:buNone/>
              <a:defRPr/>
            </a:pPr>
            <a:r>
              <a:rPr lang="en-US" altLang="ja-JP" sz="1800" dirty="0">
                <a:solidFill>
                  <a:schemeClr val="tx1"/>
                </a:solidFill>
                <a:latin typeface="HG丸ｺﾞｼｯｸM-PRO" panose="020F0600000000000000" pitchFamily="50" charset="-128"/>
              </a:rPr>
              <a:t>  </a:t>
            </a:r>
            <a:r>
              <a:rPr lang="ja-JP" altLang="en-US" sz="1800" dirty="0">
                <a:solidFill>
                  <a:schemeClr val="tx1"/>
                </a:solidFill>
                <a:latin typeface="HG丸ｺﾞｼｯｸM-PRO" panose="020F0600000000000000" pitchFamily="50" charset="-128"/>
              </a:rPr>
              <a:t>◆</a:t>
            </a:r>
            <a:r>
              <a:rPr lang="ja-JP" altLang="en-US" sz="1800" u="sng" dirty="0">
                <a:solidFill>
                  <a:schemeClr val="tx1"/>
                </a:solidFill>
                <a:latin typeface="HG丸ｺﾞｼｯｸM-PRO" panose="020F0600000000000000" pitchFamily="50" charset="-128"/>
              </a:rPr>
              <a:t>ストレス反応への対処方法を仲間で学ぶと効果は大きくなります</a:t>
            </a:r>
            <a:endParaRPr lang="en-US" altLang="ja-JP" sz="1800" u="sng" dirty="0">
              <a:solidFill>
                <a:schemeClr val="tx1"/>
              </a:solidFill>
              <a:latin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07A340E6-620C-4A12-8954-F7D18FADB7D6}"/>
              </a:ext>
            </a:extLst>
          </p:cNvPr>
          <p:cNvSpPr/>
          <p:nvPr/>
        </p:nvSpPr>
        <p:spPr bwMode="auto">
          <a:xfrm>
            <a:off x="6768137" y="5337434"/>
            <a:ext cx="1656347" cy="354307"/>
          </a:xfrm>
          <a:prstGeom prst="roundRect">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気持ちを整える</a:t>
            </a:r>
          </a:p>
        </p:txBody>
      </p:sp>
      <p:sp>
        <p:nvSpPr>
          <p:cNvPr id="20" name="四角形: 角を丸くする 19">
            <a:extLst>
              <a:ext uri="{FF2B5EF4-FFF2-40B4-BE49-F238E27FC236}">
                <a16:creationId xmlns:a16="http://schemas.microsoft.com/office/drawing/2014/main" id="{A4664075-22D9-45AD-A2EA-EC03F5774C74}"/>
              </a:ext>
            </a:extLst>
          </p:cNvPr>
          <p:cNvSpPr/>
          <p:nvPr/>
        </p:nvSpPr>
        <p:spPr bwMode="auto">
          <a:xfrm>
            <a:off x="6768137" y="3937396"/>
            <a:ext cx="1656347" cy="354307"/>
          </a:xfrm>
          <a:prstGeom prst="roundRect">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b="1" dirty="0">
                <a:solidFill>
                  <a:schemeClr val="bg1"/>
                </a:solidFill>
                <a:latin typeface="BIZ UDPゴシック" panose="020B0400000000000000" pitchFamily="50" charset="-128"/>
                <a:ea typeface="BIZ UDPゴシック" panose="020B0400000000000000" pitchFamily="50" charset="-128"/>
              </a:rPr>
              <a:t>　身体</a:t>
            </a:r>
            <a:r>
              <a:rPr kumimoji="1" lang="ja-JP" altLang="en-US" sz="16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を整える</a:t>
            </a:r>
          </a:p>
        </p:txBody>
      </p:sp>
      <p:sp>
        <p:nvSpPr>
          <p:cNvPr id="21" name="四角形: 角を丸くする 20">
            <a:extLst>
              <a:ext uri="{FF2B5EF4-FFF2-40B4-BE49-F238E27FC236}">
                <a16:creationId xmlns:a16="http://schemas.microsoft.com/office/drawing/2014/main" id="{F2D6F859-F8A6-455D-87C7-822DF4BF4CB8}"/>
              </a:ext>
            </a:extLst>
          </p:cNvPr>
          <p:cNvSpPr/>
          <p:nvPr/>
        </p:nvSpPr>
        <p:spPr bwMode="auto">
          <a:xfrm>
            <a:off x="6704917" y="2464327"/>
            <a:ext cx="1656347" cy="354307"/>
          </a:xfrm>
          <a:prstGeom prst="roundRect">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  環境を整える</a:t>
            </a:r>
          </a:p>
        </p:txBody>
      </p:sp>
    </p:spTree>
    <p:extLst>
      <p:ext uri="{BB962C8B-B14F-4D97-AF65-F5344CB8AC3E}">
        <p14:creationId xmlns:p14="http://schemas.microsoft.com/office/powerpoint/2010/main" val="181178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59792" y="647539"/>
            <a:ext cx="8316912" cy="707886"/>
          </a:xfrm>
        </p:spPr>
        <p:txBody>
          <a:bodyPr/>
          <a:lstStyle/>
          <a:p>
            <a:pPr eaLnBrk="1" hangingPunct="1"/>
            <a:r>
              <a:rPr lang="ja-JP" altLang="en-US" sz="3600" dirty="0">
                <a:solidFill>
                  <a:schemeClr val="accent2">
                    <a:lumMod val="90000"/>
                  </a:schemeClr>
                </a:solidFill>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心のケア教育プログラム  </a:t>
            </a:r>
            <a:endParaRPr lang="ja-JP" altLang="en-US" sz="2800" dirty="0">
              <a:latin typeface="HG丸ｺﾞｼｯｸM-PRO" panose="020F0600000000000000" pitchFamily="50" charset="-128"/>
              <a:ea typeface="HG丸ｺﾞｼｯｸM-PRO" panose="020F0600000000000000" pitchFamily="50" charset="-128"/>
            </a:endParaRPr>
          </a:p>
        </p:txBody>
      </p:sp>
      <p:sp>
        <p:nvSpPr>
          <p:cNvPr id="18435" name="Rectangle 3"/>
          <p:cNvSpPr>
            <a:spLocks noGrp="1" noChangeArrowheads="1"/>
          </p:cNvSpPr>
          <p:nvPr>
            <p:ph type="body" idx="1"/>
          </p:nvPr>
        </p:nvSpPr>
        <p:spPr>
          <a:xfrm>
            <a:off x="832048" y="2264229"/>
            <a:ext cx="7772400" cy="3751262"/>
          </a:xfrm>
        </p:spPr>
        <p:txBody>
          <a:bodyPr/>
          <a:lstStyle/>
          <a:p>
            <a:pPr marL="0" indent="0" eaLnBrk="1" hangingPunct="1">
              <a:lnSpc>
                <a:spcPct val="80000"/>
              </a:lnSpc>
              <a:buFont typeface="Wingdings" pitchFamily="2" charset="2"/>
              <a:buNone/>
              <a:defRPr/>
            </a:pPr>
            <a:endParaRPr lang="ja-JP" altLang="en-US" sz="2800" dirty="0"/>
          </a:p>
          <a:p>
            <a:pPr eaLnBrk="1" hangingPunct="1">
              <a:lnSpc>
                <a:spcPct val="80000"/>
              </a:lnSpc>
              <a:defRPr/>
            </a:pPr>
            <a:r>
              <a:rPr lang="ja-JP" altLang="en-US" sz="2400" b="1" u="sng" dirty="0">
                <a:latin typeface="HG丸ｺﾞｼｯｸM-PRO" panose="020F0600000000000000" pitchFamily="50" charset="-128"/>
                <a:ea typeface="HG丸ｺﾞｼｯｸM-PRO" panose="020F0600000000000000" pitchFamily="50" charset="-128"/>
              </a:rPr>
              <a:t>日常の健康生活への支援</a:t>
            </a:r>
            <a:endParaRPr lang="en-US" altLang="ja-JP" sz="2400" b="1" dirty="0">
              <a:latin typeface="HG丸ｺﾞｼｯｸM-PRO" panose="020F0600000000000000" pitchFamily="50" charset="-128"/>
              <a:ea typeface="HG丸ｺﾞｼｯｸM-PRO" panose="020F0600000000000000" pitchFamily="50" charset="-128"/>
            </a:endParaRPr>
          </a:p>
          <a:p>
            <a:pPr marL="0" indent="0" eaLnBrk="1" hangingPunct="1">
              <a:lnSpc>
                <a:spcPct val="80000"/>
              </a:lnSpc>
              <a:buNone/>
              <a:defRPr/>
            </a:pPr>
            <a:r>
              <a:rPr lang="ja-JP" altLang="en-US" sz="2000" dirty="0">
                <a:latin typeface="HG丸ｺﾞｼｯｸM-PRO" panose="020F0600000000000000" pitchFamily="50" charset="-128"/>
                <a:ea typeface="HG丸ｺﾞｼｯｸM-PRO" panose="020F0600000000000000" pitchFamily="50" charset="-128"/>
              </a:rPr>
              <a:t>      （睡眠、食欲、排便、イライラ感など身体面を中心に行う）</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80000"/>
              </a:lnSpc>
              <a:buNone/>
              <a:defRPr/>
            </a:pPr>
            <a:r>
              <a:rPr lang="ja-JP" altLang="en-US" sz="2000" dirty="0">
                <a:latin typeface="HG丸ｺﾞｼｯｸM-PRO" panose="020F0600000000000000" pitchFamily="50" charset="-128"/>
                <a:ea typeface="HG丸ｺﾞｼｯｸM-PRO" panose="020F0600000000000000" pitchFamily="50" charset="-128"/>
              </a:rPr>
              <a:t>　・きめ細やかな健康観察、臨時健康診断</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80000"/>
              </a:lnSpc>
              <a:buNone/>
              <a:defRPr/>
            </a:pPr>
            <a:r>
              <a:rPr lang="ja-JP" altLang="en-US" sz="2000" dirty="0">
                <a:latin typeface="HG丸ｺﾞｼｯｸM-PRO" panose="020F0600000000000000" pitchFamily="50" charset="-128"/>
                <a:ea typeface="HG丸ｺﾞｼｯｸM-PRO" panose="020F0600000000000000" pitchFamily="50" charset="-128"/>
              </a:rPr>
              <a:t>　・健康アンケート</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80000"/>
              </a:lnSpc>
              <a:buNone/>
              <a:defRPr/>
            </a:pPr>
            <a:r>
              <a:rPr lang="ja-JP" altLang="en-US" sz="2000" dirty="0">
                <a:latin typeface="HG丸ｺﾞｼｯｸM-PRO" panose="020F0600000000000000" pitchFamily="50" charset="-128"/>
                <a:ea typeface="HG丸ｺﾞｼｯｸM-PRO" panose="020F0600000000000000" pitchFamily="50" charset="-128"/>
              </a:rPr>
              <a:t>　・リラクセーションや体ほぐし運動</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80000"/>
              </a:lnSpc>
              <a:defRPr/>
            </a:pPr>
            <a:r>
              <a:rPr lang="ja-JP" altLang="en-US" sz="2400" b="1" u="sng" dirty="0">
                <a:latin typeface="HG丸ｺﾞｼｯｸM-PRO" panose="020F0600000000000000" pitchFamily="50" charset="-128"/>
                <a:ea typeface="HG丸ｺﾞｼｯｸM-PRO" panose="020F0600000000000000" pitchFamily="50" charset="-128"/>
              </a:rPr>
              <a:t>児童生徒と一緒にできる活動</a:t>
            </a:r>
            <a:endParaRPr lang="en-US" altLang="ja-JP" sz="2400" b="1" dirty="0">
              <a:latin typeface="HG丸ｺﾞｼｯｸM-PRO" panose="020F0600000000000000" pitchFamily="50" charset="-128"/>
              <a:ea typeface="HG丸ｺﾞｼｯｸM-PRO" panose="020F0600000000000000" pitchFamily="50" charset="-128"/>
            </a:endParaRPr>
          </a:p>
          <a:p>
            <a:pPr marL="0" indent="0" eaLnBrk="1" hangingPunct="1">
              <a:lnSpc>
                <a:spcPct val="80000"/>
              </a:lnSpc>
              <a:buNone/>
              <a:defRPr/>
            </a:pPr>
            <a:r>
              <a:rPr lang="ja-JP" altLang="en-US" sz="2000" dirty="0">
                <a:latin typeface="HG丸ｺﾞｼｯｸM-PRO" panose="020F0600000000000000" pitchFamily="50" charset="-128"/>
                <a:ea typeface="HG丸ｺﾞｼｯｸM-PRO" panose="020F0600000000000000" pitchFamily="50" charset="-128"/>
              </a:rPr>
              <a:t>　・遊ぶ→</a:t>
            </a:r>
            <a:r>
              <a:rPr lang="ja-JP" altLang="en-US" sz="1800" dirty="0">
                <a:latin typeface="HG丸ｺﾞｼｯｸM-PRO" panose="020F0600000000000000" pitchFamily="50" charset="-128"/>
                <a:ea typeface="HG丸ｺﾞｼｯｸM-PRO" panose="020F0600000000000000" pitchFamily="50" charset="-128"/>
              </a:rPr>
              <a:t>子どもたちのつぶやきが聞こえる</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lnSpc>
                <a:spcPct val="80000"/>
              </a:lnSpc>
              <a:defRPr/>
            </a:pPr>
            <a:r>
              <a:rPr lang="ja-JP" altLang="en-US" sz="2400" b="1" u="sng" dirty="0">
                <a:latin typeface="HG丸ｺﾞｼｯｸM-PRO" panose="020F0600000000000000" pitchFamily="50" charset="-128"/>
                <a:ea typeface="HG丸ｺﾞｼｯｸM-PRO" panose="020F0600000000000000" pitchFamily="50" charset="-128"/>
              </a:rPr>
              <a:t>一体感を感じられる行事</a:t>
            </a:r>
            <a:endParaRPr lang="en-US" altLang="ja-JP" sz="2400" b="1" u="sng" dirty="0">
              <a:latin typeface="HG丸ｺﾞｼｯｸM-PRO" panose="020F0600000000000000" pitchFamily="50" charset="-128"/>
              <a:ea typeface="HG丸ｺﾞｼｯｸM-PRO" panose="020F0600000000000000" pitchFamily="50" charset="-128"/>
            </a:endParaRPr>
          </a:p>
          <a:p>
            <a:pPr marL="0" indent="0" eaLnBrk="1" hangingPunct="1">
              <a:lnSpc>
                <a:spcPct val="80000"/>
              </a:lnSpc>
              <a:buNone/>
              <a:defRPr/>
            </a:pPr>
            <a:r>
              <a:rPr lang="ja-JP" altLang="en-US" sz="24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合唱、朗読、ボディコンタクトゲームなど→</a:t>
            </a:r>
            <a:r>
              <a:rPr lang="ja-JP" altLang="en-US" sz="2000" b="1" u="sng" dirty="0">
                <a:solidFill>
                  <a:srgbClr val="FF0000"/>
                </a:solidFill>
                <a:latin typeface="HG丸ｺﾞｼｯｸM-PRO" panose="020F0600000000000000" pitchFamily="50" charset="-128"/>
                <a:ea typeface="HG丸ｺﾞｼｯｸM-PRO" panose="020F0600000000000000" pitchFamily="50" charset="-128"/>
              </a:rPr>
              <a:t>今は工夫必要</a:t>
            </a:r>
            <a:endParaRPr lang="en-US" altLang="ja-JP" sz="2000" b="1" u="sng"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80000"/>
              </a:lnSpc>
              <a:defRPr/>
            </a:pPr>
            <a:r>
              <a:rPr lang="ja-JP" altLang="en-US" sz="2400" b="1" u="sng" dirty="0">
                <a:latin typeface="HG丸ｺﾞｼｯｸM-PRO" panose="020F0600000000000000" pitchFamily="50" charset="-128"/>
                <a:ea typeface="HG丸ｺﾞｼｯｸM-PRO" panose="020F0600000000000000" pitchFamily="50" charset="-128"/>
              </a:rPr>
              <a:t>気持ちを表現できる活動</a:t>
            </a:r>
            <a:endParaRPr lang="en-US" altLang="ja-JP" sz="2400" b="1" u="sng" dirty="0">
              <a:latin typeface="HG丸ｺﾞｼｯｸM-PRO" panose="020F0600000000000000" pitchFamily="50" charset="-128"/>
              <a:ea typeface="HG丸ｺﾞｼｯｸM-PRO" panose="020F0600000000000000" pitchFamily="50" charset="-128"/>
            </a:endParaRPr>
          </a:p>
          <a:p>
            <a:pPr marL="0" indent="0" eaLnBrk="1" hangingPunct="1">
              <a:lnSpc>
                <a:spcPct val="80000"/>
              </a:lnSpc>
              <a:buNone/>
              <a:defRPr/>
            </a:pPr>
            <a:r>
              <a:rPr lang="ja-JP" altLang="en-US" sz="2000" dirty="0">
                <a:latin typeface="HG丸ｺﾞｼｯｸM-PRO" panose="020F0600000000000000" pitchFamily="50" charset="-128"/>
                <a:ea typeface="HG丸ｺﾞｼｯｸM-PRO" panose="020F0600000000000000" pitchFamily="50" charset="-128"/>
              </a:rPr>
              <a:t>　・ひとこと日記、健康アンケート、全員面談など</a:t>
            </a:r>
          </a:p>
          <a:p>
            <a:pPr marL="0" indent="0" eaLnBrk="1" hangingPunct="1">
              <a:lnSpc>
                <a:spcPct val="80000"/>
              </a:lnSpc>
              <a:buNone/>
              <a:defRPr/>
            </a:pPr>
            <a:endParaRPr lang="en-US" altLang="ja-JP" sz="2400" u="sng" dirty="0">
              <a:latin typeface="HG丸ｺﾞｼｯｸM-PRO" panose="020F0600000000000000" pitchFamily="50" charset="-128"/>
              <a:ea typeface="HG丸ｺﾞｼｯｸM-PRO" panose="020F0600000000000000" pitchFamily="50" charset="-128"/>
            </a:endParaRPr>
          </a:p>
          <a:p>
            <a:pPr marL="0" indent="0" eaLnBrk="1" hangingPunct="1">
              <a:lnSpc>
                <a:spcPct val="80000"/>
              </a:lnSpc>
              <a:buNone/>
              <a:defRPr/>
            </a:pPr>
            <a:r>
              <a:rPr lang="ja-JP" altLang="en-US" sz="1800" dirty="0">
                <a:latin typeface="HG丸ｺﾞｼｯｸM-PRO" panose="020F0600000000000000" pitchFamily="50" charset="-128"/>
                <a:ea typeface="HG丸ｺﾞｼｯｸM-PRO" panose="020F0600000000000000" pitchFamily="50" charset="-128"/>
              </a:rPr>
              <a:t>　　　　　　　　　　　　　　　　　　　　</a:t>
            </a:r>
          </a:p>
          <a:p>
            <a:pPr eaLnBrk="1" hangingPunct="1">
              <a:lnSpc>
                <a:spcPct val="80000"/>
              </a:lnSpc>
              <a:buFont typeface="Wingdings" pitchFamily="2" charset="2"/>
              <a:buNone/>
              <a:defRPr/>
            </a:pPr>
            <a:endParaRPr lang="ja-JP" altLang="en-US" sz="2800" dirty="0"/>
          </a:p>
          <a:p>
            <a:pPr eaLnBrk="1" hangingPunct="1">
              <a:lnSpc>
                <a:spcPct val="80000"/>
              </a:lnSpc>
              <a:buFont typeface="Wingdings" pitchFamily="2" charset="2"/>
              <a:buNone/>
              <a:defRPr/>
            </a:pPr>
            <a:endParaRPr lang="ja-JP" altLang="en-US" sz="2800" dirty="0"/>
          </a:p>
        </p:txBody>
      </p:sp>
      <p:grpSp>
        <p:nvGrpSpPr>
          <p:cNvPr id="2" name="グループ化 1"/>
          <p:cNvGrpSpPr/>
          <p:nvPr/>
        </p:nvGrpSpPr>
        <p:grpSpPr>
          <a:xfrm>
            <a:off x="5986318" y="3899133"/>
            <a:ext cx="3118119" cy="1000410"/>
            <a:chOff x="5986318" y="3507290"/>
            <a:chExt cx="3118119" cy="1938247"/>
          </a:xfrm>
        </p:grpSpPr>
        <p:sp>
          <p:nvSpPr>
            <p:cNvPr id="19470" name="Oval 19"/>
            <p:cNvSpPr>
              <a:spLocks noChangeArrowheads="1"/>
            </p:cNvSpPr>
            <p:nvPr/>
          </p:nvSpPr>
          <p:spPr bwMode="auto">
            <a:xfrm>
              <a:off x="5986318" y="3573016"/>
              <a:ext cx="3118119" cy="1872521"/>
            </a:xfrm>
            <a:prstGeom prst="ellipse">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latin typeface="Arial" charset="0"/>
              </a:endParaRPr>
            </a:p>
          </p:txBody>
        </p:sp>
        <p:sp>
          <p:nvSpPr>
            <p:cNvPr id="19471" name="Text Box 20"/>
            <p:cNvSpPr txBox="1">
              <a:spLocks noChangeArrowheads="1"/>
            </p:cNvSpPr>
            <p:nvPr/>
          </p:nvSpPr>
          <p:spPr bwMode="auto">
            <a:xfrm>
              <a:off x="6235637" y="3507290"/>
              <a:ext cx="2704770" cy="189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lgn="ctr">
                <a:spcBef>
                  <a:spcPct val="50000"/>
                </a:spcBef>
                <a:buClrTx/>
                <a:buSzTx/>
                <a:buFontTx/>
                <a:buNone/>
              </a:pPr>
              <a:br>
                <a:rPr kumimoji="0" lang="en-US" altLang="ja-JP" sz="1600" b="1" i="0" dirty="0">
                  <a:latin typeface="HG丸ｺﾞｼｯｸM-PRO" panose="020F0600000000000000" pitchFamily="50" charset="-128"/>
                  <a:ea typeface="HG丸ｺﾞｼｯｸM-PRO" panose="020F0600000000000000" pitchFamily="50" charset="-128"/>
                </a:rPr>
              </a:br>
              <a:r>
                <a:rPr kumimoji="0" lang="ja-JP" altLang="en-US" sz="1600" b="1" dirty="0">
                  <a:latin typeface="HG丸ｺﾞｼｯｸM-PRO" panose="020F0600000000000000" pitchFamily="50" charset="-128"/>
                  <a:ea typeface="HG丸ｺﾞｼｯｸM-PRO" panose="020F0600000000000000" pitchFamily="50" charset="-128"/>
                </a:rPr>
                <a:t>普段取り組んでいる活動が心のケアにつながる</a:t>
              </a:r>
              <a:endParaRPr kumimoji="0" lang="en-US" altLang="ja-JP" sz="1600" b="1" i="0" dirty="0">
                <a:latin typeface="HG丸ｺﾞｼｯｸM-PRO" panose="020F0600000000000000" pitchFamily="50" charset="-128"/>
                <a:ea typeface="HG丸ｺﾞｼｯｸM-PRO" panose="020F0600000000000000" pitchFamily="50" charset="-128"/>
              </a:endParaRPr>
            </a:p>
            <a:p>
              <a:pPr>
                <a:spcBef>
                  <a:spcPct val="50000"/>
                </a:spcBef>
                <a:buClrTx/>
                <a:buSzTx/>
                <a:buFontTx/>
                <a:buNone/>
              </a:pPr>
              <a:endParaRPr kumimoji="0" lang="en-US" altLang="ja-JP" sz="2400" i="0" dirty="0">
                <a:latin typeface="Arial" charset="0"/>
              </a:endParaRPr>
            </a:p>
          </p:txBody>
        </p:sp>
      </p:grpSp>
      <p:grpSp>
        <p:nvGrpSpPr>
          <p:cNvPr id="19461" name="グループ化 13"/>
          <p:cNvGrpSpPr>
            <a:grpSpLocks/>
          </p:cNvGrpSpPr>
          <p:nvPr/>
        </p:nvGrpSpPr>
        <p:grpSpPr bwMode="auto">
          <a:xfrm>
            <a:off x="467545" y="1556792"/>
            <a:ext cx="8136903" cy="849005"/>
            <a:chOff x="539552" y="1903389"/>
            <a:chExt cx="8280920" cy="898574"/>
          </a:xfrm>
        </p:grpSpPr>
        <p:sp>
          <p:nvSpPr>
            <p:cNvPr id="19462" name="Oval 19"/>
            <p:cNvSpPr>
              <a:spLocks noChangeArrowheads="1"/>
            </p:cNvSpPr>
            <p:nvPr/>
          </p:nvSpPr>
          <p:spPr bwMode="auto">
            <a:xfrm>
              <a:off x="539552" y="1903389"/>
              <a:ext cx="2201985" cy="863600"/>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solidFill>
                  <a:srgbClr val="000000"/>
                </a:solidFill>
                <a:latin typeface="Arial" charset="0"/>
              </a:endParaRPr>
            </a:p>
          </p:txBody>
        </p:sp>
        <p:sp>
          <p:nvSpPr>
            <p:cNvPr id="19463" name="Text Box 20"/>
            <p:cNvSpPr txBox="1">
              <a:spLocks noChangeArrowheads="1"/>
            </p:cNvSpPr>
            <p:nvPr/>
          </p:nvSpPr>
          <p:spPr bwMode="auto">
            <a:xfrm>
              <a:off x="1187624" y="2082825"/>
              <a:ext cx="92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50000"/>
                </a:spcBef>
                <a:buClrTx/>
                <a:buSzTx/>
                <a:buFontTx/>
                <a:buNone/>
              </a:pPr>
              <a:r>
                <a:rPr kumimoji="0" lang="ja-JP" altLang="en-US" sz="2800" i="0" dirty="0">
                  <a:solidFill>
                    <a:srgbClr val="000000"/>
                  </a:solidFill>
                  <a:latin typeface="Arial" charset="0"/>
                </a:rPr>
                <a:t>安心</a:t>
              </a:r>
            </a:p>
          </p:txBody>
        </p:sp>
        <p:sp>
          <p:nvSpPr>
            <p:cNvPr id="19464" name="Oval 19"/>
            <p:cNvSpPr>
              <a:spLocks noChangeArrowheads="1"/>
            </p:cNvSpPr>
            <p:nvPr/>
          </p:nvSpPr>
          <p:spPr bwMode="auto">
            <a:xfrm>
              <a:off x="4040757" y="1938363"/>
              <a:ext cx="2259435" cy="863600"/>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solidFill>
                  <a:srgbClr val="000000"/>
                </a:solidFill>
                <a:latin typeface="Arial" charset="0"/>
              </a:endParaRPr>
            </a:p>
          </p:txBody>
        </p:sp>
        <p:sp>
          <p:nvSpPr>
            <p:cNvPr id="19465" name="Oval 19"/>
            <p:cNvSpPr>
              <a:spLocks noChangeArrowheads="1"/>
            </p:cNvSpPr>
            <p:nvPr/>
          </p:nvSpPr>
          <p:spPr bwMode="auto">
            <a:xfrm>
              <a:off x="6156003" y="1938363"/>
              <a:ext cx="2664469" cy="863600"/>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solidFill>
                  <a:srgbClr val="000000"/>
                </a:solidFill>
                <a:latin typeface="Arial" charset="0"/>
              </a:endParaRPr>
            </a:p>
          </p:txBody>
        </p:sp>
        <p:sp>
          <p:nvSpPr>
            <p:cNvPr id="19466" name="Text Box 20"/>
            <p:cNvSpPr txBox="1">
              <a:spLocks noChangeArrowheads="1"/>
            </p:cNvSpPr>
            <p:nvPr/>
          </p:nvSpPr>
          <p:spPr bwMode="auto">
            <a:xfrm>
              <a:off x="4500488" y="2113692"/>
              <a:ext cx="1439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50000"/>
                </a:spcBef>
                <a:buClrTx/>
                <a:buSzTx/>
                <a:buFontTx/>
                <a:buNone/>
              </a:pPr>
              <a:r>
                <a:rPr kumimoji="0" lang="ja-JP" altLang="en-US" sz="2800" i="0">
                  <a:solidFill>
                    <a:srgbClr val="000000"/>
                  </a:solidFill>
                  <a:latin typeface="Arial" charset="0"/>
                </a:rPr>
                <a:t>　表現</a:t>
              </a:r>
            </a:p>
          </p:txBody>
        </p:sp>
        <p:sp>
          <p:nvSpPr>
            <p:cNvPr id="19467" name="Text Box 20"/>
            <p:cNvSpPr txBox="1">
              <a:spLocks noChangeArrowheads="1"/>
            </p:cNvSpPr>
            <p:nvPr/>
          </p:nvSpPr>
          <p:spPr bwMode="auto">
            <a:xfrm>
              <a:off x="6606232" y="2097113"/>
              <a:ext cx="1854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50000"/>
                </a:spcBef>
                <a:buClrTx/>
                <a:buSzTx/>
                <a:buFontTx/>
                <a:buNone/>
              </a:pPr>
              <a:r>
                <a:rPr kumimoji="0" lang="ja-JP" altLang="en-US" sz="2800" i="0" dirty="0">
                  <a:solidFill>
                    <a:srgbClr val="000000"/>
                  </a:solidFill>
                  <a:latin typeface="Arial" charset="0"/>
                </a:rPr>
                <a:t>チャレンジ</a:t>
              </a:r>
            </a:p>
          </p:txBody>
        </p:sp>
        <p:sp>
          <p:nvSpPr>
            <p:cNvPr id="19468" name="Oval 19"/>
            <p:cNvSpPr>
              <a:spLocks noChangeArrowheads="1"/>
            </p:cNvSpPr>
            <p:nvPr/>
          </p:nvSpPr>
          <p:spPr bwMode="auto">
            <a:xfrm>
              <a:off x="2411760" y="1916832"/>
              <a:ext cx="1944216" cy="863600"/>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solidFill>
                  <a:srgbClr val="000000"/>
                </a:solidFill>
                <a:latin typeface="Arial" charset="0"/>
              </a:endParaRPr>
            </a:p>
          </p:txBody>
        </p:sp>
        <p:sp>
          <p:nvSpPr>
            <p:cNvPr id="19469" name="Text Box 20"/>
            <p:cNvSpPr txBox="1">
              <a:spLocks noChangeArrowheads="1"/>
            </p:cNvSpPr>
            <p:nvPr/>
          </p:nvSpPr>
          <p:spPr bwMode="auto">
            <a:xfrm>
              <a:off x="2706854" y="2094396"/>
              <a:ext cx="1543101" cy="55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50000"/>
                </a:spcBef>
                <a:buClrTx/>
                <a:buSzTx/>
                <a:buFontTx/>
                <a:buNone/>
              </a:pPr>
              <a:r>
                <a:rPr kumimoji="0" lang="ja-JP" altLang="en-US" sz="2800" dirty="0">
                  <a:solidFill>
                    <a:srgbClr val="000000"/>
                  </a:solidFill>
                  <a:latin typeface="Arial" charset="0"/>
                </a:rPr>
                <a:t>つながり</a:t>
              </a:r>
              <a:r>
                <a:rPr kumimoji="0" lang="ja-JP" altLang="en-US" sz="2800" i="0" dirty="0">
                  <a:solidFill>
                    <a:srgbClr val="000000"/>
                  </a:solidFill>
                  <a:latin typeface="Arial" charset="0"/>
                </a:rPr>
                <a:t>　　</a:t>
              </a:r>
            </a:p>
          </p:txBody>
        </p:sp>
      </p:grpSp>
      <p:sp>
        <p:nvSpPr>
          <p:cNvPr id="16" name="テキスト ボックス 15"/>
          <p:cNvSpPr txBox="1"/>
          <p:nvPr/>
        </p:nvSpPr>
        <p:spPr>
          <a:xfrm>
            <a:off x="5716422" y="6334581"/>
            <a:ext cx="3427578" cy="338554"/>
          </a:xfrm>
          <a:prstGeom prst="rect">
            <a:avLst/>
          </a:prstGeom>
          <a:noFill/>
        </p:spPr>
        <p:txBody>
          <a:bodyPr wrap="square" rtlCol="0">
            <a:spAutoFit/>
          </a:bodyPr>
          <a:lstStyle/>
          <a:p>
            <a:r>
              <a:rPr kumimoji="1" lang="ja-JP" altLang="en-US" sz="1600" dirty="0">
                <a:solidFill>
                  <a:schemeClr val="tx1"/>
                </a:solidFill>
              </a:rPr>
              <a:t>＊</a:t>
            </a:r>
            <a:r>
              <a:rPr kumimoji="1" lang="en-US" altLang="ja-JP" sz="1600" dirty="0">
                <a:solidFill>
                  <a:schemeClr val="tx1"/>
                </a:solidFill>
              </a:rPr>
              <a:t>EARTH</a:t>
            </a:r>
            <a:r>
              <a:rPr kumimoji="1" lang="ja-JP" altLang="en-US" sz="1600" dirty="0">
                <a:solidFill>
                  <a:schemeClr val="tx1"/>
                </a:solidFill>
              </a:rPr>
              <a:t>ハンドブック</a:t>
            </a:r>
            <a:r>
              <a:rPr kumimoji="1" lang="en-US" altLang="ja-JP" sz="1600" dirty="0">
                <a:solidFill>
                  <a:schemeClr val="tx1"/>
                </a:solidFill>
              </a:rPr>
              <a:t>P63</a:t>
            </a:r>
            <a:r>
              <a:rPr kumimoji="1" lang="ja-JP" altLang="en-US" sz="1600" dirty="0">
                <a:solidFill>
                  <a:schemeClr val="tx1"/>
                </a:solidFill>
              </a:rPr>
              <a:t>～</a:t>
            </a:r>
            <a:r>
              <a:rPr kumimoji="1" lang="en-US" altLang="ja-JP" sz="1600" dirty="0">
                <a:solidFill>
                  <a:schemeClr val="tx1"/>
                </a:solidFill>
              </a:rPr>
              <a:t>69</a:t>
            </a:r>
            <a:endParaRPr kumimoji="1" lang="ja-JP" altLang="en-US" sz="1600" dirty="0">
              <a:solidFill>
                <a:schemeClr val="tx1"/>
              </a:solidFill>
            </a:endParaRPr>
          </a:p>
        </p:txBody>
      </p:sp>
      <p:sp>
        <p:nvSpPr>
          <p:cNvPr id="17" name="テキスト ボックス 16">
            <a:extLst>
              <a:ext uri="{FF2B5EF4-FFF2-40B4-BE49-F238E27FC236}">
                <a16:creationId xmlns:a16="http://schemas.microsoft.com/office/drawing/2014/main" id="{02A33ABC-67C1-42FE-8E4E-35E59D0EDE0B}"/>
              </a:ext>
            </a:extLst>
          </p:cNvPr>
          <p:cNvSpPr txBox="1"/>
          <p:nvPr/>
        </p:nvSpPr>
        <p:spPr>
          <a:xfrm>
            <a:off x="5521789" y="390611"/>
            <a:ext cx="3816844" cy="338554"/>
          </a:xfrm>
          <a:prstGeom prst="rect">
            <a:avLst/>
          </a:prstGeom>
          <a:noFill/>
        </p:spPr>
        <p:txBody>
          <a:bodyPr wrap="square" rtlCol="0">
            <a:spAutoFit/>
          </a:bodyPr>
          <a:lstStyle/>
          <a:p>
            <a:r>
              <a:rPr kumimoji="1" lang="ja-JP" altLang="en-US" sz="1600" dirty="0">
                <a:solidFill>
                  <a:schemeClr val="tx1"/>
                </a:solidFill>
              </a:rPr>
              <a:t>＊</a:t>
            </a:r>
            <a:r>
              <a:rPr kumimoji="1" lang="en-US" altLang="ja-JP" sz="1600" dirty="0">
                <a:solidFill>
                  <a:schemeClr val="tx1"/>
                </a:solidFill>
              </a:rPr>
              <a:t>EARTH</a:t>
            </a:r>
            <a:r>
              <a:rPr kumimoji="1" lang="ja-JP" altLang="en-US" sz="1600" dirty="0">
                <a:solidFill>
                  <a:schemeClr val="tx1"/>
                </a:solidFill>
              </a:rPr>
              <a:t>ハンドブック</a:t>
            </a:r>
            <a:r>
              <a:rPr kumimoji="1" lang="en-US" altLang="ja-JP" sz="1600" dirty="0">
                <a:solidFill>
                  <a:schemeClr val="tx1"/>
                </a:solidFill>
              </a:rPr>
              <a:t>P63</a:t>
            </a:r>
            <a:r>
              <a:rPr kumimoji="1" lang="ja-JP" altLang="en-US" sz="1600" dirty="0">
                <a:solidFill>
                  <a:schemeClr val="tx1"/>
                </a:solidFill>
              </a:rPr>
              <a:t>～</a:t>
            </a:r>
            <a:r>
              <a:rPr kumimoji="1" lang="en-US" altLang="ja-JP" sz="1600" dirty="0">
                <a:solidFill>
                  <a:schemeClr val="tx1"/>
                </a:solidFill>
              </a:rPr>
              <a:t>69</a:t>
            </a:r>
            <a:endParaRPr kumimoji="1" lang="ja-JP" altLang="en-US" sz="1600" dirty="0">
              <a:solidFill>
                <a:schemeClr val="tx1"/>
              </a:solidFill>
            </a:endParaRPr>
          </a:p>
        </p:txBody>
      </p:sp>
    </p:spTree>
    <p:extLst>
      <p:ext uri="{BB962C8B-B14F-4D97-AF65-F5344CB8AC3E}">
        <p14:creationId xmlns:p14="http://schemas.microsoft.com/office/powerpoint/2010/main" val="33410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76824" y="727342"/>
            <a:ext cx="8316912" cy="708025"/>
          </a:xfrm>
        </p:spPr>
        <p:txBody>
          <a:bodyPr/>
          <a:lstStyle/>
          <a:p>
            <a:pPr eaLnBrk="1" hangingPunct="1"/>
            <a:r>
              <a:rPr lang="ja-JP" altLang="en-US" sz="3600" dirty="0">
                <a:solidFill>
                  <a:schemeClr val="accent2">
                    <a:lumMod val="90000"/>
                  </a:schemeClr>
                </a:solidFill>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心のケア教育プログラム</a:t>
            </a:r>
            <a:endParaRPr lang="ja-JP" altLang="en-US" sz="2800" dirty="0">
              <a:latin typeface="HG丸ｺﾞｼｯｸM-PRO" panose="020F0600000000000000" pitchFamily="50" charset="-128"/>
              <a:ea typeface="HG丸ｺﾞｼｯｸM-PRO" panose="020F0600000000000000" pitchFamily="50" charset="-128"/>
            </a:endParaRPr>
          </a:p>
        </p:txBody>
      </p:sp>
      <p:sp>
        <p:nvSpPr>
          <p:cNvPr id="23555" name="Rectangle 3"/>
          <p:cNvSpPr>
            <a:spLocks noGrp="1" noChangeArrowheads="1"/>
          </p:cNvSpPr>
          <p:nvPr>
            <p:ph type="body" idx="1"/>
          </p:nvPr>
        </p:nvSpPr>
        <p:spPr>
          <a:xfrm>
            <a:off x="611187" y="2708920"/>
            <a:ext cx="8400057" cy="3751262"/>
          </a:xfrm>
        </p:spPr>
        <p:txBody>
          <a:bodyPr/>
          <a:lstStyle/>
          <a:p>
            <a:pPr eaLnBrk="1" hangingPunct="1">
              <a:lnSpc>
                <a:spcPct val="80000"/>
              </a:lnSpc>
              <a:defRPr/>
            </a:pPr>
            <a:r>
              <a:rPr lang="ja-JP" altLang="en-US" sz="2400" b="1" u="sng" dirty="0">
                <a:latin typeface="HG丸ｺﾞｼｯｸM-PRO" panose="020F0600000000000000" pitchFamily="50" charset="-128"/>
                <a:ea typeface="HG丸ｺﾞｼｯｸM-PRO" panose="020F0600000000000000" pitchFamily="50" charset="-128"/>
              </a:rPr>
              <a:t>生活支援、学習活動</a:t>
            </a:r>
            <a:endParaRPr lang="en-US" altLang="ja-JP" sz="2400" b="1" u="sng" dirty="0">
              <a:latin typeface="HG丸ｺﾞｼｯｸM-PRO" panose="020F0600000000000000" pitchFamily="50" charset="-128"/>
              <a:ea typeface="HG丸ｺﾞｼｯｸM-PRO" panose="020F0600000000000000" pitchFamily="50" charset="-128"/>
            </a:endParaRPr>
          </a:p>
          <a:p>
            <a:pPr marL="0" indent="0" eaLnBrk="1" hangingPunct="1">
              <a:lnSpc>
                <a:spcPct val="80000"/>
              </a:lnSpc>
              <a:buFont typeface="Wingdings" pitchFamily="2" charset="2"/>
              <a:buNone/>
              <a:defRPr/>
            </a:pPr>
            <a:r>
              <a:rPr lang="ja-JP" altLang="en-US" sz="24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・生活リズムの安定化、傾聴、ほめる、きめ細かな声かけ</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80000"/>
              </a:lnSpc>
              <a:defRPr/>
            </a:pPr>
            <a:r>
              <a:rPr lang="ja-JP" altLang="en-US" sz="2400" b="1" u="sng" dirty="0">
                <a:latin typeface="HG丸ｺﾞｼｯｸM-PRO" panose="020F0600000000000000" pitchFamily="50" charset="-128"/>
                <a:ea typeface="HG丸ｺﾞｼｯｸM-PRO" panose="020F0600000000000000" pitchFamily="50" charset="-128"/>
              </a:rPr>
              <a:t>共感的共有の体験活動</a:t>
            </a:r>
            <a:endParaRPr lang="en-US" altLang="ja-JP" sz="2400" b="1" u="sng" dirty="0">
              <a:latin typeface="HG丸ｺﾞｼｯｸM-PRO" panose="020F0600000000000000" pitchFamily="50" charset="-128"/>
              <a:ea typeface="HG丸ｺﾞｼｯｸM-PRO" panose="020F0600000000000000" pitchFamily="50" charset="-128"/>
            </a:endParaRPr>
          </a:p>
          <a:p>
            <a:pPr marL="0" indent="0" eaLnBrk="1" hangingPunct="1">
              <a:lnSpc>
                <a:spcPct val="80000"/>
              </a:lnSpc>
              <a:buFont typeface="Wingdings" pitchFamily="2" charset="2"/>
              <a:buNone/>
              <a:defRPr/>
            </a:pPr>
            <a:r>
              <a:rPr lang="ja-JP" altLang="en-US" sz="24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・グループ活動→</a:t>
            </a:r>
            <a:r>
              <a:rPr lang="ja-JP" altLang="en-US" sz="2000" b="1" u="sng" dirty="0">
                <a:solidFill>
                  <a:schemeClr val="accent1">
                    <a:lumMod val="75000"/>
                  </a:schemeClr>
                </a:solidFill>
                <a:latin typeface="HG丸ｺﾞｼｯｸM-PRO" panose="020F0600000000000000" pitchFamily="50" charset="-128"/>
                <a:ea typeface="HG丸ｺﾞｼｯｸM-PRO" panose="020F0600000000000000" pitchFamily="50" charset="-128"/>
              </a:rPr>
              <a:t>工夫が必要</a:t>
            </a:r>
            <a:endParaRPr lang="en-US" altLang="ja-JP" sz="2000" b="1" u="sng"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a:lnSpc>
                <a:spcPct val="80000"/>
              </a:lnSpc>
              <a:defRPr/>
            </a:pPr>
            <a:r>
              <a:rPr lang="ja-JP" altLang="en-US" sz="2400" b="1" u="sng" dirty="0">
                <a:latin typeface="HG丸ｺﾞｼｯｸM-PRO" panose="020F0600000000000000" pitchFamily="50" charset="-128"/>
                <a:ea typeface="HG丸ｺﾞｼｯｸM-PRO" panose="020F0600000000000000" pitchFamily="50" charset="-128"/>
              </a:rPr>
              <a:t>保健教育と保健管理</a:t>
            </a:r>
            <a:endParaRPr lang="en-US" altLang="ja-JP" sz="2400" b="1" u="sng" dirty="0">
              <a:latin typeface="HG丸ｺﾞｼｯｸM-PRO" panose="020F0600000000000000" pitchFamily="50" charset="-128"/>
              <a:ea typeface="HG丸ｺﾞｼｯｸM-PRO" panose="020F0600000000000000" pitchFamily="50" charset="-128"/>
            </a:endParaRPr>
          </a:p>
          <a:p>
            <a:pPr marL="0" indent="0" eaLnBrk="1" hangingPunct="1">
              <a:lnSpc>
                <a:spcPct val="80000"/>
              </a:lnSpc>
              <a:buNone/>
              <a:defRPr/>
            </a:pPr>
            <a:r>
              <a:rPr lang="ja-JP" altLang="en-US" sz="24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正しい知識と感染予防策への取組</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80000"/>
              </a:lnSpc>
              <a:buNone/>
              <a:defRPr/>
            </a:pPr>
            <a:r>
              <a:rPr lang="ja-JP" altLang="en-US" sz="2000" dirty="0">
                <a:latin typeface="HG丸ｺﾞｼｯｸM-PRO" panose="020F0600000000000000" pitchFamily="50" charset="-128"/>
                <a:ea typeface="HG丸ｺﾞｼｯｸM-PRO" panose="020F0600000000000000" pitchFamily="50" charset="-128"/>
              </a:rPr>
              <a:t>　 ・「みんなができる健康を守る方法」の定着</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80000"/>
              </a:lnSpc>
              <a:defRPr/>
            </a:pPr>
            <a:r>
              <a:rPr lang="ja-JP" altLang="en-US" sz="2400" b="1" u="sng" dirty="0">
                <a:latin typeface="HG丸ｺﾞｼｯｸM-PRO" panose="020F0600000000000000" pitchFamily="50" charset="-128"/>
                <a:ea typeface="HG丸ｺﾞｼｯｸM-PRO" panose="020F0600000000000000" pitchFamily="50" charset="-128"/>
              </a:rPr>
              <a:t>教育相談活動</a:t>
            </a:r>
            <a:endParaRPr lang="en-US" altLang="ja-JP" sz="2400" b="1" u="sng" dirty="0">
              <a:latin typeface="HG丸ｺﾞｼｯｸM-PRO" panose="020F0600000000000000" pitchFamily="50" charset="-128"/>
              <a:ea typeface="HG丸ｺﾞｼｯｸM-PRO" panose="020F0600000000000000" pitchFamily="50" charset="-128"/>
            </a:endParaRPr>
          </a:p>
          <a:p>
            <a:pPr eaLnBrk="1" hangingPunct="1">
              <a:lnSpc>
                <a:spcPct val="80000"/>
              </a:lnSpc>
              <a:defRPr/>
            </a:pPr>
            <a:r>
              <a:rPr lang="ja-JP" altLang="en-US" sz="2400" b="1" u="sng" dirty="0">
                <a:latin typeface="HG丸ｺﾞｼｯｸM-PRO" panose="020F0600000000000000" pitchFamily="50" charset="-128"/>
                <a:ea typeface="HG丸ｺﾞｼｯｸM-PRO" panose="020F0600000000000000" pitchFamily="50" charset="-128"/>
              </a:rPr>
              <a:t>保護者支援</a:t>
            </a:r>
            <a:endParaRPr lang="en-US" altLang="ja-JP" sz="2400" b="1" u="sng" dirty="0">
              <a:latin typeface="HG丸ｺﾞｼｯｸM-PRO" panose="020F0600000000000000" pitchFamily="50" charset="-128"/>
              <a:ea typeface="HG丸ｺﾞｼｯｸM-PRO" panose="020F0600000000000000" pitchFamily="50" charset="-128"/>
            </a:endParaRPr>
          </a:p>
          <a:p>
            <a:pPr marL="0" indent="0">
              <a:lnSpc>
                <a:spcPct val="80000"/>
              </a:lnSpc>
              <a:buNone/>
              <a:defRPr/>
            </a:pPr>
            <a:endParaRPr lang="en-US" altLang="ja-JP" sz="2400" u="sng" dirty="0">
              <a:latin typeface="HG丸ｺﾞｼｯｸM-PRO" panose="020F0600000000000000" pitchFamily="50" charset="-128"/>
              <a:ea typeface="HG丸ｺﾞｼｯｸM-PRO" panose="020F0600000000000000" pitchFamily="50" charset="-128"/>
            </a:endParaRPr>
          </a:p>
          <a:p>
            <a:pPr>
              <a:lnSpc>
                <a:spcPct val="80000"/>
              </a:lnSpc>
              <a:buNone/>
              <a:defRPr/>
            </a:pPr>
            <a:r>
              <a:rPr lang="en-US" altLang="ja-JP" sz="1400" dirty="0">
                <a:hlinkClick r:id="rId2"/>
              </a:rPr>
              <a:t>www.fujita-hu.ac.jp/~microb/Final_version_ruby.pdf</a:t>
            </a:r>
            <a:endParaRPr lang="en-US" altLang="ja-JP" sz="1400" dirty="0"/>
          </a:p>
          <a:p>
            <a:pPr>
              <a:lnSpc>
                <a:spcPct val="80000"/>
              </a:lnSpc>
              <a:buNone/>
              <a:defRPr/>
            </a:pPr>
            <a:r>
              <a:rPr lang="en-US" altLang="ja-JP" sz="1400" dirty="0">
                <a:hlinkClick r:id="rId3"/>
              </a:rPr>
              <a:t>https://www.youtube.com/watch?v=Y59L9UnKBk0&amp;feature=youtu.be</a:t>
            </a:r>
            <a:endParaRPr lang="en-US" altLang="ja-JP" sz="1400" dirty="0"/>
          </a:p>
          <a:p>
            <a:pPr>
              <a:lnSpc>
                <a:spcPct val="80000"/>
              </a:lnSpc>
              <a:buNone/>
              <a:defRPr/>
            </a:pPr>
            <a:endParaRPr lang="en-US" altLang="ja-JP" sz="1400" dirty="0"/>
          </a:p>
          <a:p>
            <a:pPr>
              <a:lnSpc>
                <a:spcPct val="80000"/>
              </a:lnSpc>
              <a:buNone/>
              <a:defRPr/>
            </a:pPr>
            <a:endParaRPr lang="ja-JP" altLang="en-US" sz="1800" dirty="0"/>
          </a:p>
          <a:p>
            <a:pPr eaLnBrk="1" hangingPunct="1">
              <a:lnSpc>
                <a:spcPct val="80000"/>
              </a:lnSpc>
              <a:defRPr/>
            </a:pP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80000"/>
              </a:lnSpc>
              <a:buFont typeface="Wingdings" pitchFamily="2" charset="2"/>
              <a:buNone/>
              <a:defRPr/>
            </a:pPr>
            <a:endParaRPr lang="ja-JP" altLang="en-US" sz="2800" dirty="0"/>
          </a:p>
        </p:txBody>
      </p:sp>
      <p:grpSp>
        <p:nvGrpSpPr>
          <p:cNvPr id="3" name="グループ化 2"/>
          <p:cNvGrpSpPr/>
          <p:nvPr/>
        </p:nvGrpSpPr>
        <p:grpSpPr>
          <a:xfrm>
            <a:off x="5353475" y="3580178"/>
            <a:ext cx="3411438" cy="1130347"/>
            <a:chOff x="3857260" y="4974267"/>
            <a:chExt cx="3411438" cy="1224136"/>
          </a:xfrm>
        </p:grpSpPr>
        <p:sp>
          <p:nvSpPr>
            <p:cNvPr id="33808" name="Oval 19"/>
            <p:cNvSpPr>
              <a:spLocks noChangeArrowheads="1"/>
            </p:cNvSpPr>
            <p:nvPr/>
          </p:nvSpPr>
          <p:spPr bwMode="auto">
            <a:xfrm>
              <a:off x="3857260" y="4974267"/>
              <a:ext cx="3411438" cy="1224136"/>
            </a:xfrm>
            <a:prstGeom prst="ellipse">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0"/>
                </a:spcBef>
                <a:buClrTx/>
                <a:buSzTx/>
                <a:buFontTx/>
                <a:buNone/>
              </a:pPr>
              <a:endParaRPr kumimoji="0" lang="ja-JP" altLang="en-US" sz="1800">
                <a:latin typeface="Arial" pitchFamily="34" charset="0"/>
              </a:endParaRPr>
            </a:p>
          </p:txBody>
        </p:sp>
        <p:sp>
          <p:nvSpPr>
            <p:cNvPr id="33809" name="Text Box 20"/>
            <p:cNvSpPr txBox="1">
              <a:spLocks noChangeArrowheads="1"/>
            </p:cNvSpPr>
            <p:nvPr/>
          </p:nvSpPr>
          <p:spPr bwMode="auto">
            <a:xfrm>
              <a:off x="4312320" y="5294450"/>
              <a:ext cx="2679600" cy="58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50000"/>
                </a:spcBef>
                <a:buClrTx/>
                <a:buSzTx/>
                <a:buFontTx/>
                <a:buNone/>
              </a:pPr>
              <a:r>
                <a:rPr kumimoji="0" lang="ja-JP" altLang="en-US" sz="1600" b="1" dirty="0">
                  <a:latin typeface="HG丸ｺﾞｼｯｸM-PRO" panose="020F0600000000000000" pitchFamily="50" charset="-128"/>
                  <a:ea typeface="HG丸ｺﾞｼｯｸM-PRO" panose="020F0600000000000000" pitchFamily="50" charset="-128"/>
                </a:rPr>
                <a:t>普段取り組んでいる活動に心のケアの視点を入れる</a:t>
              </a:r>
              <a:endParaRPr kumimoji="0" lang="ja-JP" altLang="en-US" sz="1600" b="1" i="0" dirty="0">
                <a:latin typeface="HG丸ｺﾞｼｯｸM-PRO" panose="020F0600000000000000" pitchFamily="50" charset="-128"/>
                <a:ea typeface="HG丸ｺﾞｼｯｸM-PRO" panose="020F0600000000000000" pitchFamily="50" charset="-128"/>
              </a:endParaRPr>
            </a:p>
          </p:txBody>
        </p:sp>
      </p:grpSp>
      <p:grpSp>
        <p:nvGrpSpPr>
          <p:cNvPr id="33797" name="グループ化 13"/>
          <p:cNvGrpSpPr>
            <a:grpSpLocks/>
          </p:cNvGrpSpPr>
          <p:nvPr/>
        </p:nvGrpSpPr>
        <p:grpSpPr bwMode="auto">
          <a:xfrm>
            <a:off x="271463" y="1593828"/>
            <a:ext cx="8280400" cy="898525"/>
            <a:chOff x="539552" y="1903389"/>
            <a:chExt cx="8280920" cy="898574"/>
          </a:xfrm>
        </p:grpSpPr>
        <p:sp>
          <p:nvSpPr>
            <p:cNvPr id="33800" name="Oval 19"/>
            <p:cNvSpPr>
              <a:spLocks noChangeArrowheads="1"/>
            </p:cNvSpPr>
            <p:nvPr/>
          </p:nvSpPr>
          <p:spPr bwMode="auto">
            <a:xfrm>
              <a:off x="539552" y="1903389"/>
              <a:ext cx="2201985" cy="863600"/>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0"/>
                </a:spcBef>
                <a:buClrTx/>
                <a:buSzTx/>
                <a:buFontTx/>
                <a:buNone/>
              </a:pPr>
              <a:endParaRPr kumimoji="0" lang="ja-JP" altLang="en-US" sz="1800">
                <a:solidFill>
                  <a:srgbClr val="000000"/>
                </a:solidFill>
                <a:latin typeface="Arial" pitchFamily="34" charset="0"/>
              </a:endParaRPr>
            </a:p>
          </p:txBody>
        </p:sp>
        <p:sp>
          <p:nvSpPr>
            <p:cNvPr id="33801" name="Text Box 20"/>
            <p:cNvSpPr txBox="1">
              <a:spLocks noChangeArrowheads="1"/>
            </p:cNvSpPr>
            <p:nvPr/>
          </p:nvSpPr>
          <p:spPr bwMode="auto">
            <a:xfrm>
              <a:off x="1187624" y="2082825"/>
              <a:ext cx="92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50000"/>
                </a:spcBef>
                <a:buClrTx/>
                <a:buSzTx/>
                <a:buFontTx/>
                <a:buNone/>
              </a:pPr>
              <a:r>
                <a:rPr kumimoji="0" lang="ja-JP" altLang="en-US" sz="2800" i="0">
                  <a:solidFill>
                    <a:srgbClr val="000000"/>
                  </a:solidFill>
                  <a:latin typeface="Arial" pitchFamily="34" charset="0"/>
                </a:rPr>
                <a:t>安心</a:t>
              </a:r>
            </a:p>
          </p:txBody>
        </p:sp>
        <p:sp>
          <p:nvSpPr>
            <p:cNvPr id="33802" name="Oval 19"/>
            <p:cNvSpPr>
              <a:spLocks noChangeArrowheads="1"/>
            </p:cNvSpPr>
            <p:nvPr/>
          </p:nvSpPr>
          <p:spPr bwMode="auto">
            <a:xfrm>
              <a:off x="4040757" y="1938363"/>
              <a:ext cx="2259435" cy="863600"/>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0"/>
                </a:spcBef>
                <a:buClrTx/>
                <a:buSzTx/>
                <a:buFontTx/>
                <a:buNone/>
              </a:pPr>
              <a:endParaRPr kumimoji="0" lang="ja-JP" altLang="en-US" sz="1800">
                <a:solidFill>
                  <a:srgbClr val="000000"/>
                </a:solidFill>
                <a:latin typeface="Arial" pitchFamily="34" charset="0"/>
              </a:endParaRPr>
            </a:p>
          </p:txBody>
        </p:sp>
        <p:sp>
          <p:nvSpPr>
            <p:cNvPr id="33803" name="Oval 19"/>
            <p:cNvSpPr>
              <a:spLocks noChangeArrowheads="1"/>
            </p:cNvSpPr>
            <p:nvPr/>
          </p:nvSpPr>
          <p:spPr bwMode="auto">
            <a:xfrm>
              <a:off x="6156003" y="1938363"/>
              <a:ext cx="2664469" cy="863600"/>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0"/>
                </a:spcBef>
                <a:buClrTx/>
                <a:buSzTx/>
                <a:buFontTx/>
                <a:buNone/>
              </a:pPr>
              <a:endParaRPr kumimoji="0" lang="ja-JP" altLang="en-US" sz="1800">
                <a:solidFill>
                  <a:srgbClr val="000000"/>
                </a:solidFill>
                <a:latin typeface="Arial" pitchFamily="34" charset="0"/>
              </a:endParaRPr>
            </a:p>
          </p:txBody>
        </p:sp>
        <p:sp>
          <p:nvSpPr>
            <p:cNvPr id="33804" name="Text Box 20"/>
            <p:cNvSpPr txBox="1">
              <a:spLocks noChangeArrowheads="1"/>
            </p:cNvSpPr>
            <p:nvPr/>
          </p:nvSpPr>
          <p:spPr bwMode="auto">
            <a:xfrm>
              <a:off x="4500488" y="2113692"/>
              <a:ext cx="1439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50000"/>
                </a:spcBef>
                <a:buClrTx/>
                <a:buSzTx/>
                <a:buFontTx/>
                <a:buNone/>
              </a:pPr>
              <a:r>
                <a:rPr kumimoji="0" lang="ja-JP" altLang="en-US" sz="2800" i="0">
                  <a:solidFill>
                    <a:srgbClr val="000000"/>
                  </a:solidFill>
                  <a:latin typeface="Arial" pitchFamily="34" charset="0"/>
                </a:rPr>
                <a:t>　表現</a:t>
              </a:r>
            </a:p>
          </p:txBody>
        </p:sp>
        <p:sp>
          <p:nvSpPr>
            <p:cNvPr id="33805" name="Text Box 20"/>
            <p:cNvSpPr txBox="1">
              <a:spLocks noChangeArrowheads="1"/>
            </p:cNvSpPr>
            <p:nvPr/>
          </p:nvSpPr>
          <p:spPr bwMode="auto">
            <a:xfrm>
              <a:off x="6606232" y="2097113"/>
              <a:ext cx="1854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50000"/>
                </a:spcBef>
                <a:buClrTx/>
                <a:buSzTx/>
                <a:buFontTx/>
                <a:buNone/>
              </a:pPr>
              <a:r>
                <a:rPr kumimoji="0" lang="ja-JP" altLang="en-US" sz="2800" i="0">
                  <a:solidFill>
                    <a:srgbClr val="000000"/>
                  </a:solidFill>
                  <a:latin typeface="Arial" pitchFamily="34" charset="0"/>
                </a:rPr>
                <a:t>チャレンジ</a:t>
              </a:r>
            </a:p>
          </p:txBody>
        </p:sp>
        <p:sp>
          <p:nvSpPr>
            <p:cNvPr id="33806" name="Oval 19"/>
            <p:cNvSpPr>
              <a:spLocks noChangeArrowheads="1"/>
            </p:cNvSpPr>
            <p:nvPr/>
          </p:nvSpPr>
          <p:spPr bwMode="auto">
            <a:xfrm>
              <a:off x="2411760" y="1916832"/>
              <a:ext cx="1944216" cy="863600"/>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0"/>
                </a:spcBef>
                <a:buClrTx/>
                <a:buSzTx/>
                <a:buFontTx/>
                <a:buNone/>
              </a:pPr>
              <a:endParaRPr kumimoji="0" lang="ja-JP" altLang="en-US" sz="1800">
                <a:solidFill>
                  <a:srgbClr val="000000"/>
                </a:solidFill>
                <a:latin typeface="Arial" pitchFamily="34" charset="0"/>
              </a:endParaRPr>
            </a:p>
          </p:txBody>
        </p:sp>
        <p:sp>
          <p:nvSpPr>
            <p:cNvPr id="33807" name="Text Box 20"/>
            <p:cNvSpPr txBox="1">
              <a:spLocks noChangeArrowheads="1"/>
            </p:cNvSpPr>
            <p:nvPr/>
          </p:nvSpPr>
          <p:spPr bwMode="auto">
            <a:xfrm>
              <a:off x="2688323" y="2082825"/>
              <a:ext cx="178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50000"/>
                </a:spcBef>
                <a:buClrTx/>
                <a:buSzTx/>
                <a:buFontTx/>
                <a:buNone/>
              </a:pPr>
              <a:r>
                <a:rPr kumimoji="0" lang="ja-JP" altLang="en-US" sz="2800" dirty="0">
                  <a:solidFill>
                    <a:srgbClr val="000000"/>
                  </a:solidFill>
                  <a:latin typeface="Arial" pitchFamily="34" charset="0"/>
                </a:rPr>
                <a:t>つながり</a:t>
              </a:r>
              <a:r>
                <a:rPr kumimoji="0" lang="ja-JP" altLang="en-US" sz="2800" i="0" dirty="0">
                  <a:solidFill>
                    <a:srgbClr val="000000"/>
                  </a:solidFill>
                  <a:latin typeface="Arial" pitchFamily="34" charset="0"/>
                </a:rPr>
                <a:t>　　</a:t>
              </a:r>
            </a:p>
          </p:txBody>
        </p:sp>
      </p:grpSp>
      <p:sp>
        <p:nvSpPr>
          <p:cNvPr id="2" name="正方形/長方形 1"/>
          <p:cNvSpPr/>
          <p:nvPr/>
        </p:nvSpPr>
        <p:spPr>
          <a:xfrm>
            <a:off x="4633593" y="5594570"/>
            <a:ext cx="5262421" cy="830997"/>
          </a:xfrm>
          <a:prstGeom prst="rect">
            <a:avLst/>
          </a:prstGeom>
        </p:spPr>
        <p:txBody>
          <a:bodyPr wrap="square">
            <a:spAutoFit/>
          </a:bodyPr>
          <a:lstStyle/>
          <a:p>
            <a:r>
              <a:rPr lang="ja-JP" altLang="en-US" sz="1600" kern="0" dirty="0">
                <a:solidFill>
                  <a:srgbClr val="000000"/>
                </a:solidFill>
                <a:latin typeface="HG丸ｺﾞｼｯｸM-PRO" panose="020F0600000000000000" pitchFamily="50" charset="-128"/>
              </a:rPr>
              <a:t>＊</a:t>
            </a:r>
            <a:r>
              <a:rPr lang="en-US" altLang="ja-JP" sz="1600" kern="0" dirty="0">
                <a:solidFill>
                  <a:srgbClr val="000000"/>
                </a:solidFill>
                <a:latin typeface="HG丸ｺﾞｼｯｸM-PRO" panose="020F0600000000000000" pitchFamily="50" charset="-128"/>
              </a:rPr>
              <a:t>EARTH</a:t>
            </a:r>
            <a:r>
              <a:rPr lang="ja-JP" altLang="en-US" sz="1600" kern="0" dirty="0">
                <a:solidFill>
                  <a:srgbClr val="000000"/>
                </a:solidFill>
                <a:latin typeface="HG丸ｺﾞｼｯｸM-PRO" panose="020F0600000000000000" pitchFamily="50" charset="-128"/>
              </a:rPr>
              <a:t>ハンドブック</a:t>
            </a:r>
            <a:r>
              <a:rPr lang="en-US" altLang="ja-JP" sz="1600" kern="0" dirty="0">
                <a:solidFill>
                  <a:srgbClr val="000000"/>
                </a:solidFill>
                <a:latin typeface="HG丸ｺﾞｼｯｸM-PRO" panose="020F0600000000000000" pitchFamily="50" charset="-128"/>
              </a:rPr>
              <a:t>P63</a:t>
            </a:r>
            <a:r>
              <a:rPr lang="ja-JP" altLang="en-US" sz="1600" kern="0" dirty="0">
                <a:solidFill>
                  <a:srgbClr val="000000"/>
                </a:solidFill>
                <a:latin typeface="HG丸ｺﾞｼｯｸM-PRO" panose="020F0600000000000000" pitchFamily="50" charset="-128"/>
              </a:rPr>
              <a:t>～</a:t>
            </a:r>
            <a:r>
              <a:rPr lang="en-US" altLang="ja-JP" sz="1600" kern="0" dirty="0">
                <a:solidFill>
                  <a:srgbClr val="000000"/>
                </a:solidFill>
                <a:latin typeface="HG丸ｺﾞｼｯｸM-PRO" panose="020F0600000000000000" pitchFamily="50" charset="-128"/>
              </a:rPr>
              <a:t>69</a:t>
            </a:r>
          </a:p>
          <a:p>
            <a:r>
              <a:rPr lang="ja-JP" altLang="en-US" sz="1600" kern="0" dirty="0">
                <a:solidFill>
                  <a:srgbClr val="000000"/>
                </a:solidFill>
                <a:latin typeface="HG丸ｺﾞｼｯｸM-PRO" panose="020F0600000000000000" pitchFamily="50" charset="-128"/>
              </a:rPr>
              <a:t>＊兵庫県学校防災マニュアル</a:t>
            </a:r>
            <a:r>
              <a:rPr lang="en-US" altLang="ja-JP" sz="1600" kern="0" dirty="0">
                <a:solidFill>
                  <a:srgbClr val="000000"/>
                </a:solidFill>
                <a:latin typeface="HG丸ｺﾞｼｯｸM-PRO" panose="020F0600000000000000" pitchFamily="50" charset="-128"/>
              </a:rPr>
              <a:t>P94</a:t>
            </a:r>
            <a:r>
              <a:rPr lang="ja-JP" altLang="en-US" sz="1600" kern="0" dirty="0">
                <a:solidFill>
                  <a:srgbClr val="000000"/>
                </a:solidFill>
                <a:latin typeface="HG丸ｺﾞｼｯｸM-PRO" panose="020F0600000000000000" pitchFamily="50" charset="-128"/>
              </a:rPr>
              <a:t>～</a:t>
            </a:r>
            <a:r>
              <a:rPr lang="en-US" altLang="ja-JP" sz="1600" kern="0" dirty="0">
                <a:solidFill>
                  <a:srgbClr val="000000"/>
                </a:solidFill>
                <a:latin typeface="HG丸ｺﾞｼｯｸM-PRO" panose="020F0600000000000000" pitchFamily="50" charset="-128"/>
              </a:rPr>
              <a:t>100</a:t>
            </a:r>
          </a:p>
          <a:p>
            <a:endParaRPr lang="ja-JP" altLang="en-US" sz="1600" dirty="0"/>
          </a:p>
        </p:txBody>
      </p:sp>
    </p:spTree>
    <p:extLst>
      <p:ext uri="{BB962C8B-B14F-4D97-AF65-F5344CB8AC3E}">
        <p14:creationId xmlns:p14="http://schemas.microsoft.com/office/powerpoint/2010/main" val="223350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6"/>
          <p:cNvSpPr>
            <a:spLocks/>
          </p:cNvSpPr>
          <p:nvPr/>
        </p:nvSpPr>
        <p:spPr bwMode="auto">
          <a:xfrm>
            <a:off x="611505" y="3068960"/>
            <a:ext cx="6336759" cy="3218234"/>
          </a:xfrm>
          <a:custGeom>
            <a:avLst/>
            <a:gdLst>
              <a:gd name="T0" fmla="*/ 0 w 4491"/>
              <a:gd name="T1" fmla="*/ 2147483647 h 710"/>
              <a:gd name="T2" fmla="*/ 2147483647 w 4491"/>
              <a:gd name="T3" fmla="*/ 2147483647 h 710"/>
              <a:gd name="T4" fmla="*/ 2147483647 w 4491"/>
              <a:gd name="T5" fmla="*/ 2147483647 h 710"/>
              <a:gd name="T6" fmla="*/ 2147483647 w 4491"/>
              <a:gd name="T7" fmla="*/ 2147483647 h 710"/>
              <a:gd name="T8" fmla="*/ 0 60000 65536"/>
              <a:gd name="T9" fmla="*/ 0 60000 65536"/>
              <a:gd name="T10" fmla="*/ 0 60000 65536"/>
              <a:gd name="T11" fmla="*/ 0 60000 65536"/>
              <a:gd name="T12" fmla="*/ 0 w 4491"/>
              <a:gd name="T13" fmla="*/ 0 h 710"/>
              <a:gd name="T14" fmla="*/ 4491 w 4491"/>
              <a:gd name="T15" fmla="*/ 710 h 710"/>
            </a:gdLst>
            <a:ahLst/>
            <a:cxnLst>
              <a:cxn ang="T8">
                <a:pos x="T0" y="T1"/>
              </a:cxn>
              <a:cxn ang="T9">
                <a:pos x="T2" y="T3"/>
              </a:cxn>
              <a:cxn ang="T10">
                <a:pos x="T4" y="T5"/>
              </a:cxn>
              <a:cxn ang="T11">
                <a:pos x="T6" y="T7"/>
              </a:cxn>
            </a:cxnLst>
            <a:rect l="T12" t="T13" r="T14" b="T15"/>
            <a:pathLst>
              <a:path w="4491" h="710">
                <a:moveTo>
                  <a:pt x="0" y="619"/>
                </a:moveTo>
                <a:cubicBezTo>
                  <a:pt x="11" y="339"/>
                  <a:pt x="23" y="60"/>
                  <a:pt x="272" y="30"/>
                </a:cubicBezTo>
                <a:cubicBezTo>
                  <a:pt x="521" y="0"/>
                  <a:pt x="794" y="325"/>
                  <a:pt x="1497" y="438"/>
                </a:cubicBezTo>
                <a:cubicBezTo>
                  <a:pt x="2200" y="551"/>
                  <a:pt x="3932" y="657"/>
                  <a:pt x="4491" y="710"/>
                </a:cubicBezTo>
              </a:path>
            </a:pathLst>
          </a:custGeom>
          <a:noFill/>
          <a:ln w="73025">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364" name="Line 11"/>
          <p:cNvSpPr>
            <a:spLocks noChangeShapeType="1"/>
          </p:cNvSpPr>
          <p:nvPr/>
        </p:nvSpPr>
        <p:spPr bwMode="auto">
          <a:xfrm flipH="1">
            <a:off x="2410627" y="4437856"/>
            <a:ext cx="288925" cy="287338"/>
          </a:xfrm>
          <a:prstGeom prst="line">
            <a:avLst/>
          </a:prstGeom>
          <a:noFill/>
          <a:ln w="28575">
            <a:solidFill>
              <a:srgbClr val="003399"/>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5365" name="Freeform 14"/>
          <p:cNvSpPr>
            <a:spLocks/>
          </p:cNvSpPr>
          <p:nvPr/>
        </p:nvSpPr>
        <p:spPr bwMode="auto">
          <a:xfrm>
            <a:off x="611187" y="2425972"/>
            <a:ext cx="6624673" cy="3669175"/>
          </a:xfrm>
          <a:custGeom>
            <a:avLst/>
            <a:gdLst>
              <a:gd name="T0" fmla="*/ 2147483647 w 4619"/>
              <a:gd name="T1" fmla="*/ 2147483647 h 816"/>
              <a:gd name="T2" fmla="*/ 2147483647 w 4619"/>
              <a:gd name="T3" fmla="*/ 2147483647 h 816"/>
              <a:gd name="T4" fmla="*/ 2147483647 w 4619"/>
              <a:gd name="T5" fmla="*/ 2147483647 h 816"/>
              <a:gd name="T6" fmla="*/ 2147483647 w 4619"/>
              <a:gd name="T7" fmla="*/ 2147483647 h 816"/>
              <a:gd name="T8" fmla="*/ 2147483647 w 4619"/>
              <a:gd name="T9" fmla="*/ 0 h 816"/>
              <a:gd name="T10" fmla="*/ 0 60000 65536"/>
              <a:gd name="T11" fmla="*/ 0 60000 65536"/>
              <a:gd name="T12" fmla="*/ 0 60000 65536"/>
              <a:gd name="T13" fmla="*/ 0 60000 65536"/>
              <a:gd name="T14" fmla="*/ 0 60000 65536"/>
              <a:gd name="T15" fmla="*/ 0 w 4619"/>
              <a:gd name="T16" fmla="*/ 0 h 816"/>
              <a:gd name="T17" fmla="*/ 4619 w 4619"/>
              <a:gd name="T18" fmla="*/ 816 h 816"/>
            </a:gdLst>
            <a:ahLst/>
            <a:cxnLst>
              <a:cxn ang="T10">
                <a:pos x="T0" y="T1"/>
              </a:cxn>
              <a:cxn ang="T11">
                <a:pos x="T2" y="T3"/>
              </a:cxn>
              <a:cxn ang="T12">
                <a:pos x="T4" y="T5"/>
              </a:cxn>
              <a:cxn ang="T13">
                <a:pos x="T6" y="T7"/>
              </a:cxn>
              <a:cxn ang="T14">
                <a:pos x="T8" y="T9"/>
              </a:cxn>
            </a:cxnLst>
            <a:rect l="T15" t="T16" r="T17" b="T18"/>
            <a:pathLst>
              <a:path w="4619" h="816">
                <a:moveTo>
                  <a:pt x="83" y="816"/>
                </a:moveTo>
                <a:cubicBezTo>
                  <a:pt x="41" y="483"/>
                  <a:pt x="0" y="151"/>
                  <a:pt x="264" y="136"/>
                </a:cubicBezTo>
                <a:cubicBezTo>
                  <a:pt x="528" y="121"/>
                  <a:pt x="1269" y="718"/>
                  <a:pt x="1670" y="726"/>
                </a:cubicBezTo>
                <a:cubicBezTo>
                  <a:pt x="2071" y="734"/>
                  <a:pt x="2176" y="302"/>
                  <a:pt x="2668" y="181"/>
                </a:cubicBezTo>
                <a:cubicBezTo>
                  <a:pt x="3160" y="60"/>
                  <a:pt x="4294" y="30"/>
                  <a:pt x="4619"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366" name="Line 18"/>
          <p:cNvSpPr>
            <a:spLocks noChangeShapeType="1"/>
          </p:cNvSpPr>
          <p:nvPr/>
        </p:nvSpPr>
        <p:spPr bwMode="auto">
          <a:xfrm flipV="1">
            <a:off x="539750" y="2276475"/>
            <a:ext cx="0" cy="381635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0257" name="Text Box 19"/>
          <p:cNvSpPr txBox="1">
            <a:spLocks noChangeArrowheads="1"/>
          </p:cNvSpPr>
          <p:nvPr/>
        </p:nvSpPr>
        <p:spPr bwMode="auto">
          <a:xfrm>
            <a:off x="107504" y="1844824"/>
            <a:ext cx="2664296" cy="400110"/>
          </a:xfrm>
          <a:prstGeom prst="rect">
            <a:avLst/>
          </a:prstGeom>
          <a:solidFill>
            <a:schemeClr val="bg2">
              <a:lumMod val="20000"/>
              <a:lumOff val="80000"/>
            </a:schemeClr>
          </a:solidFill>
          <a:ln>
            <a:noFill/>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2000" b="1" i="0" dirty="0">
                <a:latin typeface="HG丸ｺﾞｼｯｸM-PRO" panose="020F0600000000000000" pitchFamily="34" charset="-128"/>
                <a:ea typeface="HG丸ｺﾞｼｯｸM-PRO" panose="020F0600000000000000" pitchFamily="34" charset="-128"/>
              </a:rPr>
              <a:t>トラウマ反応</a:t>
            </a:r>
            <a:r>
              <a:rPr lang="ja-JP" altLang="en-US" sz="2000" i="0" dirty="0">
                <a:latin typeface="HG丸ｺﾞｼｯｸM-PRO" panose="020F0600000000000000" pitchFamily="34" charset="-128"/>
                <a:ea typeface="HG丸ｺﾞｼｯｸM-PRO" panose="020F0600000000000000" pitchFamily="34" charset="-128"/>
              </a:rPr>
              <a:t>の強さ</a:t>
            </a:r>
          </a:p>
        </p:txBody>
      </p:sp>
      <p:sp>
        <p:nvSpPr>
          <p:cNvPr id="15368" name="Freeform 20"/>
          <p:cNvSpPr>
            <a:spLocks/>
          </p:cNvSpPr>
          <p:nvPr/>
        </p:nvSpPr>
        <p:spPr bwMode="auto">
          <a:xfrm>
            <a:off x="612330" y="2126940"/>
            <a:ext cx="6911998" cy="3816350"/>
          </a:xfrm>
          <a:custGeom>
            <a:avLst/>
            <a:gdLst>
              <a:gd name="T0" fmla="*/ 2147483647 w 4808"/>
              <a:gd name="T1" fmla="*/ 2147483647 h 2041"/>
              <a:gd name="T2" fmla="*/ 2147483647 w 4808"/>
              <a:gd name="T3" fmla="*/ 2147483647 h 2041"/>
              <a:gd name="T4" fmla="*/ 2147483647 w 4808"/>
              <a:gd name="T5" fmla="*/ 0 h 2041"/>
              <a:gd name="T6" fmla="*/ 0 60000 65536"/>
              <a:gd name="T7" fmla="*/ 0 60000 65536"/>
              <a:gd name="T8" fmla="*/ 0 60000 65536"/>
              <a:gd name="T9" fmla="*/ 0 w 4808"/>
              <a:gd name="T10" fmla="*/ 0 h 2041"/>
              <a:gd name="T11" fmla="*/ 4808 w 4808"/>
              <a:gd name="T12" fmla="*/ 2041 h 2041"/>
            </a:gdLst>
            <a:ahLst/>
            <a:cxnLst>
              <a:cxn ang="T6">
                <a:pos x="T0" y="T1"/>
              </a:cxn>
              <a:cxn ang="T7">
                <a:pos x="T2" y="T3"/>
              </a:cxn>
              <a:cxn ang="T8">
                <a:pos x="T4" y="T5"/>
              </a:cxn>
            </a:cxnLst>
            <a:rect l="T9" t="T10" r="T11" b="T12"/>
            <a:pathLst>
              <a:path w="4808" h="2041">
                <a:moveTo>
                  <a:pt x="181" y="2041"/>
                </a:moveTo>
                <a:cubicBezTo>
                  <a:pt x="90" y="1372"/>
                  <a:pt x="0" y="703"/>
                  <a:pt x="771" y="363"/>
                </a:cubicBezTo>
                <a:cubicBezTo>
                  <a:pt x="1542" y="23"/>
                  <a:pt x="4143" y="60"/>
                  <a:pt x="4808" y="0"/>
                </a:cubicBezTo>
              </a:path>
            </a:pathLst>
          </a:cu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5" name="グループ化 4"/>
          <p:cNvGrpSpPr>
            <a:grpSpLocks/>
          </p:cNvGrpSpPr>
          <p:nvPr/>
        </p:nvGrpSpPr>
        <p:grpSpPr bwMode="auto">
          <a:xfrm>
            <a:off x="2103624" y="5603476"/>
            <a:ext cx="1676260" cy="951484"/>
            <a:chOff x="2455743" y="5489576"/>
            <a:chExt cx="1677415" cy="950545"/>
          </a:xfrm>
        </p:grpSpPr>
        <p:sp>
          <p:nvSpPr>
            <p:cNvPr id="15383" name="Text Box 17"/>
            <p:cNvSpPr txBox="1">
              <a:spLocks noChangeArrowheads="1"/>
            </p:cNvSpPr>
            <p:nvPr/>
          </p:nvSpPr>
          <p:spPr bwMode="auto">
            <a:xfrm>
              <a:off x="2455743" y="5978912"/>
              <a:ext cx="1677415" cy="461209"/>
            </a:xfrm>
            <a:prstGeom prst="rect">
              <a:avLst/>
            </a:prstGeom>
            <a:solidFill>
              <a:schemeClr val="bg1">
                <a:lumMod val="90000"/>
                <a:alpha val="95000"/>
              </a:schemeClr>
            </a:solidFill>
            <a:ln w="9525">
              <a:solidFill>
                <a:srgbClr val="FF00FF"/>
              </a:solidFill>
              <a:miter lim="800000"/>
              <a:headEnd/>
              <a:tailEnd/>
            </a:ln>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lgn="ctr" eaLnBrk="1" hangingPunct="1">
                <a:spcBef>
                  <a:spcPct val="50000"/>
                </a:spcBef>
                <a:buClrTx/>
                <a:buSzTx/>
                <a:buFontTx/>
                <a:buNone/>
              </a:pPr>
              <a:r>
                <a:rPr lang="ja-JP" altLang="en-US" sz="2400" b="1" i="0" dirty="0">
                  <a:solidFill>
                    <a:srgbClr val="632B48"/>
                  </a:solidFill>
                  <a:latin typeface="HG丸ｺﾞｼｯｸM-PRO" panose="020F0600000000000000" pitchFamily="34" charset="-128"/>
                  <a:ea typeface="HG丸ｺﾞｼｯｸM-PRO" panose="020F0600000000000000" pitchFamily="34" charset="-128"/>
                </a:rPr>
                <a:t>二次被害</a:t>
              </a:r>
            </a:p>
          </p:txBody>
        </p:sp>
        <p:sp>
          <p:nvSpPr>
            <p:cNvPr id="15384" name="Oval 31"/>
            <p:cNvSpPr>
              <a:spLocks noChangeArrowheads="1"/>
            </p:cNvSpPr>
            <p:nvPr/>
          </p:nvSpPr>
          <p:spPr bwMode="auto">
            <a:xfrm>
              <a:off x="2844800" y="5489576"/>
              <a:ext cx="863600" cy="431800"/>
            </a:xfrm>
            <a:prstGeom prst="ellipse">
              <a:avLst/>
            </a:prstGeom>
            <a:solidFill>
              <a:schemeClr val="bg2">
                <a:lumMod val="75000"/>
                <a:alpha val="74000"/>
              </a:schemeClr>
            </a:solidFill>
            <a:ln w="9525">
              <a:solidFill>
                <a:schemeClr val="tx1"/>
              </a:solidFill>
              <a:round/>
              <a:headEnd/>
              <a:tailEnd/>
            </a:ln>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latin typeface="Arial" charset="0"/>
              </a:endParaRPr>
            </a:p>
          </p:txBody>
        </p:sp>
      </p:grpSp>
      <p:sp>
        <p:nvSpPr>
          <p:cNvPr id="15372" name="Line 11"/>
          <p:cNvSpPr>
            <a:spLocks noChangeShapeType="1"/>
          </p:cNvSpPr>
          <p:nvPr/>
        </p:nvSpPr>
        <p:spPr bwMode="auto">
          <a:xfrm flipH="1">
            <a:off x="1609990" y="3287486"/>
            <a:ext cx="288925" cy="287338"/>
          </a:xfrm>
          <a:prstGeom prst="line">
            <a:avLst/>
          </a:prstGeom>
          <a:noFill/>
          <a:ln w="28575">
            <a:solidFill>
              <a:srgbClr val="003399"/>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5373" name="Line 11"/>
          <p:cNvSpPr>
            <a:spLocks noChangeShapeType="1"/>
          </p:cNvSpPr>
          <p:nvPr/>
        </p:nvSpPr>
        <p:spPr bwMode="auto">
          <a:xfrm flipH="1">
            <a:off x="2091456" y="3901849"/>
            <a:ext cx="288925" cy="287338"/>
          </a:xfrm>
          <a:prstGeom prst="line">
            <a:avLst/>
          </a:prstGeom>
          <a:noFill/>
          <a:ln w="28575">
            <a:solidFill>
              <a:srgbClr val="003399"/>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5374" name="Line 11"/>
          <p:cNvSpPr>
            <a:spLocks noChangeShapeType="1"/>
          </p:cNvSpPr>
          <p:nvPr/>
        </p:nvSpPr>
        <p:spPr bwMode="auto">
          <a:xfrm flipH="1">
            <a:off x="2841625" y="4802933"/>
            <a:ext cx="288925" cy="287337"/>
          </a:xfrm>
          <a:prstGeom prst="line">
            <a:avLst/>
          </a:prstGeom>
          <a:noFill/>
          <a:ln w="28575">
            <a:solidFill>
              <a:srgbClr val="003399"/>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25" name="Rectangle 2"/>
          <p:cNvSpPr txBox="1">
            <a:spLocks noChangeArrowheads="1"/>
          </p:cNvSpPr>
          <p:nvPr/>
        </p:nvSpPr>
        <p:spPr>
          <a:xfrm>
            <a:off x="539750" y="564280"/>
            <a:ext cx="8162925" cy="706437"/>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Verdana" pitchFamily="34" charset="0"/>
                <a:ea typeface="ＭＳ Ｐゴシック" charset="-128"/>
              </a:defRPr>
            </a:lvl2pPr>
            <a:lvl3pPr algn="l" rtl="0" eaLnBrk="0" fontAlgn="base" hangingPunct="0">
              <a:spcBef>
                <a:spcPct val="0"/>
              </a:spcBef>
              <a:spcAft>
                <a:spcPct val="0"/>
              </a:spcAft>
              <a:defRPr kumimoji="1" sz="4400">
                <a:solidFill>
                  <a:schemeClr val="tx2"/>
                </a:solidFill>
                <a:latin typeface="Verdana" pitchFamily="34" charset="0"/>
                <a:ea typeface="ＭＳ Ｐゴシック" charset="-128"/>
              </a:defRPr>
            </a:lvl3pPr>
            <a:lvl4pPr algn="l" rtl="0" eaLnBrk="0" fontAlgn="base" hangingPunct="0">
              <a:spcBef>
                <a:spcPct val="0"/>
              </a:spcBef>
              <a:spcAft>
                <a:spcPct val="0"/>
              </a:spcAft>
              <a:defRPr kumimoji="1" sz="4400">
                <a:solidFill>
                  <a:schemeClr val="tx2"/>
                </a:solidFill>
                <a:latin typeface="Verdana" pitchFamily="34" charset="0"/>
                <a:ea typeface="ＭＳ Ｐゴシック" charset="-128"/>
              </a:defRPr>
            </a:lvl4pPr>
            <a:lvl5pPr algn="l" rtl="0" eaLnBrk="0" fontAlgn="base" hangingPunct="0">
              <a:spcBef>
                <a:spcPct val="0"/>
              </a:spcBef>
              <a:spcAft>
                <a:spcPct val="0"/>
              </a:spcAft>
              <a:defRPr kumimoji="1" sz="4400">
                <a:solidFill>
                  <a:schemeClr val="tx2"/>
                </a:solidFill>
                <a:latin typeface="Verdana" pitchFamily="34" charset="0"/>
                <a:ea typeface="ＭＳ Ｐゴシック" charset="-128"/>
              </a:defRPr>
            </a:lvl5pPr>
            <a:lvl6pPr marL="457200" algn="l" rtl="0" fontAlgn="base">
              <a:spcBef>
                <a:spcPct val="0"/>
              </a:spcBef>
              <a:spcAft>
                <a:spcPct val="0"/>
              </a:spcAft>
              <a:defRPr kumimoji="1" sz="4400">
                <a:solidFill>
                  <a:schemeClr val="tx2"/>
                </a:solidFill>
                <a:latin typeface="Verdana" pitchFamily="34" charset="0"/>
                <a:ea typeface="ＭＳ Ｐゴシック" charset="-128"/>
              </a:defRPr>
            </a:lvl6pPr>
            <a:lvl7pPr marL="914400" algn="l" rtl="0" fontAlgn="base">
              <a:spcBef>
                <a:spcPct val="0"/>
              </a:spcBef>
              <a:spcAft>
                <a:spcPct val="0"/>
              </a:spcAft>
              <a:defRPr kumimoji="1" sz="4400">
                <a:solidFill>
                  <a:schemeClr val="tx2"/>
                </a:solidFill>
                <a:latin typeface="Verdana" pitchFamily="34" charset="0"/>
                <a:ea typeface="ＭＳ Ｐゴシック" charset="-128"/>
              </a:defRPr>
            </a:lvl7pPr>
            <a:lvl8pPr marL="1371600" algn="l" rtl="0" fontAlgn="base">
              <a:spcBef>
                <a:spcPct val="0"/>
              </a:spcBef>
              <a:spcAft>
                <a:spcPct val="0"/>
              </a:spcAft>
              <a:defRPr kumimoji="1" sz="4400">
                <a:solidFill>
                  <a:schemeClr val="tx2"/>
                </a:solidFill>
                <a:latin typeface="Verdana" pitchFamily="34" charset="0"/>
                <a:ea typeface="ＭＳ Ｐゴシック" charset="-128"/>
              </a:defRPr>
            </a:lvl8pPr>
            <a:lvl9pPr marL="1828800" algn="l" rtl="0" fontAlgn="base">
              <a:spcBef>
                <a:spcPct val="0"/>
              </a:spcBef>
              <a:spcAft>
                <a:spcPct val="0"/>
              </a:spcAft>
              <a:defRPr kumimoji="1" sz="4400">
                <a:solidFill>
                  <a:schemeClr val="tx2"/>
                </a:solidFill>
                <a:latin typeface="Verdana" pitchFamily="34" charset="0"/>
                <a:ea typeface="ＭＳ Ｐゴシック" charset="-128"/>
              </a:defRPr>
            </a:lvl9pPr>
          </a:lstStyle>
          <a:p>
            <a:pPr eaLnBrk="1" hangingPunct="1"/>
            <a:r>
              <a:rPr lang="ja-JP" altLang="en-US" sz="3600" dirty="0">
                <a:solidFill>
                  <a:schemeClr val="accent2">
                    <a:lumMod val="90000"/>
                  </a:schemeClr>
                </a:solidFill>
                <a:latin typeface="HG丸ｺﾞｼｯｸM-PRO" panose="020F0600000000000000" pitchFamily="50" charset="-128"/>
                <a:ea typeface="HG丸ｺﾞｼｯｸM-PRO" panose="020F0600000000000000" pitchFamily="50" charset="-128"/>
              </a:rPr>
              <a:t>●</a:t>
            </a:r>
            <a:r>
              <a:rPr lang="ja-JP" altLang="en-US" sz="3600" i="0" kern="0" dirty="0">
                <a:latin typeface="HG丸ｺﾞｼｯｸM-PRO" panose="020F0600000000000000" pitchFamily="50" charset="-128"/>
                <a:ea typeface="HG丸ｺﾞｼｯｸM-PRO" panose="020F0600000000000000" pitchFamily="50" charset="-128"/>
              </a:rPr>
              <a:t>心の回復の流れ</a:t>
            </a:r>
            <a:r>
              <a:rPr lang="ja-JP" altLang="en-US" sz="4000" i="0" kern="0" dirty="0"/>
              <a:t>　</a:t>
            </a:r>
            <a:endParaRPr lang="en-US" altLang="ja-JP" sz="4000" i="0" kern="0" dirty="0"/>
          </a:p>
          <a:p>
            <a:pPr eaLnBrk="1" hangingPunct="1"/>
            <a:endParaRPr lang="en-US" altLang="ja-JP" sz="2800" i="0" kern="0" dirty="0">
              <a:solidFill>
                <a:schemeClr val="bg2">
                  <a:lumMod val="75000"/>
                </a:schemeClr>
              </a:solidFill>
              <a:latin typeface="HG丸ｺﾞｼｯｸM-PRO" panose="020F0600000000000000" pitchFamily="50" charset="-128"/>
              <a:ea typeface="HG丸ｺﾞｼｯｸM-PRO" panose="020F0600000000000000" pitchFamily="50" charset="-128"/>
            </a:endParaRPr>
          </a:p>
          <a:p>
            <a:pPr eaLnBrk="1" hangingPunct="1"/>
            <a:endParaRPr lang="ja-JP" altLang="en-US" sz="4000" i="0" kern="0" dirty="0"/>
          </a:p>
        </p:txBody>
      </p:sp>
      <p:sp>
        <p:nvSpPr>
          <p:cNvPr id="26" name="Line 11"/>
          <p:cNvSpPr>
            <a:spLocks noChangeShapeType="1"/>
          </p:cNvSpPr>
          <p:nvPr/>
        </p:nvSpPr>
        <p:spPr bwMode="auto">
          <a:xfrm flipH="1">
            <a:off x="4211067" y="5187504"/>
            <a:ext cx="288925" cy="287337"/>
          </a:xfrm>
          <a:prstGeom prst="line">
            <a:avLst/>
          </a:prstGeom>
          <a:noFill/>
          <a:ln w="28575">
            <a:solidFill>
              <a:srgbClr val="003399"/>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2" name="テキスト ボックス 1"/>
          <p:cNvSpPr txBox="1"/>
          <p:nvPr/>
        </p:nvSpPr>
        <p:spPr>
          <a:xfrm>
            <a:off x="7343420" y="2165993"/>
            <a:ext cx="1944346" cy="584775"/>
          </a:xfrm>
          <a:prstGeom prst="rect">
            <a:avLst/>
          </a:prstGeom>
          <a:noFill/>
        </p:spPr>
        <p:txBody>
          <a:bodyPr wrap="square" rtlCol="0">
            <a:spAutoFit/>
          </a:bodyPr>
          <a:lstStyle/>
          <a:p>
            <a:r>
              <a:rPr kumimoji="1" lang="ja-JP" altLang="en-US" sz="1600" b="1" i="0" dirty="0"/>
              <a:t>ストレス障害</a:t>
            </a:r>
            <a:endParaRPr kumimoji="1" lang="en-US" altLang="ja-JP" sz="1600" b="1" i="0" dirty="0"/>
          </a:p>
          <a:p>
            <a:r>
              <a:rPr kumimoji="1" lang="ja-JP" altLang="en-US" sz="1600" b="1" i="0" dirty="0"/>
              <a:t>（ＰＴＳＤなど）</a:t>
            </a:r>
          </a:p>
        </p:txBody>
      </p:sp>
      <p:sp>
        <p:nvSpPr>
          <p:cNvPr id="27" name="テキスト ボックス 26"/>
          <p:cNvSpPr txBox="1"/>
          <p:nvPr/>
        </p:nvSpPr>
        <p:spPr>
          <a:xfrm>
            <a:off x="7235860" y="5853538"/>
            <a:ext cx="1704740" cy="584775"/>
          </a:xfrm>
          <a:prstGeom prst="rect">
            <a:avLst/>
          </a:prstGeom>
          <a:noFill/>
        </p:spPr>
        <p:txBody>
          <a:bodyPr wrap="square" rtlCol="0">
            <a:spAutoFit/>
          </a:bodyPr>
          <a:lstStyle/>
          <a:p>
            <a:r>
              <a:rPr kumimoji="1" lang="ja-JP" altLang="en-US" sz="1600" b="1" i="0" dirty="0"/>
              <a:t>トラウマ反応は</a:t>
            </a:r>
            <a:endParaRPr kumimoji="1" lang="en-US" altLang="ja-JP" sz="1600" b="1" i="0" dirty="0"/>
          </a:p>
          <a:p>
            <a:r>
              <a:rPr kumimoji="1" lang="ja-JP" altLang="en-US" sz="1600" b="1" i="0" dirty="0"/>
              <a:t>弱まって回復へ</a:t>
            </a:r>
            <a:endParaRPr kumimoji="1" lang="en-US" altLang="ja-JP" sz="1600" b="1" i="0" dirty="0"/>
          </a:p>
        </p:txBody>
      </p:sp>
      <p:grpSp>
        <p:nvGrpSpPr>
          <p:cNvPr id="3" name="グループ化 2"/>
          <p:cNvGrpSpPr/>
          <p:nvPr/>
        </p:nvGrpSpPr>
        <p:grpSpPr>
          <a:xfrm>
            <a:off x="1907545" y="2212994"/>
            <a:ext cx="5694378" cy="3261847"/>
            <a:chOff x="1907545" y="2212994"/>
            <a:chExt cx="5694378" cy="3261847"/>
          </a:xfrm>
        </p:grpSpPr>
        <p:sp>
          <p:nvSpPr>
            <p:cNvPr id="15377" name="Text Box 21"/>
            <p:cNvSpPr txBox="1">
              <a:spLocks noChangeArrowheads="1"/>
            </p:cNvSpPr>
            <p:nvPr/>
          </p:nvSpPr>
          <p:spPr bwMode="auto">
            <a:xfrm>
              <a:off x="1907545" y="2816040"/>
              <a:ext cx="2016098" cy="46166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eaLnBrk="1" hangingPunct="1">
                <a:spcBef>
                  <a:spcPct val="50000"/>
                </a:spcBef>
                <a:buClrTx/>
                <a:buSzTx/>
                <a:buFontTx/>
                <a:buNone/>
              </a:pPr>
              <a:r>
                <a:rPr lang="ja-JP" altLang="en-US" sz="2400" i="0" dirty="0">
                  <a:solidFill>
                    <a:srgbClr val="0000CC"/>
                  </a:solidFill>
                  <a:latin typeface="HG丸ｺﾞｼｯｸM-PRO" panose="020F0600000000000000" pitchFamily="34" charset="-128"/>
                  <a:ea typeface="HG丸ｺﾞｼｯｸM-PRO" panose="020F0600000000000000" pitchFamily="34" charset="-128"/>
                </a:rPr>
                <a:t>安全・安心感</a:t>
              </a:r>
            </a:p>
          </p:txBody>
        </p:sp>
        <p:sp>
          <p:nvSpPr>
            <p:cNvPr id="15378" name="Text Box 22"/>
            <p:cNvSpPr txBox="1">
              <a:spLocks noChangeArrowheads="1"/>
            </p:cNvSpPr>
            <p:nvPr/>
          </p:nvSpPr>
          <p:spPr bwMode="auto">
            <a:xfrm>
              <a:off x="2410626" y="3356992"/>
              <a:ext cx="1558439" cy="46166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lgn="ctr" eaLnBrk="1" hangingPunct="1">
                <a:spcBef>
                  <a:spcPct val="50000"/>
                </a:spcBef>
                <a:buClrTx/>
                <a:buSzTx/>
                <a:buFontTx/>
                <a:buNone/>
              </a:pPr>
              <a:r>
                <a:rPr lang="ja-JP" altLang="en-US" sz="2400" i="0" dirty="0">
                  <a:solidFill>
                    <a:srgbClr val="0000CC"/>
                  </a:solidFill>
                  <a:latin typeface="HG丸ｺﾞｼｯｸM-PRO" panose="020F0600000000000000" pitchFamily="34" charset="-128"/>
                  <a:ea typeface="HG丸ｺﾞｼｯｸM-PRO" panose="020F0600000000000000" pitchFamily="34" charset="-128"/>
                </a:rPr>
                <a:t>つながり</a:t>
              </a:r>
            </a:p>
          </p:txBody>
        </p:sp>
        <p:sp>
          <p:nvSpPr>
            <p:cNvPr id="15379" name="Text Box 23"/>
            <p:cNvSpPr txBox="1">
              <a:spLocks noChangeArrowheads="1"/>
            </p:cNvSpPr>
            <p:nvPr/>
          </p:nvSpPr>
          <p:spPr bwMode="auto">
            <a:xfrm>
              <a:off x="2771800" y="3933056"/>
              <a:ext cx="2674994" cy="46166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lgn="ctr" eaLnBrk="1" hangingPunct="1">
                <a:spcBef>
                  <a:spcPct val="50000"/>
                </a:spcBef>
                <a:buClrTx/>
                <a:buSzTx/>
                <a:buFontTx/>
                <a:buNone/>
              </a:pPr>
              <a:r>
                <a:rPr lang="ja-JP" altLang="en-US" sz="2400" i="0" dirty="0">
                  <a:solidFill>
                    <a:srgbClr val="0000CC"/>
                  </a:solidFill>
                  <a:latin typeface="HG丸ｺﾞｼｯｸM-PRO" panose="020F0600000000000000" pitchFamily="34" charset="-128"/>
                  <a:ea typeface="HG丸ｺﾞｼｯｸM-PRO" panose="020F0600000000000000" pitchFamily="34" charset="-128"/>
                </a:rPr>
                <a:t>表現の分かち合い</a:t>
              </a:r>
            </a:p>
          </p:txBody>
        </p:sp>
        <p:sp>
          <p:nvSpPr>
            <p:cNvPr id="15380" name="Text Box 24"/>
            <p:cNvSpPr txBox="1">
              <a:spLocks noChangeArrowheads="1"/>
            </p:cNvSpPr>
            <p:nvPr/>
          </p:nvSpPr>
          <p:spPr bwMode="auto">
            <a:xfrm>
              <a:off x="3131306" y="4509120"/>
              <a:ext cx="1944750" cy="46162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lgn="ctr" eaLnBrk="1" hangingPunct="1">
                <a:spcBef>
                  <a:spcPct val="50000"/>
                </a:spcBef>
                <a:buClrTx/>
                <a:buSzTx/>
                <a:buFontTx/>
                <a:buNone/>
              </a:pPr>
              <a:r>
                <a:rPr lang="ja-JP" altLang="en-US" sz="2400" i="0" dirty="0">
                  <a:solidFill>
                    <a:srgbClr val="0000CC"/>
                  </a:solidFill>
                  <a:latin typeface="HG丸ｺﾞｼｯｸM-PRO" panose="020F0600000000000000" pitchFamily="34" charset="-128"/>
                  <a:ea typeface="HG丸ｺﾞｼｯｸM-PRO" panose="020F0600000000000000" pitchFamily="34" charset="-128"/>
                </a:rPr>
                <a:t>チャレンジ</a:t>
              </a:r>
            </a:p>
          </p:txBody>
        </p:sp>
        <p:sp>
          <p:nvSpPr>
            <p:cNvPr id="15382" name="右中かっこ 2"/>
            <p:cNvSpPr>
              <a:spLocks/>
            </p:cNvSpPr>
            <p:nvPr/>
          </p:nvSpPr>
          <p:spPr bwMode="auto">
            <a:xfrm rot="19010593">
              <a:off x="4998287" y="2212994"/>
              <a:ext cx="566303" cy="3006512"/>
            </a:xfrm>
            <a:prstGeom prst="rightBrace">
              <a:avLst>
                <a:gd name="adj1" fmla="val 37246"/>
                <a:gd name="adj2" fmla="val 65083"/>
              </a:avLst>
            </a:prstGeom>
            <a:solidFill>
              <a:schemeClr val="accent1">
                <a:alpha val="0"/>
              </a:schemeClr>
            </a:solidFill>
            <a:ln w="9525" algn="ctr">
              <a:solidFill>
                <a:schemeClr val="tx1"/>
              </a:solidFill>
              <a:miter lim="800000"/>
              <a:headEnd/>
              <a:tailEnd/>
            </a:ln>
          </p:spPr>
          <p:txBody>
            <a:bodyPr wrap="none"/>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endParaRPr kumimoji="0" lang="ja-JP" altLang="en-US" sz="1800">
                <a:latin typeface="Arial" charset="0"/>
              </a:endParaRPr>
            </a:p>
          </p:txBody>
        </p:sp>
        <p:sp>
          <p:nvSpPr>
            <p:cNvPr id="24" name="Text Box 24"/>
            <p:cNvSpPr txBox="1">
              <a:spLocks noChangeArrowheads="1"/>
            </p:cNvSpPr>
            <p:nvPr/>
          </p:nvSpPr>
          <p:spPr bwMode="auto">
            <a:xfrm>
              <a:off x="4499992" y="5013176"/>
              <a:ext cx="1893605" cy="46166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lgn="ctr" eaLnBrk="1" hangingPunct="1">
                <a:spcBef>
                  <a:spcPct val="50000"/>
                </a:spcBef>
                <a:buClrTx/>
                <a:buSzTx/>
                <a:buFontTx/>
                <a:buNone/>
              </a:pPr>
              <a:r>
                <a:rPr lang="ja-JP" altLang="en-US" sz="2400" b="1" i="0" dirty="0">
                  <a:solidFill>
                    <a:srgbClr val="FF0000"/>
                  </a:solidFill>
                  <a:latin typeface="HG丸ｺﾞｼｯｸM-PRO" panose="020F0600000000000000" pitchFamily="34" charset="-128"/>
                  <a:ea typeface="HG丸ｺﾞｼｯｸM-PRO" panose="020F0600000000000000" pitchFamily="34" charset="-128"/>
                </a:rPr>
                <a:t>セルフケア</a:t>
              </a:r>
            </a:p>
          </p:txBody>
        </p:sp>
        <p:sp>
          <p:nvSpPr>
            <p:cNvPr id="30" name="Oval 19"/>
            <p:cNvSpPr>
              <a:spLocks noChangeArrowheads="1"/>
            </p:cNvSpPr>
            <p:nvPr/>
          </p:nvSpPr>
          <p:spPr bwMode="auto">
            <a:xfrm>
              <a:off x="5400076" y="3140968"/>
              <a:ext cx="2201847" cy="863553"/>
            </a:xfrm>
            <a:prstGeom prst="ellipse">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lgn="ctr" eaLnBrk="1" hangingPunct="1">
                <a:spcBef>
                  <a:spcPct val="50000"/>
                </a:spcBef>
                <a:buClrTx/>
                <a:buSzTx/>
                <a:buFontTx/>
                <a:buNone/>
              </a:pPr>
              <a:r>
                <a:rPr lang="ja-JP" altLang="en-US" sz="2400" b="1" i="0" dirty="0">
                  <a:solidFill>
                    <a:srgbClr val="0000CC"/>
                  </a:solidFill>
                  <a:latin typeface="HG丸ｺﾞｼｯｸM-PRO" panose="020F0600000000000000" pitchFamily="34" charset="-128"/>
                  <a:ea typeface="HG丸ｺﾞｼｯｸM-PRO" panose="020F0600000000000000" pitchFamily="34" charset="-128"/>
                </a:rPr>
                <a:t>心のケア</a:t>
              </a:r>
            </a:p>
          </p:txBody>
        </p:sp>
      </p:grpSp>
      <p:sp>
        <p:nvSpPr>
          <p:cNvPr id="28" name="テキスト ボックス 27"/>
          <p:cNvSpPr txBox="1"/>
          <p:nvPr/>
        </p:nvSpPr>
        <p:spPr>
          <a:xfrm>
            <a:off x="6192180" y="471867"/>
            <a:ext cx="2664296" cy="338554"/>
          </a:xfrm>
          <a:prstGeom prst="rect">
            <a:avLst/>
          </a:prstGeom>
          <a:noFill/>
          <a:ln w="25400" cmpd="sng">
            <a:noFill/>
            <a:prstDash val="solid"/>
          </a:ln>
        </p:spPr>
        <p:txBody>
          <a:bodyPr wrap="square" rtlCol="0">
            <a:spAutoFit/>
          </a:bodyPr>
          <a:lstStyle/>
          <a:p>
            <a:r>
              <a:rPr kumimoji="1" lang="ja-JP" altLang="en-US" sz="1600" dirty="0">
                <a:solidFill>
                  <a:schemeClr val="tx1"/>
                </a:solidFill>
              </a:rPr>
              <a:t>＊</a:t>
            </a:r>
            <a:r>
              <a:rPr kumimoji="1" lang="en-US" altLang="ja-JP" sz="1600" dirty="0">
                <a:solidFill>
                  <a:schemeClr val="tx1"/>
                </a:solidFill>
              </a:rPr>
              <a:t>EARTH</a:t>
            </a:r>
            <a:r>
              <a:rPr kumimoji="1" lang="ja-JP" altLang="en-US" sz="1600" dirty="0">
                <a:solidFill>
                  <a:schemeClr val="tx1"/>
                </a:solidFill>
              </a:rPr>
              <a:t>ハンドブック</a:t>
            </a:r>
            <a:r>
              <a:rPr kumimoji="1" lang="en-US" altLang="ja-JP" sz="1600" dirty="0">
                <a:solidFill>
                  <a:schemeClr val="tx1"/>
                </a:solidFill>
              </a:rPr>
              <a:t>P49</a:t>
            </a:r>
            <a:endParaRPr kumimoji="1" lang="ja-JP" altLang="en-US" sz="1600" dirty="0">
              <a:solidFill>
                <a:schemeClr val="tx1"/>
              </a:solidFill>
            </a:endParaRPr>
          </a:p>
        </p:txBody>
      </p:sp>
    </p:spTree>
    <p:extLst>
      <p:ext uri="{BB962C8B-B14F-4D97-AF65-F5344CB8AC3E}">
        <p14:creationId xmlns:p14="http://schemas.microsoft.com/office/powerpoint/2010/main" val="164274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72"/>
                                        </p:tgtEl>
                                        <p:attrNameLst>
                                          <p:attrName>style.visibility</p:attrName>
                                        </p:attrNameLst>
                                      </p:cBhvr>
                                      <p:to>
                                        <p:strVal val="visible"/>
                                      </p:to>
                                    </p:set>
                                    <p:animEffect transition="in" filter="fade">
                                      <p:cBhvr>
                                        <p:cTn id="15" dur="500"/>
                                        <p:tgtEl>
                                          <p:spTgt spid="153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73"/>
                                        </p:tgtEl>
                                        <p:attrNameLst>
                                          <p:attrName>style.visibility</p:attrName>
                                        </p:attrNameLst>
                                      </p:cBhvr>
                                      <p:to>
                                        <p:strVal val="visible"/>
                                      </p:to>
                                    </p:set>
                                    <p:animEffect transition="in" filter="fade">
                                      <p:cBhvr>
                                        <p:cTn id="18" dur="500"/>
                                        <p:tgtEl>
                                          <p:spTgt spid="1537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364"/>
                                        </p:tgtEl>
                                        <p:attrNameLst>
                                          <p:attrName>style.visibility</p:attrName>
                                        </p:attrNameLst>
                                      </p:cBhvr>
                                      <p:to>
                                        <p:strVal val="visible"/>
                                      </p:to>
                                    </p:set>
                                    <p:animEffect transition="in" filter="fade">
                                      <p:cBhvr>
                                        <p:cTn id="21" dur="500"/>
                                        <p:tgtEl>
                                          <p:spTgt spid="1536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374"/>
                                        </p:tgtEl>
                                        <p:attrNameLst>
                                          <p:attrName>style.visibility</p:attrName>
                                        </p:attrNameLst>
                                      </p:cBhvr>
                                      <p:to>
                                        <p:strVal val="visible"/>
                                      </p:to>
                                    </p:set>
                                    <p:animEffect transition="in" filter="fade">
                                      <p:cBhvr>
                                        <p:cTn id="24" dur="500"/>
                                        <p:tgtEl>
                                          <p:spTgt spid="1537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5"/>
                                        </p:tgtEl>
                                        <p:attrNameLst>
                                          <p:attrName>style.visibility</p:attrName>
                                        </p:attrNameLst>
                                      </p:cBhvr>
                                      <p:to>
                                        <p:strVal val="visible"/>
                                      </p:to>
                                    </p:set>
                                    <p:animEffect transition="in" filter="fade">
                                      <p:cBhvr>
                                        <p:cTn id="32" dur="500"/>
                                        <p:tgtEl>
                                          <p:spTgt spid="15365"/>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4" grpId="0" animBg="1"/>
      <p:bldP spid="15365" grpId="0" animBg="1"/>
      <p:bldP spid="15372" grpId="0" animBg="1"/>
      <p:bldP spid="15373" grpId="0" animBg="1"/>
      <p:bldP spid="1537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4056" y="305361"/>
            <a:ext cx="8604448" cy="1323439"/>
          </a:xfrm>
        </p:spPr>
        <p:txBody>
          <a:bodyPr/>
          <a:lstStyle/>
          <a:p>
            <a:pPr eaLnBrk="1" hangingPunct="1"/>
            <a:r>
              <a:rPr lang="ja-JP" altLang="en-US" sz="3200" dirty="0">
                <a:solidFill>
                  <a:schemeClr val="accent2">
                    <a:lumMod val="90000"/>
                  </a:schemeClr>
                </a:solidFill>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学校における心のケアはチーム体制で</a:t>
            </a:r>
          </a:p>
        </p:txBody>
      </p:sp>
      <p:sp>
        <p:nvSpPr>
          <p:cNvPr id="26627" name="Rectangle 3"/>
          <p:cNvSpPr>
            <a:spLocks noGrp="1" noChangeArrowheads="1"/>
          </p:cNvSpPr>
          <p:nvPr>
            <p:ph type="body" idx="1"/>
          </p:nvPr>
        </p:nvSpPr>
        <p:spPr>
          <a:xfrm>
            <a:off x="571902" y="2348880"/>
            <a:ext cx="8572098" cy="4378325"/>
          </a:xfrm>
        </p:spPr>
        <p:txBody>
          <a:bodyPr/>
          <a:lstStyle/>
          <a:p>
            <a:pPr eaLnBrk="1" hangingPunct="1">
              <a:lnSpc>
                <a:spcPct val="90000"/>
              </a:lnSpc>
              <a:defRPr/>
            </a:pPr>
            <a:r>
              <a:rPr lang="ja-JP" altLang="en-US" sz="2400" dirty="0">
                <a:latin typeface="HG丸ｺﾞｼｯｸM-PRO" panose="020F0600000000000000" pitchFamily="50" charset="-128"/>
                <a:ea typeface="HG丸ｺﾞｼｯｸM-PRO" panose="020F0600000000000000" pitchFamily="50" charset="-128"/>
              </a:rPr>
              <a:t>校内全体で情報共有、役割分担、個別対応</a:t>
            </a:r>
            <a:endParaRPr lang="en-US" altLang="ja-JP" sz="2400" dirty="0">
              <a:latin typeface="HG丸ｺﾞｼｯｸM-PRO" panose="020F0600000000000000" pitchFamily="50" charset="-128"/>
              <a:ea typeface="HG丸ｺﾞｼｯｸM-PRO" panose="020F0600000000000000" pitchFamily="50" charset="-128"/>
            </a:endParaRPr>
          </a:p>
          <a:p>
            <a:pPr marL="0" indent="0" eaLnBrk="1" hangingPunct="1">
              <a:lnSpc>
                <a:spcPct val="90000"/>
              </a:lnSpc>
              <a:buNone/>
              <a:defRPr/>
            </a:pP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しやすい体制づくり</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90000"/>
              </a:lnSpc>
              <a:defRPr/>
            </a:pP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90000"/>
              </a:lnSpc>
              <a:defRPr/>
            </a:pPr>
            <a:r>
              <a:rPr lang="ja-JP" altLang="en-US" sz="2400" dirty="0">
                <a:latin typeface="HG丸ｺﾞｼｯｸM-PRO" panose="020F0600000000000000" pitchFamily="50" charset="-128"/>
                <a:ea typeface="HG丸ｺﾞｼｯｸM-PRO" panose="020F0600000000000000" pitchFamily="50" charset="-128"/>
              </a:rPr>
              <a:t>心のケア研修等を実施して、全教職員が</a:t>
            </a:r>
            <a:endParaRPr lang="en-US" altLang="ja-JP" sz="2400" dirty="0">
              <a:latin typeface="HG丸ｺﾞｼｯｸM-PRO" panose="020F0600000000000000" pitchFamily="50" charset="-128"/>
              <a:ea typeface="HG丸ｺﾞｼｯｸM-PRO" panose="020F0600000000000000" pitchFamily="50" charset="-128"/>
            </a:endParaRPr>
          </a:p>
          <a:p>
            <a:pPr marL="0" indent="0" eaLnBrk="1" hangingPunct="1">
              <a:lnSpc>
                <a:spcPct val="90000"/>
              </a:lnSpc>
              <a:buNone/>
              <a:defRPr/>
            </a:pPr>
            <a:r>
              <a:rPr lang="ja-JP" altLang="en-US" sz="2400" dirty="0">
                <a:latin typeface="HG丸ｺﾞｼｯｸM-PRO" panose="020F0600000000000000" pitchFamily="50" charset="-128"/>
                <a:ea typeface="HG丸ｺﾞｼｯｸM-PRO" panose="020F0600000000000000" pitchFamily="50" charset="-128"/>
              </a:rPr>
              <a:t>　子どもの心のケアについての理解を深める</a:t>
            </a:r>
            <a:endParaRPr lang="en-US" altLang="ja-JP" sz="2400" dirty="0">
              <a:latin typeface="HG丸ｺﾞｼｯｸM-PRO" panose="020F0600000000000000" pitchFamily="50" charset="-128"/>
              <a:ea typeface="HG丸ｺﾞｼｯｸM-PRO" panose="020F0600000000000000" pitchFamily="50" charset="-128"/>
            </a:endParaRPr>
          </a:p>
          <a:p>
            <a:pPr marL="0" indent="0" eaLnBrk="1" hangingPunct="1">
              <a:lnSpc>
                <a:spcPct val="90000"/>
              </a:lnSpc>
              <a:buFont typeface="Wingdings" pitchFamily="2" charset="2"/>
              <a:buNone/>
              <a:defRPr/>
            </a:pPr>
            <a:r>
              <a:rPr lang="ja-JP" altLang="en-US" sz="2000" dirty="0">
                <a:latin typeface="HG丸ｺﾞｼｯｸM-PRO" panose="020F0600000000000000" pitchFamily="50" charset="-128"/>
                <a:ea typeface="HG丸ｺﾞｼｯｸM-PRO" panose="020F0600000000000000" pitchFamily="50" charset="-128"/>
              </a:rPr>
              <a:t>　  </a:t>
            </a:r>
          </a:p>
          <a:p>
            <a:pPr eaLnBrk="1" hangingPunct="1">
              <a:lnSpc>
                <a:spcPct val="90000"/>
              </a:lnSpc>
              <a:defRPr/>
            </a:pPr>
            <a:r>
              <a:rPr lang="ja-JP" altLang="en-US" sz="2400" dirty="0">
                <a:latin typeface="HG丸ｺﾞｼｯｸM-PRO" panose="020F0600000000000000" pitchFamily="50" charset="-128"/>
                <a:ea typeface="HG丸ｺﾞｼｯｸM-PRO" panose="020F0600000000000000" pitchFamily="50" charset="-128"/>
              </a:rPr>
              <a:t>保護者からの相談対応は、家庭での子どもの様子を知る</a:t>
            </a:r>
            <a:endParaRPr lang="en-US" altLang="ja-JP" sz="2400" dirty="0">
              <a:latin typeface="HG丸ｺﾞｼｯｸM-PRO" panose="020F0600000000000000" pitchFamily="50" charset="-128"/>
              <a:ea typeface="HG丸ｺﾞｼｯｸM-PRO" panose="020F0600000000000000" pitchFamily="50" charset="-128"/>
            </a:endParaRPr>
          </a:p>
          <a:p>
            <a:pPr marL="0" indent="0" eaLnBrk="1" hangingPunct="1">
              <a:lnSpc>
                <a:spcPct val="90000"/>
              </a:lnSpc>
              <a:buNone/>
              <a:defRPr/>
            </a:pPr>
            <a:r>
              <a:rPr lang="ja-JP" altLang="en-US" sz="2400" dirty="0">
                <a:latin typeface="HG丸ｺﾞｼｯｸM-PRO" panose="020F0600000000000000" pitchFamily="50" charset="-128"/>
                <a:ea typeface="HG丸ｺﾞｼｯｸM-PRO" panose="020F0600000000000000" pitchFamily="50" charset="-128"/>
              </a:rPr>
              <a:t>　機会と捉える</a:t>
            </a:r>
            <a:r>
              <a:rPr lang="ja-JP" altLang="en-US" sz="2000" dirty="0">
                <a:latin typeface="HG丸ｺﾞｼｯｸM-PRO" panose="020F0600000000000000" pitchFamily="50" charset="-128"/>
                <a:ea typeface="HG丸ｺﾞｼｯｸM-PRO" panose="020F0600000000000000" pitchFamily="50" charset="-128"/>
              </a:rPr>
              <a:t>（保護者の心の回復は子どもの心のケアに不可欠）</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90000"/>
              </a:lnSpc>
              <a:defRPr/>
            </a:pP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90000"/>
              </a:lnSpc>
              <a:defRPr/>
            </a:pPr>
            <a:r>
              <a:rPr lang="ja-JP" altLang="en-US" sz="2400" dirty="0">
                <a:latin typeface="HG丸ｺﾞｼｯｸM-PRO" panose="020F0600000000000000" pitchFamily="50" charset="-128"/>
                <a:ea typeface="HG丸ｺﾞｼｯｸM-PRO" panose="020F0600000000000000" pitchFamily="50" charset="-128"/>
              </a:rPr>
              <a:t>専門性と外部性をもった</a:t>
            </a:r>
            <a:r>
              <a:rPr lang="en-US" altLang="ja-JP" sz="2400" dirty="0">
                <a:latin typeface="HG丸ｺﾞｼｯｸM-PRO" panose="020F0600000000000000" pitchFamily="50" charset="-128"/>
                <a:ea typeface="HG丸ｺﾞｼｯｸM-PRO" panose="020F0600000000000000" pitchFamily="50" charset="-128"/>
              </a:rPr>
              <a:t>SC</a:t>
            </a:r>
            <a:r>
              <a:rPr lang="ja-JP" altLang="en-US" sz="2400" dirty="0" err="1">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SSW</a:t>
            </a:r>
            <a:r>
              <a:rPr lang="ja-JP" altLang="en-US" sz="2400" dirty="0">
                <a:latin typeface="HG丸ｺﾞｼｯｸM-PRO" panose="020F0600000000000000" pitchFamily="50" charset="-128"/>
                <a:ea typeface="HG丸ｺﾞｼｯｸM-PRO" panose="020F0600000000000000" pitchFamily="50" charset="-128"/>
              </a:rPr>
              <a:t>、学校医等と連携を</a:t>
            </a:r>
            <a:endParaRPr lang="en-US" altLang="ja-JP" sz="2400" dirty="0">
              <a:latin typeface="HG丸ｺﾞｼｯｸM-PRO" panose="020F0600000000000000" pitchFamily="50" charset="-128"/>
              <a:ea typeface="HG丸ｺﾞｼｯｸM-PRO" panose="020F0600000000000000" pitchFamily="50" charset="-128"/>
            </a:endParaRPr>
          </a:p>
          <a:p>
            <a:pPr marL="0" indent="0" eaLnBrk="1" hangingPunct="1">
              <a:lnSpc>
                <a:spcPct val="90000"/>
              </a:lnSpc>
              <a:buNone/>
              <a:defRPr/>
            </a:pPr>
            <a:r>
              <a:rPr lang="ja-JP" altLang="en-US" sz="2400" dirty="0">
                <a:latin typeface="HG丸ｺﾞｼｯｸM-PRO" panose="020F0600000000000000" pitchFamily="50" charset="-128"/>
                <a:ea typeface="HG丸ｺﾞｼｯｸM-PRO" panose="020F0600000000000000" pitchFamily="50" charset="-128"/>
              </a:rPr>
              <a:t>　 図る</a:t>
            </a:r>
          </a:p>
          <a:p>
            <a:pPr eaLnBrk="1" hangingPunct="1">
              <a:lnSpc>
                <a:spcPct val="90000"/>
              </a:lnSpc>
              <a:buNone/>
              <a:defRP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90000"/>
              </a:lnSpc>
              <a:buNone/>
              <a:defRPr/>
            </a:pP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90000"/>
              </a:lnSpc>
              <a:buNone/>
              <a:defRPr/>
            </a:pPr>
            <a:r>
              <a:rPr lang="ja-JP" altLang="en-US" sz="2000" dirty="0">
                <a:latin typeface="HG丸ｺﾞｼｯｸM-PRO" panose="020F0600000000000000" pitchFamily="50" charset="-128"/>
                <a:ea typeface="HG丸ｺﾞｼｯｸM-PRO" panose="020F0600000000000000" pitchFamily="50" charset="-128"/>
              </a:rPr>
              <a:t>　                  </a:t>
            </a:r>
          </a:p>
          <a:p>
            <a:pPr eaLnBrk="1" hangingPunct="1">
              <a:lnSpc>
                <a:spcPct val="90000"/>
              </a:lnSpc>
              <a:buFont typeface="Wingdings" pitchFamily="2" charset="2"/>
              <a:buNone/>
              <a:defRPr/>
            </a:pPr>
            <a:r>
              <a:rPr lang="ja-JP" altLang="en-US" sz="2800" b="1"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p>
          <a:p>
            <a:pPr marL="0" indent="0" eaLnBrk="1" hangingPunct="1">
              <a:lnSpc>
                <a:spcPct val="90000"/>
              </a:lnSpc>
              <a:buFont typeface="Wingdings" pitchFamily="2" charset="2"/>
              <a:buNone/>
              <a:defRPr/>
            </a:pPr>
            <a:endParaRPr lang="en-US" altLang="ja-JP" sz="2400" dirty="0"/>
          </a:p>
          <a:p>
            <a:pPr eaLnBrk="1" hangingPunct="1">
              <a:lnSpc>
                <a:spcPct val="90000"/>
              </a:lnSpc>
              <a:buFont typeface="Wingdings" pitchFamily="2" charset="2"/>
              <a:buNone/>
              <a:defRPr/>
            </a:pPr>
            <a:r>
              <a:rPr lang="ja-JP" altLang="en-US" sz="2400" dirty="0"/>
              <a:t>　　　</a:t>
            </a:r>
            <a:endParaRPr lang="ja-JP" altLang="en-US" sz="900" dirty="0"/>
          </a:p>
        </p:txBody>
      </p:sp>
      <p:sp>
        <p:nvSpPr>
          <p:cNvPr id="4" name="テキスト ボックス 3">
            <a:extLst>
              <a:ext uri="{FF2B5EF4-FFF2-40B4-BE49-F238E27FC236}">
                <a16:creationId xmlns:a16="http://schemas.microsoft.com/office/drawing/2014/main" id="{15D466F1-2B5C-4B2D-9031-22677AC41893}"/>
              </a:ext>
            </a:extLst>
          </p:cNvPr>
          <p:cNvSpPr txBox="1"/>
          <p:nvPr/>
        </p:nvSpPr>
        <p:spPr>
          <a:xfrm>
            <a:off x="571902" y="1370538"/>
            <a:ext cx="8203674" cy="830997"/>
          </a:xfrm>
          <a:prstGeom prst="rect">
            <a:avLst/>
          </a:prstGeom>
          <a:noFill/>
          <a:ln w="28575">
            <a:solidFill>
              <a:schemeClr val="accent2">
                <a:lumMod val="75000"/>
              </a:schemeClr>
            </a:solidFill>
          </a:ln>
        </p:spPr>
        <p:txBody>
          <a:bodyPr wrap="square" rtlCol="0">
            <a:spAutoFit/>
          </a:bodyPr>
          <a:lstStyle/>
          <a:p>
            <a:pPr algn="ctr"/>
            <a:r>
              <a:rPr lang="ja-JP" altLang="en-US" sz="2400" dirty="0">
                <a:solidFill>
                  <a:schemeClr val="tx2"/>
                </a:solidFill>
              </a:rPr>
              <a:t>災害による心的ストレスの理解、およびその対応について</a:t>
            </a:r>
            <a:endParaRPr lang="en-US" altLang="ja-JP" sz="2400" dirty="0">
              <a:solidFill>
                <a:schemeClr val="tx2"/>
              </a:solidFill>
            </a:endParaRPr>
          </a:p>
          <a:p>
            <a:pPr algn="ctr"/>
            <a:r>
              <a:rPr lang="ja-JP" altLang="en-US" sz="2400" dirty="0">
                <a:solidFill>
                  <a:schemeClr val="tx2"/>
                </a:solidFill>
              </a:rPr>
              <a:t>組織的に教職員で共有化を図りながら取り組むことが重要</a:t>
            </a:r>
            <a:endParaRPr lang="en-US" altLang="ja-JP" sz="2400" dirty="0">
              <a:solidFill>
                <a:schemeClr val="tx2"/>
              </a:solidFill>
            </a:endParaRPr>
          </a:p>
        </p:txBody>
      </p:sp>
      <p:pic>
        <p:nvPicPr>
          <p:cNvPr id="5" name="図 4">
            <a:extLst>
              <a:ext uri="{FF2B5EF4-FFF2-40B4-BE49-F238E27FC236}">
                <a16:creationId xmlns:a16="http://schemas.microsoft.com/office/drawing/2014/main" id="{DA90107A-9018-4FD0-BB95-88FB6FF65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2636912"/>
            <a:ext cx="1768587" cy="1813770"/>
          </a:xfrm>
          <a:prstGeom prst="rect">
            <a:avLst/>
          </a:prstGeom>
        </p:spPr>
      </p:pic>
      <p:sp>
        <p:nvSpPr>
          <p:cNvPr id="6" name="テキスト ボックス 5">
            <a:extLst>
              <a:ext uri="{FF2B5EF4-FFF2-40B4-BE49-F238E27FC236}">
                <a16:creationId xmlns:a16="http://schemas.microsoft.com/office/drawing/2014/main" id="{8D47FB70-2DB5-4F12-AB3D-AFBF2CA7D29D}"/>
              </a:ext>
            </a:extLst>
          </p:cNvPr>
          <p:cNvSpPr txBox="1"/>
          <p:nvPr/>
        </p:nvSpPr>
        <p:spPr>
          <a:xfrm>
            <a:off x="4895108" y="382305"/>
            <a:ext cx="4248892" cy="584775"/>
          </a:xfrm>
          <a:prstGeom prst="rect">
            <a:avLst/>
          </a:prstGeom>
          <a:noFill/>
        </p:spPr>
        <p:txBody>
          <a:bodyPr wrap="square" rtlCol="0">
            <a:spAutoFit/>
          </a:bodyPr>
          <a:lstStyle/>
          <a:p>
            <a:r>
              <a:rPr kumimoji="1" lang="ja-JP" altLang="en-US" sz="1600" dirty="0">
                <a:solidFill>
                  <a:schemeClr val="tx1"/>
                </a:solidFill>
              </a:rPr>
              <a:t>＊文科省「学校における子供の心のケア」</a:t>
            </a:r>
            <a:endParaRPr kumimoji="1" lang="en-US" altLang="ja-JP" sz="1600" dirty="0">
              <a:solidFill>
                <a:schemeClr val="tx1"/>
              </a:solidFill>
            </a:endParaRPr>
          </a:p>
          <a:p>
            <a:endParaRPr kumimoji="1" lang="en-US" altLang="ja-JP" sz="1600" dirty="0">
              <a:solidFill>
                <a:schemeClr val="tx1"/>
              </a:solidFill>
            </a:endParaRPr>
          </a:p>
        </p:txBody>
      </p:sp>
    </p:spTree>
    <p:extLst>
      <p:ext uri="{BB962C8B-B14F-4D97-AF65-F5344CB8AC3E}">
        <p14:creationId xmlns:p14="http://schemas.microsoft.com/office/powerpoint/2010/main" val="64124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2"/>
          <p:cNvSpPr txBox="1">
            <a:spLocks/>
          </p:cNvSpPr>
          <p:nvPr/>
        </p:nvSpPr>
        <p:spPr bwMode="auto">
          <a:xfrm>
            <a:off x="506760" y="548680"/>
            <a:ext cx="8229600"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fontAlgn="base">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fontAlgn="base">
              <a:spcBef>
                <a:spcPct val="20000"/>
              </a:spcBef>
              <a:spcAft>
                <a:spcPct val="0"/>
              </a:spcAft>
              <a:buClr>
                <a:schemeClr val="accent1"/>
              </a:buClr>
              <a:buChar char="•"/>
              <a:defRPr kumimoji="1" sz="2000">
                <a:solidFill>
                  <a:schemeClr val="tx1"/>
                </a:solidFill>
                <a:latin typeface="+mn-lt"/>
                <a:ea typeface="+mn-ea"/>
              </a:defRPr>
            </a:lvl4pPr>
            <a:lvl5pPr marL="20574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0" indent="0">
              <a:buFont typeface="Wingdings" pitchFamily="2" charset="2"/>
              <a:buNone/>
            </a:pPr>
            <a:r>
              <a:rPr lang="ja-JP" altLang="en-US" sz="2800" kern="0" dirty="0">
                <a:solidFill>
                  <a:srgbClr val="7030A0"/>
                </a:solidFill>
                <a:latin typeface="HG丸ｺﾞｼｯｸM-PRO" panose="020F0600000000000000" pitchFamily="50" charset="-128"/>
                <a:ea typeface="HG丸ｺﾞｼｯｸM-PRO" panose="020F0600000000000000" pitchFamily="50" charset="-128"/>
              </a:rPr>
              <a:t>◆健康アンケート</a:t>
            </a:r>
            <a:endParaRPr lang="ja-JP" altLang="en-US" sz="2800" kern="0" dirty="0">
              <a:solidFill>
                <a:srgbClr val="7030A0"/>
              </a:solidFill>
              <a:latin typeface="AR P丸ゴシック体M" panose="020B0600010101010101" pitchFamily="50" charset="-128"/>
              <a:ea typeface="AR P丸ゴシック体M" panose="020B0600010101010101" pitchFamily="50" charset="-128"/>
            </a:endParaRPr>
          </a:p>
        </p:txBody>
      </p:sp>
      <p:grpSp>
        <p:nvGrpSpPr>
          <p:cNvPr id="17" name="グループ化 16">
            <a:extLst>
              <a:ext uri="{FF2B5EF4-FFF2-40B4-BE49-F238E27FC236}">
                <a16:creationId xmlns:a16="http://schemas.microsoft.com/office/drawing/2014/main" id="{0D4C2DB1-EE66-433B-90A7-34D2F70E7056}"/>
              </a:ext>
            </a:extLst>
          </p:cNvPr>
          <p:cNvGrpSpPr/>
          <p:nvPr/>
        </p:nvGrpSpPr>
        <p:grpSpPr>
          <a:xfrm>
            <a:off x="611560" y="1268760"/>
            <a:ext cx="8038051" cy="3600000"/>
            <a:chOff x="463070" y="1412776"/>
            <a:chExt cx="8038051" cy="3600000"/>
          </a:xfrm>
        </p:grpSpPr>
        <p:pic>
          <p:nvPicPr>
            <p:cNvPr id="13" name="図 12" descr="○健康アンケート.pdf - Adobe Acrobat Reader DC">
              <a:extLst>
                <a:ext uri="{FF2B5EF4-FFF2-40B4-BE49-F238E27FC236}">
                  <a16:creationId xmlns:a16="http://schemas.microsoft.com/office/drawing/2014/main" id="{E0FDCF4B-8FAF-4E43-9CC0-7A905732618C}"/>
                </a:ext>
              </a:extLst>
            </p:cNvPr>
            <p:cNvPicPr>
              <a:picLocks noChangeAspect="1"/>
            </p:cNvPicPr>
            <p:nvPr/>
          </p:nvPicPr>
          <p:blipFill rotWithShape="1">
            <a:blip r:embed="rId2">
              <a:extLst>
                <a:ext uri="{28A0092B-C50C-407E-A947-70E740481C1C}">
                  <a14:useLocalDpi xmlns:a14="http://schemas.microsoft.com/office/drawing/2010/main" val="0"/>
                </a:ext>
              </a:extLst>
            </a:blip>
            <a:srcRect l="14563" t="23670" r="36683"/>
            <a:stretch/>
          </p:blipFill>
          <p:spPr>
            <a:xfrm>
              <a:off x="4499992" y="1412776"/>
              <a:ext cx="4001129" cy="3600000"/>
            </a:xfrm>
            <a:prstGeom prst="rect">
              <a:avLst/>
            </a:prstGeom>
            <a:ln>
              <a:solidFill>
                <a:schemeClr val="tx1"/>
              </a:solidFill>
            </a:ln>
          </p:spPr>
        </p:pic>
        <p:pic>
          <p:nvPicPr>
            <p:cNvPr id="16" name="図 15" descr="○健康アンケート.pdf - Adobe Acrobat Reader DC">
              <a:extLst>
                <a:ext uri="{FF2B5EF4-FFF2-40B4-BE49-F238E27FC236}">
                  <a16:creationId xmlns:a16="http://schemas.microsoft.com/office/drawing/2014/main" id="{85957EB1-BF8B-4405-9725-BA3E6BE2DE05}"/>
                </a:ext>
              </a:extLst>
            </p:cNvPr>
            <p:cNvPicPr>
              <a:picLocks noChangeAspect="1"/>
            </p:cNvPicPr>
            <p:nvPr/>
          </p:nvPicPr>
          <p:blipFill rotWithShape="1">
            <a:blip r:embed="rId3">
              <a:extLst>
                <a:ext uri="{28A0092B-C50C-407E-A947-70E740481C1C}">
                  <a14:useLocalDpi xmlns:a14="http://schemas.microsoft.com/office/drawing/2010/main" val="0"/>
                </a:ext>
              </a:extLst>
            </a:blip>
            <a:srcRect l="13776" t="17819" r="36612"/>
            <a:stretch/>
          </p:blipFill>
          <p:spPr>
            <a:xfrm>
              <a:off x="463070" y="1412776"/>
              <a:ext cx="4036922" cy="3600000"/>
            </a:xfrm>
            <a:prstGeom prst="rect">
              <a:avLst/>
            </a:prstGeom>
            <a:ln>
              <a:solidFill>
                <a:schemeClr val="tx1"/>
              </a:solidFill>
            </a:ln>
          </p:spPr>
        </p:pic>
      </p:grpSp>
      <p:sp>
        <p:nvSpPr>
          <p:cNvPr id="7" name="角丸四角形 6"/>
          <p:cNvSpPr/>
          <p:nvPr/>
        </p:nvSpPr>
        <p:spPr bwMode="auto">
          <a:xfrm>
            <a:off x="354360" y="4581128"/>
            <a:ext cx="8435280" cy="1934476"/>
          </a:xfrm>
          <a:prstGeom prst="roundRect">
            <a:avLst/>
          </a:prstGeom>
          <a:solidFill>
            <a:srgbClr val="FFFF99"/>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solidFill>
                  <a:schemeClr val="tx1"/>
                </a:solidFill>
                <a:latin typeface="Arial" charset="0"/>
                <a:ea typeface="HG丸ｺﾞｼｯｸM-PRO" pitchFamily="50" charset="-128"/>
              </a:rPr>
              <a:t>「食事、睡眠、排便、イライラ」の健康面と生活面の様子を自分で振り返る。</a:t>
            </a:r>
            <a:r>
              <a:rPr lang="ja-JP" altLang="en-US" sz="1800" dirty="0">
                <a:solidFill>
                  <a:srgbClr val="FF0000"/>
                </a:solidFill>
                <a:latin typeface="Arial" charset="0"/>
                <a:ea typeface="HG丸ｺﾞｼｯｸM-PRO" pitchFamily="50" charset="-128"/>
              </a:rPr>
              <a:t>👉</a:t>
            </a:r>
            <a:r>
              <a:rPr lang="ja-JP" altLang="en-US" sz="1800" b="1" dirty="0">
                <a:solidFill>
                  <a:srgbClr val="FF0000"/>
                </a:solidFill>
                <a:latin typeface="Arial" charset="0"/>
                <a:ea typeface="HG丸ｺﾞｼｯｸM-PRO" pitchFamily="50" charset="-128"/>
              </a:rPr>
              <a:t>子ども自身が自分の体の様子を知る機会とする</a:t>
            </a:r>
            <a:endParaRPr lang="en-US" altLang="ja-JP" sz="1800" dirty="0">
              <a:solidFill>
                <a:srgbClr val="FF0000"/>
              </a:solidFill>
              <a:latin typeface="Arial" charset="0"/>
              <a:ea typeface="HG丸ｺﾞｼｯｸM-PRO"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solidFill>
                  <a:schemeClr val="tx1"/>
                </a:solidFill>
                <a:latin typeface="Arial" charset="0"/>
                <a:ea typeface="HG丸ｺﾞｼｯｸM-PRO" pitchFamily="50" charset="-128"/>
              </a:rPr>
              <a:t>アンケートを実施することの目的をわかりやすく説明することが大切。</a:t>
            </a:r>
            <a:endParaRPr lang="en-US" altLang="ja-JP" sz="1800" dirty="0">
              <a:solidFill>
                <a:schemeClr val="tx1"/>
              </a:solidFill>
              <a:latin typeface="Arial" charset="0"/>
              <a:ea typeface="HG丸ｺﾞｼｯｸM-PRO"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solidFill>
                  <a:schemeClr val="tx1"/>
                </a:solidFill>
                <a:latin typeface="Arial" charset="0"/>
                <a:ea typeface="HG丸ｺﾞｼｯｸM-PRO" pitchFamily="50" charset="-128"/>
              </a:rPr>
              <a:t>みんなでストレス対処方法について考えるきっかけにもできる。</a:t>
            </a:r>
            <a:endParaRPr lang="en-US" altLang="ja-JP" sz="1800" dirty="0">
              <a:solidFill>
                <a:schemeClr val="tx1"/>
              </a:solidFill>
              <a:latin typeface="Arial" charset="0"/>
              <a:ea typeface="HG丸ｺﾞｼｯｸM-PRO" pitchFamily="50" charset="-128"/>
            </a:endParaRPr>
          </a:p>
          <a:p>
            <a:pPr algn="ctr"/>
            <a:r>
              <a:rPr lang="ja-JP" altLang="en-US" sz="1800" dirty="0">
                <a:solidFill>
                  <a:schemeClr val="tx1"/>
                </a:solidFill>
                <a:latin typeface="Arial" charset="0"/>
                <a:ea typeface="HG丸ｺﾞｼｯｸM-PRO" pitchFamily="50" charset="-128"/>
              </a:rPr>
              <a:t>つぶやきが書きやすいように、アンケート裏面にフリースペース欄を設ける。</a:t>
            </a:r>
            <a:endParaRPr lang="en-US" altLang="ja-JP" sz="1800" dirty="0">
              <a:solidFill>
                <a:schemeClr val="tx1"/>
              </a:solidFill>
              <a:latin typeface="Arial" charset="0"/>
              <a:ea typeface="HG丸ｺﾞｼｯｸM-PRO" pitchFamily="50" charset="-128"/>
            </a:endParaRPr>
          </a:p>
          <a:p>
            <a:pPr algn="ctr"/>
            <a:r>
              <a:rPr kumimoji="1" lang="ja-JP" altLang="en-US" sz="1800" b="1" i="0" u="none" strike="noStrike" cap="none" normalizeH="0" baseline="0" dirty="0">
                <a:ln>
                  <a:noFill/>
                </a:ln>
                <a:solidFill>
                  <a:srgbClr val="FF0000"/>
                </a:solidFill>
                <a:effectLst/>
                <a:latin typeface="Arial" charset="0"/>
                <a:ea typeface="HG丸ｺﾞｼｯｸM-PRO" pitchFamily="50" charset="-128"/>
              </a:rPr>
              <a:t>👉このアンケート</a:t>
            </a:r>
            <a:r>
              <a:rPr lang="ja-JP" altLang="en-US" sz="1800" b="1" dirty="0">
                <a:solidFill>
                  <a:srgbClr val="FF0000"/>
                </a:solidFill>
                <a:latin typeface="Arial" charset="0"/>
                <a:ea typeface="HG丸ｺﾞｼｯｸM-PRO" pitchFamily="50" charset="-128"/>
              </a:rPr>
              <a:t>を基に子どもと話す機会を持つ</a:t>
            </a:r>
            <a:endParaRPr kumimoji="1" lang="en-US" altLang="ja-JP" sz="1800" b="0" i="0" u="none" strike="noStrike" cap="none" normalizeH="0" baseline="0" dirty="0">
              <a:ln>
                <a:noFill/>
              </a:ln>
              <a:solidFill>
                <a:schemeClr val="tx1"/>
              </a:solidFill>
              <a:effectLst/>
              <a:latin typeface="Arial" charset="0"/>
              <a:ea typeface="HG丸ｺﾞｼｯｸM-PRO" pitchFamily="50" charset="-128"/>
            </a:endParaRPr>
          </a:p>
        </p:txBody>
      </p:sp>
    </p:spTree>
    <p:extLst>
      <p:ext uri="{BB962C8B-B14F-4D97-AF65-F5344CB8AC3E}">
        <p14:creationId xmlns:p14="http://schemas.microsoft.com/office/powerpoint/2010/main" val="74530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143000"/>
          </a:xfrm>
        </p:spPr>
        <p:txBody>
          <a:bodyPr/>
          <a:lstStyle/>
          <a:p>
            <a:r>
              <a:rPr lang="ja-JP" altLang="en-US" sz="3200" dirty="0">
                <a:solidFill>
                  <a:srgbClr val="0033CC"/>
                </a:solidFill>
                <a:latin typeface="HG丸ｺﾞｼｯｸM-PRO" panose="020F0600000000000000" pitchFamily="50" charset="-128"/>
                <a:ea typeface="HG丸ｺﾞｼｯｸM-PRO" panose="020F0600000000000000" pitchFamily="50" charset="-128"/>
              </a:rPr>
              <a:t>●研修内容</a:t>
            </a:r>
            <a:endParaRPr kumimoji="1" lang="ja-JP" altLang="en-US" sz="3200" dirty="0">
              <a:solidFill>
                <a:srgbClr val="0033CC"/>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827584" y="1789956"/>
            <a:ext cx="8363272" cy="2260848"/>
          </a:xfrm>
        </p:spPr>
        <p:txBody>
          <a:bodyPr/>
          <a:lstStyle/>
          <a:p>
            <a:r>
              <a:rPr lang="en-US" altLang="ja-JP" sz="2800" dirty="0">
                <a:solidFill>
                  <a:srgbClr val="0066CC"/>
                </a:solidFill>
                <a:latin typeface="HG丸ｺﾞｼｯｸM-PRO" panose="020F0600000000000000" pitchFamily="50" charset="-128"/>
                <a:ea typeface="HG丸ｺﾞｼｯｸM-PRO" panose="020F0600000000000000" pitchFamily="50" charset="-128"/>
              </a:rPr>
              <a:t>【</a:t>
            </a:r>
            <a:r>
              <a:rPr lang="ja-JP" altLang="en-US" sz="2800" dirty="0">
                <a:solidFill>
                  <a:srgbClr val="0066CC"/>
                </a:solidFill>
                <a:latin typeface="HG丸ｺﾞｼｯｸM-PRO" panose="020F0600000000000000" pitchFamily="50" charset="-128"/>
                <a:ea typeface="HG丸ｺﾞｼｯｸM-PRO" panose="020F0600000000000000" pitchFamily="50" charset="-128"/>
              </a:rPr>
              <a:t>教職員事前アンケートの結果</a:t>
            </a:r>
            <a:r>
              <a:rPr lang="en-US" altLang="ja-JP" sz="2800" dirty="0">
                <a:solidFill>
                  <a:srgbClr val="0066CC"/>
                </a:solidFill>
                <a:latin typeface="HG丸ｺﾞｼｯｸM-PRO" panose="020F0600000000000000" pitchFamily="50" charset="-128"/>
                <a:ea typeface="HG丸ｺﾞｼｯｸM-PRO" panose="020F0600000000000000" pitchFamily="50" charset="-128"/>
              </a:rPr>
              <a:t>】</a:t>
            </a:r>
            <a:endParaRPr lang="en-US" altLang="ja-JP" sz="28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en-US" altLang="ja-JP" sz="2800" dirty="0">
                <a:solidFill>
                  <a:srgbClr val="0066CC"/>
                </a:solidFill>
                <a:latin typeface="HG丸ｺﾞｼｯｸM-PRO" panose="020F0600000000000000" pitchFamily="50" charset="-128"/>
                <a:ea typeface="HG丸ｺﾞｼｯｸM-PRO" panose="020F0600000000000000" pitchFamily="50" charset="-128"/>
              </a:rPr>
              <a:t>【</a:t>
            </a:r>
            <a:r>
              <a:rPr lang="ja-JP" altLang="en-US" sz="2800" dirty="0">
                <a:solidFill>
                  <a:srgbClr val="0066CC"/>
                </a:solidFill>
                <a:latin typeface="HG丸ｺﾞｼｯｸM-PRO" panose="020F0600000000000000" pitchFamily="50" charset="-128"/>
                <a:ea typeface="HG丸ｺﾞｼｯｸM-PRO" panose="020F0600000000000000" pitchFamily="50" charset="-128"/>
              </a:rPr>
              <a:t>講話・リラクセーション</a:t>
            </a:r>
            <a:r>
              <a:rPr lang="en-US" altLang="ja-JP" sz="2800" dirty="0">
                <a:solidFill>
                  <a:srgbClr val="0066CC"/>
                </a:solidFill>
                <a:latin typeface="HG丸ｺﾞｼｯｸM-PRO" panose="020F0600000000000000" pitchFamily="50" charset="-128"/>
                <a:ea typeface="HG丸ｺﾞｼｯｸM-PRO" panose="020F0600000000000000" pitchFamily="50" charset="-128"/>
              </a:rPr>
              <a:t>】</a:t>
            </a:r>
          </a:p>
          <a:p>
            <a:pPr marL="0" indent="0">
              <a:buNone/>
            </a:pPr>
            <a:r>
              <a:rPr lang="ja-JP" altLang="en-US" sz="2400" dirty="0">
                <a:solidFill>
                  <a:srgbClr val="0066CC"/>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　</a:t>
            </a:r>
            <a:endParaRPr lang="en-US" altLang="ja-JP" sz="2800" dirty="0">
              <a:latin typeface="AR P丸ゴシック体M" panose="020B0600010101010101" pitchFamily="50" charset="-128"/>
              <a:ea typeface="AR P丸ゴシック体M" panose="020B0600010101010101" pitchFamily="50" charset="-128"/>
            </a:endParaRPr>
          </a:p>
          <a:p>
            <a:endParaRPr lang="en-US" altLang="ja-JP" dirty="0"/>
          </a:p>
          <a:p>
            <a:endParaRPr kumimoji="1" lang="ja-JP" altLang="en-US" dirty="0"/>
          </a:p>
        </p:txBody>
      </p:sp>
      <p:sp>
        <p:nvSpPr>
          <p:cNvPr id="4" name="テキスト ボックス 3"/>
          <p:cNvSpPr txBox="1"/>
          <p:nvPr/>
        </p:nvSpPr>
        <p:spPr>
          <a:xfrm>
            <a:off x="1547664" y="2996952"/>
            <a:ext cx="6696744" cy="22762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nSpc>
                <a:spcPts val="3500"/>
              </a:lnSpc>
            </a:pPr>
            <a:r>
              <a:rPr lang="ja-JP" altLang="en-US" sz="20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・心のケアロードマップ</a:t>
            </a:r>
            <a:endParaRPr lang="en-US" altLang="ja-JP" sz="20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nSpc>
                <a:spcPts val="3500"/>
              </a:lnSpc>
            </a:pPr>
            <a:r>
              <a:rPr lang="ja-JP" altLang="en-US" sz="20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・子どもの心身の変化</a:t>
            </a:r>
            <a:endParaRPr lang="en-US" altLang="ja-JP" sz="20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nSpc>
                <a:spcPts val="3500"/>
              </a:lnSpc>
            </a:pPr>
            <a:r>
              <a:rPr lang="ja-JP" altLang="en-US" sz="20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・教職員の役割（教職員ができる心のケアプログラム）</a:t>
            </a:r>
            <a:endParaRPr lang="en-US" altLang="ja-JP" sz="20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nSpc>
                <a:spcPts val="3500"/>
              </a:lnSpc>
            </a:pPr>
            <a:r>
              <a:rPr lang="ja-JP" altLang="en-US" sz="20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lang="en-US" altLang="ja-JP" sz="20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SC</a:t>
            </a:r>
            <a:r>
              <a:rPr lang="ja-JP" altLang="en-US" sz="20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より</a:t>
            </a:r>
            <a:endParaRPr lang="en-US" altLang="ja-JP" sz="20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nSpc>
                <a:spcPts val="3500"/>
              </a:lnSpc>
            </a:pPr>
            <a:r>
              <a:rPr lang="ja-JP" altLang="en-US" sz="20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・質疑応答</a:t>
            </a:r>
            <a:r>
              <a:rPr lang="ja-JP" altLang="en-US" sz="24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endParaRPr lang="en-US" altLang="ja-JP" sz="24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31856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正方形/長方形 4"/>
          <p:cNvSpPr>
            <a:spLocks noGrp="1" noChangeArrowheads="1"/>
          </p:cNvSpPr>
          <p:nvPr>
            <p:ph type="title"/>
          </p:nvPr>
        </p:nvSpPr>
        <p:spPr>
          <a:xfrm>
            <a:off x="536892" y="772122"/>
            <a:ext cx="7203460" cy="707886"/>
          </a:xfrm>
          <a:noFill/>
        </p:spPr>
        <p:txBody>
          <a:bodyPr/>
          <a:lstStyle/>
          <a:p>
            <a:pPr eaLnBrk="1" hangingPunct="1"/>
            <a:r>
              <a:rPr lang="ja-JP" altLang="en-US" sz="3600" dirty="0">
                <a:solidFill>
                  <a:schemeClr val="accent2">
                    <a:lumMod val="90000"/>
                  </a:schemeClr>
                </a:solidFill>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子どもたちを支える</a:t>
            </a:r>
            <a:br>
              <a:rPr lang="en-US" altLang="ja-JP" sz="3600" dirty="0">
                <a:latin typeface="HG丸ｺﾞｼｯｸM-PRO" panose="020F0600000000000000" pitchFamily="50" charset="-128"/>
                <a:ea typeface="HG丸ｺﾞｼｯｸM-PRO" panose="020F0600000000000000" pitchFamily="50" charset="-128"/>
              </a:rPr>
            </a:b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教職員（支援者）のセルフケア</a:t>
            </a:r>
          </a:p>
        </p:txBody>
      </p:sp>
      <p:sp>
        <p:nvSpPr>
          <p:cNvPr id="44035" name="Rectangle 3"/>
          <p:cNvSpPr>
            <a:spLocks noGrp="1"/>
          </p:cNvSpPr>
          <p:nvPr>
            <p:ph type="body" idx="1"/>
          </p:nvPr>
        </p:nvSpPr>
        <p:spPr>
          <a:xfrm>
            <a:off x="750301" y="1585696"/>
            <a:ext cx="7992888" cy="3888432"/>
          </a:xfrm>
        </p:spPr>
        <p:txBody>
          <a:bodyPr/>
          <a:lstStyle/>
          <a:p>
            <a:pPr marL="0" indent="0">
              <a:lnSpc>
                <a:spcPct val="80000"/>
              </a:lnSpc>
              <a:buNone/>
            </a:pP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pPr>
            <a:r>
              <a:rPr lang="ja-JP" altLang="en-US" sz="2400" dirty="0">
                <a:latin typeface="HG丸ｺﾞｼｯｸM-PRO" panose="020F0600000000000000" pitchFamily="50" charset="-128"/>
                <a:ea typeface="HG丸ｺﾞｼｯｸM-PRO" panose="020F0600000000000000" pitchFamily="50" charset="-128"/>
              </a:rPr>
              <a:t>誰しも忙しく、ついつい自分の心のケアが</a:t>
            </a:r>
            <a:endParaRPr lang="en-US" altLang="ja-JP" sz="2400" dirty="0">
              <a:latin typeface="HG丸ｺﾞｼｯｸM-PRO" panose="020F0600000000000000" pitchFamily="50" charset="-128"/>
              <a:ea typeface="HG丸ｺﾞｼｯｸM-PRO" panose="020F0600000000000000" pitchFamily="50" charset="-128"/>
            </a:endParaRPr>
          </a:p>
          <a:p>
            <a:pPr marL="0" indent="0">
              <a:lnSpc>
                <a:spcPts val="3100"/>
              </a:lnSpc>
              <a:buNone/>
            </a:pPr>
            <a:r>
              <a:rPr lang="ja-JP" altLang="en-US" sz="2400" dirty="0">
                <a:latin typeface="HG丸ｺﾞｼｯｸM-PRO" panose="020F0600000000000000" pitchFamily="50" charset="-128"/>
                <a:ea typeface="HG丸ｺﾞｼｯｸM-PRO" panose="020F0600000000000000" pitchFamily="50" charset="-128"/>
              </a:rPr>
              <a:t>　後回しになります</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pPr>
            <a:r>
              <a:rPr lang="ja-JP" altLang="en-US" sz="2400" dirty="0">
                <a:latin typeface="HG丸ｺﾞｼｯｸM-PRO" panose="020F0600000000000000" pitchFamily="50" charset="-128"/>
                <a:ea typeface="HG丸ｺﾞｼｯｸM-PRO" panose="020F0600000000000000" pitchFamily="50" charset="-128"/>
              </a:rPr>
              <a:t>「頑張るとき」「楽しむとき」の切り替えを</a:t>
            </a:r>
            <a:endParaRPr lang="en-US" altLang="ja-JP" sz="2400" dirty="0">
              <a:latin typeface="HG丸ｺﾞｼｯｸM-PRO" panose="020F0600000000000000" pitchFamily="50" charset="-128"/>
              <a:ea typeface="HG丸ｺﾞｼｯｸM-PRO" panose="020F0600000000000000" pitchFamily="50" charset="-128"/>
            </a:endParaRPr>
          </a:p>
          <a:p>
            <a:pPr marL="0" indent="0">
              <a:lnSpc>
                <a:spcPts val="3100"/>
              </a:lnSpc>
              <a:buNone/>
            </a:pPr>
            <a:r>
              <a:rPr lang="ja-JP" altLang="en-US" sz="2400" dirty="0">
                <a:latin typeface="HG丸ｺﾞｼｯｸM-PRO" panose="020F0600000000000000" pitchFamily="50" charset="-128"/>
                <a:ea typeface="HG丸ｺﾞｼｯｸM-PRO" panose="020F0600000000000000" pitchFamily="50" charset="-128"/>
              </a:rPr>
              <a:t>　生活の中に取り入れましょう</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pPr>
            <a:r>
              <a:rPr lang="ja-JP" altLang="en-US" sz="2400" dirty="0">
                <a:latin typeface="HG丸ｺﾞｼｯｸM-PRO" panose="020F0600000000000000" pitchFamily="50" charset="-128"/>
                <a:ea typeface="HG丸ｺﾞｼｯｸM-PRO" panose="020F0600000000000000" pitchFamily="50" charset="-128"/>
              </a:rPr>
              <a:t>定期的に心の健康に関するチェックを行いましょう</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pPr>
            <a:r>
              <a:rPr lang="ja-JP" altLang="en-US" sz="2400" dirty="0">
                <a:latin typeface="HG丸ｺﾞｼｯｸM-PRO" panose="020F0600000000000000" pitchFamily="50" charset="-128"/>
                <a:ea typeface="HG丸ｺﾞｼｯｸM-PRO" panose="020F0600000000000000" pitchFamily="50" charset="-128"/>
              </a:rPr>
              <a:t>個人のできることは限界があるので、仲間を信じて</a:t>
            </a:r>
            <a:endParaRPr lang="en-US" altLang="ja-JP" sz="2400" dirty="0">
              <a:latin typeface="HG丸ｺﾞｼｯｸM-PRO" panose="020F0600000000000000" pitchFamily="50" charset="-128"/>
              <a:ea typeface="HG丸ｺﾞｼｯｸM-PRO" panose="020F0600000000000000" pitchFamily="50" charset="-128"/>
            </a:endParaRPr>
          </a:p>
          <a:p>
            <a:pPr marL="0" indent="0">
              <a:lnSpc>
                <a:spcPts val="3100"/>
              </a:lnSpc>
              <a:buNone/>
            </a:pPr>
            <a:r>
              <a:rPr lang="ja-JP" altLang="en-US" sz="2400" dirty="0">
                <a:latin typeface="HG丸ｺﾞｼｯｸM-PRO" panose="020F0600000000000000" pitchFamily="50" charset="-128"/>
                <a:ea typeface="HG丸ｺﾞｼｯｸM-PRO" panose="020F0600000000000000" pitchFamily="50" charset="-128"/>
              </a:rPr>
              <a:t>　一人で抱え込まない</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pPr>
            <a:r>
              <a:rPr lang="ja-JP" altLang="en-US" sz="2400" dirty="0">
                <a:latin typeface="HG丸ｺﾞｼｯｸM-PRO" panose="020F0600000000000000" pitchFamily="50" charset="-128"/>
                <a:ea typeface="HG丸ｺﾞｼｯｸM-PRO" panose="020F0600000000000000" pitchFamily="50" charset="-128"/>
              </a:rPr>
              <a:t>心身の不調は誰にでも起こることなので、相談、受診カウンセリングを上手に利用しましょう</a:t>
            </a:r>
            <a:endParaRPr lang="en-US" altLang="ja-JP" sz="2400" dirty="0">
              <a:latin typeface="HG丸ｺﾞｼｯｸM-PRO" panose="020F0600000000000000" pitchFamily="50" charset="-128"/>
              <a:ea typeface="HG丸ｺﾞｼｯｸM-PRO" panose="020F0600000000000000" pitchFamily="50" charset="-128"/>
            </a:endParaRPr>
          </a:p>
          <a:p>
            <a:pPr marL="0" indent="0">
              <a:lnSpc>
                <a:spcPts val="3100"/>
              </a:lnSpc>
              <a:buNone/>
            </a:pPr>
            <a:r>
              <a:rPr lang="en-US" altLang="ja-JP" sz="1200" dirty="0">
                <a:latin typeface="HG丸ｺﾞｼｯｸM-PRO" panose="020F0600000000000000" pitchFamily="50" charset="-128"/>
                <a:ea typeface="HG丸ｺﾞｼｯｸM-PRO" panose="020F0600000000000000" pitchFamily="50" charset="-128"/>
                <a:hlinkClick r:id="rId2"/>
              </a:rPr>
              <a:t>https://www.youtube.com/watch?v=rbNuikVDrN4&amp;feature=youtu.be</a:t>
            </a:r>
            <a:endParaRPr lang="ja-JP" altLang="en-US" sz="1200" dirty="0">
              <a:latin typeface="HG丸ｺﾞｼｯｸM-PRO" panose="020F0600000000000000" pitchFamily="50" charset="-128"/>
              <a:ea typeface="HG丸ｺﾞｼｯｸM-PRO" panose="020F0600000000000000" pitchFamily="50" charset="-128"/>
            </a:endParaRPr>
          </a:p>
          <a:p>
            <a:pPr>
              <a:lnSpc>
                <a:spcPct val="80000"/>
              </a:lnSpc>
              <a:buFont typeface="Wingdings" pitchFamily="2" charset="2"/>
              <a:buNone/>
            </a:pPr>
            <a:r>
              <a:rPr lang="ja-JP" altLang="en-US" sz="2400" dirty="0">
                <a:latin typeface="HG丸ｺﾞｼｯｸM-PRO" panose="020F0600000000000000" pitchFamily="50" charset="-128"/>
                <a:ea typeface="HG丸ｺﾞｼｯｸM-PRO" panose="020F0600000000000000" pitchFamily="50" charset="-128"/>
              </a:rPr>
              <a:t>　　</a:t>
            </a:r>
          </a:p>
        </p:txBody>
      </p:sp>
      <p:sp>
        <p:nvSpPr>
          <p:cNvPr id="44036" name="Rectangle 2"/>
          <p:cNvSpPr>
            <a:spLocks/>
          </p:cNvSpPr>
          <p:nvPr/>
        </p:nvSpPr>
        <p:spPr bwMode="auto">
          <a:xfrm>
            <a:off x="755576" y="2219523"/>
            <a:ext cx="43307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lr>
                <a:schemeClr val="tx2"/>
              </a:buClr>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lr>
                <a:schemeClr val="hlink"/>
              </a:buClr>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lr>
                <a:schemeClr val="tx1"/>
              </a:buClr>
              <a:buSzPct val="85000"/>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pitchFamily="50" charset="-128"/>
              </a:defRPr>
            </a:lvl9pPr>
          </a:lstStyle>
          <a:p>
            <a:pPr>
              <a:spcBef>
                <a:spcPct val="0"/>
              </a:spcBef>
              <a:buClrTx/>
              <a:buSzTx/>
              <a:buFontTx/>
              <a:buNone/>
            </a:pPr>
            <a:endParaRPr lang="ja-JP" altLang="en-US" i="0" dirty="0">
              <a:solidFill>
                <a:schemeClr val="tx2"/>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6228184" y="6237312"/>
            <a:ext cx="4546328" cy="461665"/>
          </a:xfrm>
          <a:prstGeom prst="rect">
            <a:avLst/>
          </a:prstGeom>
          <a:noFill/>
        </p:spPr>
        <p:txBody>
          <a:bodyPr wrap="square" rtlCol="0">
            <a:spAutoFit/>
          </a:bodyPr>
          <a:lstStyle/>
          <a:p>
            <a:r>
              <a:rPr kumimoji="1" lang="ja-JP" altLang="en-US" sz="1200" dirty="0">
                <a:solidFill>
                  <a:schemeClr val="tx1"/>
                </a:solidFill>
              </a:rPr>
              <a:t>＊</a:t>
            </a:r>
            <a:r>
              <a:rPr kumimoji="1" lang="en-US" altLang="ja-JP" sz="1200" dirty="0">
                <a:solidFill>
                  <a:schemeClr val="tx1"/>
                </a:solidFill>
              </a:rPr>
              <a:t>EARTH</a:t>
            </a:r>
            <a:r>
              <a:rPr kumimoji="1" lang="ja-JP" altLang="en-US" sz="1200" dirty="0">
                <a:solidFill>
                  <a:schemeClr val="tx1"/>
                </a:solidFill>
              </a:rPr>
              <a:t>ハンドブック</a:t>
            </a:r>
            <a:r>
              <a:rPr kumimoji="1" lang="en-US" altLang="ja-JP" sz="1200" dirty="0">
                <a:solidFill>
                  <a:schemeClr val="tx1"/>
                </a:solidFill>
              </a:rPr>
              <a:t>P52</a:t>
            </a:r>
            <a:r>
              <a:rPr kumimoji="1" lang="ja-JP" altLang="en-US" sz="1200" dirty="0">
                <a:solidFill>
                  <a:schemeClr val="tx1"/>
                </a:solidFill>
              </a:rPr>
              <a:t>～</a:t>
            </a:r>
            <a:r>
              <a:rPr kumimoji="1" lang="en-US" altLang="ja-JP" sz="1200" dirty="0">
                <a:solidFill>
                  <a:schemeClr val="tx1"/>
                </a:solidFill>
              </a:rPr>
              <a:t>54</a:t>
            </a:r>
          </a:p>
          <a:p>
            <a:r>
              <a:rPr lang="ja-JP" altLang="en-US" sz="1200" dirty="0">
                <a:solidFill>
                  <a:schemeClr val="tx1"/>
                </a:solidFill>
              </a:rPr>
              <a:t>＊文科省学校における子供の心のケア</a:t>
            </a:r>
            <a:endParaRPr kumimoji="1" lang="ja-JP" altLang="en-US" sz="1200" dirty="0">
              <a:solidFill>
                <a:schemeClr val="tx1"/>
              </a:solidFill>
            </a:endParaRPr>
          </a:p>
        </p:txBody>
      </p:sp>
      <p:pic>
        <p:nvPicPr>
          <p:cNvPr id="3" name="図 2">
            <a:extLst>
              <a:ext uri="{FF2B5EF4-FFF2-40B4-BE49-F238E27FC236}">
                <a16:creationId xmlns:a16="http://schemas.microsoft.com/office/drawing/2014/main" id="{BDCF6633-ABA5-4F07-8B9B-48F7E197B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1585696"/>
            <a:ext cx="1584176" cy="1624648"/>
          </a:xfrm>
          <a:prstGeom prst="rect">
            <a:avLst/>
          </a:prstGeom>
        </p:spPr>
      </p:pic>
      <p:sp>
        <p:nvSpPr>
          <p:cNvPr id="7" name="テキスト ボックス 6">
            <a:extLst>
              <a:ext uri="{FF2B5EF4-FFF2-40B4-BE49-F238E27FC236}">
                <a16:creationId xmlns:a16="http://schemas.microsoft.com/office/drawing/2014/main" id="{FB0DF894-5E04-4677-A5BF-DABE2DD48DB5}"/>
              </a:ext>
            </a:extLst>
          </p:cNvPr>
          <p:cNvSpPr txBox="1"/>
          <p:nvPr/>
        </p:nvSpPr>
        <p:spPr>
          <a:xfrm>
            <a:off x="5518196" y="479734"/>
            <a:ext cx="3096344" cy="584775"/>
          </a:xfrm>
          <a:prstGeom prst="rect">
            <a:avLst/>
          </a:prstGeom>
          <a:solidFill>
            <a:srgbClr val="FFFF99"/>
          </a:solidFill>
        </p:spPr>
        <p:txBody>
          <a:bodyPr wrap="square" rtlCol="0">
            <a:spAutoFit/>
          </a:bodyPr>
          <a:lstStyle/>
          <a:p>
            <a:pPr algn="ctr"/>
            <a:r>
              <a:rPr lang="ja-JP" altLang="en-US" sz="1600" dirty="0">
                <a:latin typeface="HG丸ｺﾞｼｯｸM-PRO" panose="020F0600000000000000" pitchFamily="50" charset="-128"/>
              </a:rPr>
              <a:t>子どもたちに関わる教職員も</a:t>
            </a:r>
            <a:br>
              <a:rPr lang="en-US" altLang="ja-JP" sz="1600" dirty="0">
                <a:latin typeface="HG丸ｺﾞｼｯｸM-PRO" panose="020F0600000000000000" pitchFamily="50" charset="-128"/>
              </a:rPr>
            </a:br>
            <a:r>
              <a:rPr lang="ja-JP" altLang="en-US" sz="1600" dirty="0">
                <a:latin typeface="HG丸ｺﾞｼｯｸM-PRO" panose="020F0600000000000000" pitchFamily="50" charset="-128"/>
              </a:rPr>
              <a:t>大きなストレスを受けています</a:t>
            </a:r>
            <a:endParaRPr kumimoji="1" lang="ja-JP" altLang="en-US" sz="1600" dirty="0"/>
          </a:p>
        </p:txBody>
      </p:sp>
    </p:spTree>
    <p:extLst>
      <p:ext uri="{BB962C8B-B14F-4D97-AF65-F5344CB8AC3E}">
        <p14:creationId xmlns:p14="http://schemas.microsoft.com/office/powerpoint/2010/main" val="297032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560486" y="453106"/>
            <a:ext cx="8229600" cy="1143000"/>
          </a:xfrm>
        </p:spPr>
        <p:txBody>
          <a:bodyPr/>
          <a:lstStyle/>
          <a:p>
            <a:r>
              <a:rPr lang="ja-JP" altLang="en-US" sz="4000" dirty="0">
                <a:solidFill>
                  <a:schemeClr val="accent2">
                    <a:lumMod val="90000"/>
                  </a:schemeClr>
                </a:solidFill>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ストレス症状の自己診断</a:t>
            </a:r>
          </a:p>
        </p:txBody>
      </p:sp>
      <p:sp>
        <p:nvSpPr>
          <p:cNvPr id="25603" name="Text Box 6"/>
          <p:cNvSpPr txBox="1">
            <a:spLocks noChangeArrowheads="1"/>
          </p:cNvSpPr>
          <p:nvPr/>
        </p:nvSpPr>
        <p:spPr bwMode="auto">
          <a:xfrm>
            <a:off x="539750" y="1797050"/>
            <a:ext cx="8280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eaLnBrk="1" hangingPunct="1">
              <a:spcBef>
                <a:spcPct val="50000"/>
              </a:spcBef>
              <a:buClrTx/>
              <a:buSzTx/>
              <a:buFontTx/>
              <a:buNone/>
            </a:pP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ケガや病気になりやすい　</a:t>
            </a: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何をしてもおもしろくない　</a:t>
            </a:r>
          </a:p>
          <a:p>
            <a:pPr eaLnBrk="1" hangingPunct="1">
              <a:spcBef>
                <a:spcPct val="50000"/>
              </a:spcBef>
              <a:buClrTx/>
              <a:buSzTx/>
              <a:buFontTx/>
              <a:buNone/>
            </a:pP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ものごとに集中できない　 </a:t>
            </a: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同僚や上司を信頼できない</a:t>
            </a:r>
          </a:p>
          <a:p>
            <a:pPr eaLnBrk="1" hangingPunct="1">
              <a:spcBef>
                <a:spcPct val="50000"/>
              </a:spcBef>
              <a:buClrTx/>
              <a:buSzTx/>
              <a:buFontTx/>
              <a:buNone/>
            </a:pP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すぐ腹が立ち，人を責めたくなる　</a:t>
            </a: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問題があるとわかりながら考えない</a:t>
            </a:r>
          </a:p>
          <a:p>
            <a:pPr eaLnBrk="1" hangingPunct="1">
              <a:spcBef>
                <a:spcPct val="50000"/>
              </a:spcBef>
              <a:buClrTx/>
              <a:buSzTx/>
              <a:buFontTx/>
              <a:buNone/>
            </a:pP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状況判断や意志決定にミスがある　</a:t>
            </a: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周囲から冷遇されていると感じる</a:t>
            </a:r>
          </a:p>
          <a:p>
            <a:pPr eaLnBrk="1" hangingPunct="1">
              <a:spcBef>
                <a:spcPct val="50000"/>
              </a:spcBef>
              <a:buClrTx/>
              <a:buSzTx/>
              <a:buFontTx/>
              <a:buNone/>
            </a:pP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向こう見ずな行動をする　</a:t>
            </a: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酒やたばこが増える　</a:t>
            </a:r>
          </a:p>
          <a:p>
            <a:pPr eaLnBrk="1" hangingPunct="1">
              <a:spcBef>
                <a:spcPct val="50000"/>
              </a:spcBef>
              <a:buClrTx/>
              <a:buSzTx/>
              <a:buFontTx/>
              <a:buNone/>
            </a:pP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じっとしていられない　</a:t>
            </a: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よく眠れない　</a:t>
            </a: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発疹が出る　</a:t>
            </a: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気分が落ち込む</a:t>
            </a:r>
          </a:p>
          <a:p>
            <a:pPr eaLnBrk="1" hangingPunct="1">
              <a:spcBef>
                <a:spcPct val="50000"/>
              </a:spcBef>
              <a:buClrTx/>
              <a:buSzTx/>
              <a:buFontTx/>
              <a:buNone/>
            </a:pP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不安がある　</a:t>
            </a: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もの忘れがひどい　</a:t>
            </a: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自分が偉大だと思いこむ</a:t>
            </a:r>
          </a:p>
          <a:p>
            <a:pPr eaLnBrk="1" hangingPunct="1">
              <a:spcBef>
                <a:spcPct val="50000"/>
              </a:spcBef>
              <a:buClrTx/>
              <a:buSzTx/>
              <a:buFontTx/>
              <a:buNone/>
            </a:pP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人と付き合いたくない　</a:t>
            </a: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休息や睡眠をとれない　</a:t>
            </a: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頭痛がする　</a:t>
            </a:r>
          </a:p>
          <a:p>
            <a:pPr eaLnBrk="1" hangingPunct="1">
              <a:spcBef>
                <a:spcPct val="50000"/>
              </a:spcBef>
              <a:buClrTx/>
              <a:buSzTx/>
              <a:buFontTx/>
              <a:buNone/>
            </a:pPr>
            <a:r>
              <a:rPr lang="en-US" altLang="ja-JP" sz="1800" i="0" dirty="0">
                <a:solidFill>
                  <a:srgbClr val="000000"/>
                </a:solidFill>
                <a:latin typeface="HG丸ｺﾞｼｯｸM-PRO" panose="020F0600000000000000" pitchFamily="50" charset="-128"/>
                <a:ea typeface="HG丸ｺﾞｼｯｸM-PRO" panose="020F0600000000000000" pitchFamily="50" charset="-128"/>
              </a:rPr>
              <a:t>□</a:t>
            </a:r>
            <a:r>
              <a:rPr lang="ja-JP" altLang="en-US" sz="1800" i="0" dirty="0">
                <a:solidFill>
                  <a:srgbClr val="000000"/>
                </a:solidFill>
                <a:latin typeface="HG丸ｺﾞｼｯｸM-PRO" panose="020F0600000000000000" pitchFamily="50" charset="-128"/>
                <a:ea typeface="HG丸ｺﾞｼｯｸM-PRO" panose="020F0600000000000000" pitchFamily="50" charset="-128"/>
              </a:rPr>
              <a:t>いらいらする</a:t>
            </a:r>
          </a:p>
          <a:p>
            <a:pPr eaLnBrk="1" hangingPunct="1">
              <a:spcBef>
                <a:spcPct val="50000"/>
              </a:spcBef>
              <a:buClrTx/>
              <a:buSzTx/>
              <a:buFontTx/>
              <a:buNone/>
            </a:pPr>
            <a:endParaRPr lang="ja-JP" altLang="en-US" sz="2000" i="0" dirty="0">
              <a:solidFill>
                <a:srgbClr val="000000"/>
              </a:solidFill>
              <a:latin typeface="Arial" charset="0"/>
            </a:endParaRPr>
          </a:p>
        </p:txBody>
      </p:sp>
      <p:sp>
        <p:nvSpPr>
          <p:cNvPr id="27655" name="Text Box 7"/>
          <p:cNvSpPr txBox="1">
            <a:spLocks noChangeArrowheads="1"/>
          </p:cNvSpPr>
          <p:nvPr/>
        </p:nvSpPr>
        <p:spPr bwMode="auto">
          <a:xfrm>
            <a:off x="539750" y="5805488"/>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eaLnBrk="1" hangingPunct="1">
              <a:spcBef>
                <a:spcPct val="50000"/>
              </a:spcBef>
              <a:buClrTx/>
              <a:buSzTx/>
              <a:buFontTx/>
              <a:buNone/>
            </a:pPr>
            <a:r>
              <a:rPr lang="ja-JP" altLang="en-US" sz="2400" i="0" dirty="0">
                <a:solidFill>
                  <a:srgbClr val="0070C0"/>
                </a:solidFill>
                <a:latin typeface="HG丸ｺﾞｼｯｸM-PRO" panose="020F0600000000000000" pitchFamily="50" charset="-128"/>
                <a:ea typeface="HG丸ｺﾞｼｯｸM-PRO" panose="020F0600000000000000" pitchFamily="50" charset="-128"/>
              </a:rPr>
              <a:t>６～７項目以上あてはまる場合は注意が必要</a:t>
            </a:r>
          </a:p>
        </p:txBody>
      </p:sp>
      <p:sp>
        <p:nvSpPr>
          <p:cNvPr id="5" name="テキスト ボックス 4"/>
          <p:cNvSpPr txBox="1"/>
          <p:nvPr/>
        </p:nvSpPr>
        <p:spPr>
          <a:xfrm>
            <a:off x="5364088" y="6207376"/>
            <a:ext cx="3816844" cy="584775"/>
          </a:xfrm>
          <a:prstGeom prst="rect">
            <a:avLst/>
          </a:prstGeom>
          <a:noFill/>
        </p:spPr>
        <p:txBody>
          <a:bodyPr wrap="square" rtlCol="0">
            <a:spAutoFit/>
          </a:bodyPr>
          <a:lstStyle/>
          <a:p>
            <a:r>
              <a:rPr kumimoji="1" lang="ja-JP" altLang="en-US" sz="1600" dirty="0">
                <a:solidFill>
                  <a:schemeClr val="tx1"/>
                </a:solidFill>
              </a:rPr>
              <a:t>＊</a:t>
            </a:r>
            <a:r>
              <a:rPr kumimoji="1" lang="en-US" altLang="ja-JP" sz="1600" dirty="0">
                <a:solidFill>
                  <a:schemeClr val="tx1"/>
                </a:solidFill>
              </a:rPr>
              <a:t>EARTH</a:t>
            </a:r>
            <a:r>
              <a:rPr kumimoji="1" lang="ja-JP" altLang="en-US" sz="1600" dirty="0">
                <a:solidFill>
                  <a:schemeClr val="tx1"/>
                </a:solidFill>
              </a:rPr>
              <a:t>ハンドブック</a:t>
            </a:r>
            <a:r>
              <a:rPr kumimoji="1" lang="en-US" altLang="ja-JP" sz="1600" dirty="0">
                <a:solidFill>
                  <a:schemeClr val="tx1"/>
                </a:solidFill>
              </a:rPr>
              <a:t>P52</a:t>
            </a:r>
            <a:r>
              <a:rPr kumimoji="1" lang="ja-JP" altLang="en-US" sz="1600" dirty="0">
                <a:solidFill>
                  <a:schemeClr val="tx1"/>
                </a:solidFill>
              </a:rPr>
              <a:t>～</a:t>
            </a:r>
            <a:r>
              <a:rPr kumimoji="1" lang="en-US" altLang="ja-JP" sz="1600" dirty="0">
                <a:solidFill>
                  <a:schemeClr val="tx1"/>
                </a:solidFill>
              </a:rPr>
              <a:t>54</a:t>
            </a:r>
          </a:p>
          <a:p>
            <a:r>
              <a:rPr lang="ja-JP" altLang="en-US" sz="1600" dirty="0">
                <a:solidFill>
                  <a:schemeClr val="tx1"/>
                </a:solidFill>
              </a:rPr>
              <a:t>＊兵庫県学校防災マニュアル</a:t>
            </a:r>
            <a:r>
              <a:rPr lang="en-US" altLang="ja-JP" sz="1600" dirty="0">
                <a:solidFill>
                  <a:schemeClr val="tx1"/>
                </a:solidFill>
              </a:rPr>
              <a:t>P101,102</a:t>
            </a:r>
            <a:endParaRPr kumimoji="1" lang="ja-JP" altLang="en-US" sz="1600" dirty="0">
              <a:solidFill>
                <a:schemeClr val="tx1"/>
              </a:solidFill>
            </a:endParaRPr>
          </a:p>
        </p:txBody>
      </p:sp>
    </p:spTree>
    <p:extLst>
      <p:ext uri="{BB962C8B-B14F-4D97-AF65-F5344CB8AC3E}">
        <p14:creationId xmlns:p14="http://schemas.microsoft.com/office/powerpoint/2010/main" val="255583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38345" y="542375"/>
            <a:ext cx="6144967" cy="942409"/>
          </a:xfrm>
          <a:solidFill>
            <a:srgbClr val="FF6600"/>
          </a:solidFill>
        </p:spPr>
        <p:txBody>
          <a:bodyPr>
            <a:normAutofit fontScale="90000"/>
          </a:bodyPr>
          <a:lstStyle/>
          <a:p>
            <a:pPr algn="ctr"/>
            <a:r>
              <a:rPr lang="ja-JP" altLang="en-US" sz="3300" dirty="0">
                <a:solidFill>
                  <a:schemeClr val="bg1"/>
                </a:solidFill>
                <a:latin typeface="BIZ UDPゴシック" panose="020B0400000000000000" pitchFamily="50" charset="-128"/>
                <a:ea typeface="BIZ UDPゴシック" panose="020B0400000000000000" pitchFamily="50" charset="-128"/>
              </a:rPr>
              <a:t>ストレスとうまく付き合おう</a:t>
            </a:r>
            <a:br>
              <a:rPr lang="en-US" altLang="ja-JP" sz="3300" dirty="0">
                <a:solidFill>
                  <a:schemeClr val="bg1"/>
                </a:solidFill>
                <a:latin typeface="BIZ UDPゴシック" panose="020B0400000000000000" pitchFamily="50" charset="-128"/>
                <a:ea typeface="BIZ UDPゴシック" panose="020B0400000000000000" pitchFamily="50" charset="-128"/>
              </a:rPr>
            </a:br>
            <a:r>
              <a:rPr lang="ja-JP" altLang="en-US" sz="3300" dirty="0">
                <a:solidFill>
                  <a:schemeClr val="bg1"/>
                </a:solidFill>
                <a:latin typeface="BIZ UDPゴシック" panose="020B0400000000000000" pitchFamily="50" charset="-128"/>
                <a:ea typeface="BIZ UDPゴシック" panose="020B0400000000000000" pitchFamily="50" charset="-128"/>
              </a:rPr>
              <a:t>対処方法を知っておこう</a:t>
            </a:r>
            <a:r>
              <a:rPr lang="ja-JP" altLang="en-US" sz="2700" dirty="0">
                <a:solidFill>
                  <a:schemeClr val="bg1"/>
                </a:solidFill>
                <a:latin typeface="BIZ UDPゴシック" panose="020B0400000000000000" pitchFamily="50" charset="-128"/>
                <a:ea typeface="BIZ UDPゴシック" panose="020B0400000000000000" pitchFamily="50" charset="-128"/>
              </a:rPr>
              <a:t>　</a:t>
            </a:r>
          </a:p>
        </p:txBody>
      </p:sp>
      <p:sp>
        <p:nvSpPr>
          <p:cNvPr id="3" name="コンテンツ プレースホルダー 2"/>
          <p:cNvSpPr txBox="1">
            <a:spLocks/>
          </p:cNvSpPr>
          <p:nvPr/>
        </p:nvSpPr>
        <p:spPr bwMode="auto">
          <a:xfrm>
            <a:off x="971600" y="1772816"/>
            <a:ext cx="7704856" cy="472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fontAlgn="base">
              <a:spcBef>
                <a:spcPct val="20000"/>
              </a:spcBef>
              <a:spcAft>
                <a:spcPct val="0"/>
              </a:spcAft>
              <a:buClr>
                <a:schemeClr val="accent1"/>
              </a:buClr>
              <a:buFont typeface="Wingdings" pitchFamily="2" charset="2"/>
              <a:buNone/>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fontAlgn="base">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fontAlgn="base">
              <a:spcBef>
                <a:spcPct val="20000"/>
              </a:spcBef>
              <a:spcAft>
                <a:spcPct val="0"/>
              </a:spcAft>
              <a:buClr>
                <a:schemeClr val="accent1"/>
              </a:buClr>
              <a:buChar char="•"/>
              <a:defRPr kumimoji="1" sz="2000">
                <a:solidFill>
                  <a:schemeClr val="tx1"/>
                </a:solidFill>
                <a:latin typeface="+mn-lt"/>
                <a:ea typeface="+mn-ea"/>
              </a:defRPr>
            </a:lvl4pPr>
            <a:lvl5pPr marL="20574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342900" indent="-342900" algn="l">
              <a:buFont typeface="Wingdings" panose="05000000000000000000" pitchFamily="2" charset="2"/>
              <a:buChar char="u"/>
            </a:pPr>
            <a:r>
              <a:rPr lang="ja-JP" altLang="en-US" sz="2800" kern="0" dirty="0">
                <a:latin typeface="HG丸ｺﾞｼｯｸM-PRO" panose="020F0600000000000000" pitchFamily="50" charset="-128"/>
                <a:ea typeface="HG丸ｺﾞｼｯｸM-PRO" panose="020F0600000000000000" pitchFamily="50" charset="-128"/>
              </a:rPr>
              <a:t>質のいい睡眠</a:t>
            </a:r>
            <a:endParaRPr lang="en-US" altLang="ja-JP" sz="2800" kern="0" dirty="0">
              <a:latin typeface="HG丸ｺﾞｼｯｸM-PRO" panose="020F0600000000000000" pitchFamily="50" charset="-128"/>
              <a:ea typeface="HG丸ｺﾞｼｯｸM-PRO" panose="020F0600000000000000" pitchFamily="50" charset="-128"/>
            </a:endParaRPr>
          </a:p>
          <a:p>
            <a:pPr marL="342900" indent="-342900" algn="l">
              <a:buFont typeface="Wingdings" panose="05000000000000000000" pitchFamily="2" charset="2"/>
              <a:buChar char="u"/>
            </a:pPr>
            <a:r>
              <a:rPr lang="ja-JP" altLang="en-US" sz="2800" kern="0" dirty="0">
                <a:latin typeface="HG丸ｺﾞｼｯｸM-PRO" panose="020F0600000000000000" pitchFamily="50" charset="-128"/>
                <a:ea typeface="HG丸ｺﾞｼｯｸM-PRO" panose="020F0600000000000000" pitchFamily="50" charset="-128"/>
              </a:rPr>
              <a:t>相談方法をもつ</a:t>
            </a:r>
            <a:endParaRPr lang="en-US" altLang="ja-JP" sz="2800" kern="0" dirty="0">
              <a:latin typeface="HG丸ｺﾞｼｯｸM-PRO" panose="020F0600000000000000" pitchFamily="50" charset="-128"/>
              <a:ea typeface="HG丸ｺﾞｼｯｸM-PRO" panose="020F0600000000000000" pitchFamily="50" charset="-128"/>
            </a:endParaRPr>
          </a:p>
          <a:p>
            <a:pPr marL="342900" indent="-342900" algn="l">
              <a:buFont typeface="Wingdings" panose="05000000000000000000" pitchFamily="2" charset="2"/>
              <a:buChar char="u"/>
            </a:pPr>
            <a:r>
              <a:rPr lang="ja-JP" altLang="en-US" sz="2800" kern="0" dirty="0">
                <a:latin typeface="HG丸ｺﾞｼｯｸM-PRO" panose="020F0600000000000000" pitchFamily="50" charset="-128"/>
                <a:ea typeface="HG丸ｺﾞｼｯｸM-PRO" panose="020F0600000000000000" pitchFamily="50" charset="-128"/>
              </a:rPr>
              <a:t>休憩する</a:t>
            </a:r>
            <a:endParaRPr lang="en-US" altLang="ja-JP" sz="2800" kern="0" dirty="0">
              <a:latin typeface="HG丸ｺﾞｼｯｸM-PRO" panose="020F0600000000000000" pitchFamily="50" charset="-128"/>
              <a:ea typeface="HG丸ｺﾞｼｯｸM-PRO" panose="020F0600000000000000" pitchFamily="50" charset="-128"/>
            </a:endParaRPr>
          </a:p>
          <a:p>
            <a:pPr marL="342900" indent="-342900" algn="l">
              <a:buFont typeface="Wingdings" panose="05000000000000000000" pitchFamily="2" charset="2"/>
              <a:buChar char="u"/>
            </a:pPr>
            <a:r>
              <a:rPr lang="ja-JP" altLang="en-US" sz="2800" kern="0" dirty="0">
                <a:latin typeface="HG丸ｺﾞｼｯｸM-PRO" panose="020F0600000000000000" pitchFamily="50" charset="-128"/>
                <a:ea typeface="HG丸ｺﾞｼｯｸM-PRO" panose="020F0600000000000000" pitchFamily="50" charset="-128"/>
              </a:rPr>
              <a:t>気分転換する</a:t>
            </a:r>
            <a:endParaRPr lang="en-US" altLang="ja-JP" sz="2800" kern="0" dirty="0">
              <a:latin typeface="HG丸ｺﾞｼｯｸM-PRO" panose="020F0600000000000000" pitchFamily="50" charset="-128"/>
              <a:ea typeface="HG丸ｺﾞｼｯｸM-PRO" panose="020F0600000000000000" pitchFamily="50" charset="-128"/>
            </a:endParaRPr>
          </a:p>
          <a:p>
            <a:pPr marL="342900" indent="-342900" algn="l">
              <a:buFont typeface="Wingdings" panose="05000000000000000000" pitchFamily="2" charset="2"/>
              <a:buChar char="u"/>
            </a:pPr>
            <a:r>
              <a:rPr lang="ja-JP" altLang="en-US" sz="2800" kern="0" dirty="0">
                <a:latin typeface="HG丸ｺﾞｼｯｸM-PRO" panose="020F0600000000000000" pitchFamily="50" charset="-128"/>
                <a:ea typeface="HG丸ｺﾞｼｯｸM-PRO" panose="020F0600000000000000" pitchFamily="50" charset="-128"/>
              </a:rPr>
              <a:t>趣味など得意なことを大事にする</a:t>
            </a:r>
            <a:endParaRPr lang="en-US" altLang="ja-JP" sz="2800" kern="0" dirty="0">
              <a:latin typeface="HG丸ｺﾞｼｯｸM-PRO" panose="020F0600000000000000" pitchFamily="50" charset="-128"/>
              <a:ea typeface="HG丸ｺﾞｼｯｸM-PRO" panose="020F0600000000000000" pitchFamily="50" charset="-128"/>
            </a:endParaRPr>
          </a:p>
          <a:p>
            <a:pPr marL="342900" indent="-342900" algn="l">
              <a:buFont typeface="Wingdings" panose="05000000000000000000" pitchFamily="2" charset="2"/>
              <a:buChar char="u"/>
            </a:pPr>
            <a:r>
              <a:rPr lang="ja-JP" altLang="en-US" sz="2800" kern="0" dirty="0">
                <a:latin typeface="HG丸ｺﾞｼｯｸM-PRO" panose="020F0600000000000000" pitchFamily="50" charset="-128"/>
                <a:ea typeface="HG丸ｺﾞｼｯｸM-PRO" panose="020F0600000000000000" pitchFamily="50" charset="-128"/>
              </a:rPr>
              <a:t>肯定的に物事を考える</a:t>
            </a:r>
            <a:endParaRPr lang="en-US" altLang="ja-JP" sz="2800" kern="0" dirty="0">
              <a:latin typeface="HG丸ｺﾞｼｯｸM-PRO" panose="020F0600000000000000" pitchFamily="50" charset="-128"/>
              <a:ea typeface="HG丸ｺﾞｼｯｸM-PRO" panose="020F0600000000000000" pitchFamily="50" charset="-128"/>
            </a:endParaRPr>
          </a:p>
          <a:p>
            <a:pPr marL="457200" indent="-457200" algn="l">
              <a:buFont typeface="Wingdings" panose="05000000000000000000" pitchFamily="2" charset="2"/>
              <a:buChar char="u"/>
            </a:pPr>
            <a:r>
              <a:rPr lang="ja-JP" altLang="en-US" sz="2800" kern="0" dirty="0">
                <a:latin typeface="HG丸ｺﾞｼｯｸM-PRO" panose="020F0600000000000000" pitchFamily="50" charset="-128"/>
                <a:ea typeface="HG丸ｺﾞｼｯｸM-PRO" panose="020F0600000000000000" pitchFamily="50" charset="-128"/>
              </a:rPr>
              <a:t>人とのつながりを大事にする</a:t>
            </a:r>
            <a:endParaRPr lang="en-US" altLang="ja-JP" sz="2800" kern="0" dirty="0">
              <a:latin typeface="HG丸ｺﾞｼｯｸM-PRO" panose="020F0600000000000000" pitchFamily="50" charset="-128"/>
              <a:ea typeface="HG丸ｺﾞｼｯｸM-PRO" panose="020F0600000000000000" pitchFamily="50" charset="-128"/>
            </a:endParaRPr>
          </a:p>
          <a:p>
            <a:pPr marL="342900" indent="-342900" algn="l">
              <a:buFont typeface="Wingdings" panose="05000000000000000000" pitchFamily="2" charset="2"/>
              <a:buChar char="u"/>
            </a:pPr>
            <a:r>
              <a:rPr lang="ja-JP" altLang="en-US" sz="2800" kern="0" dirty="0">
                <a:latin typeface="HG丸ｺﾞｼｯｸM-PRO" panose="020F0600000000000000" pitchFamily="50" charset="-128"/>
                <a:ea typeface="HG丸ｺﾞｼｯｸM-PRO" panose="020F0600000000000000" pitchFamily="50" charset="-128"/>
              </a:rPr>
              <a:t>ストレスチェックをする</a:t>
            </a:r>
            <a:endParaRPr lang="en-US" altLang="ja-JP" sz="2800" kern="0" dirty="0">
              <a:latin typeface="HG丸ｺﾞｼｯｸM-PRO" panose="020F0600000000000000" pitchFamily="50" charset="-128"/>
              <a:ea typeface="HG丸ｺﾞｼｯｸM-PRO" panose="020F0600000000000000" pitchFamily="50" charset="-128"/>
            </a:endParaRPr>
          </a:p>
          <a:p>
            <a:pPr marL="342900" indent="-342900" algn="l">
              <a:buFont typeface="Wingdings" panose="05000000000000000000" pitchFamily="2" charset="2"/>
              <a:buChar char="u"/>
            </a:pPr>
            <a:r>
              <a:rPr lang="ja-JP" altLang="en-US" sz="2800" b="1" kern="0" dirty="0">
                <a:solidFill>
                  <a:srgbClr val="FF6600"/>
                </a:solidFill>
                <a:latin typeface="HG丸ｺﾞｼｯｸM-PRO" panose="020F0600000000000000" pitchFamily="50" charset="-128"/>
                <a:ea typeface="HG丸ｺﾞｼｯｸM-PRO" panose="020F0600000000000000" pitchFamily="50" charset="-128"/>
              </a:rPr>
              <a:t>リラクセーションの方法を身につける</a:t>
            </a:r>
            <a:endParaRPr lang="en-US" altLang="ja-JP" sz="2800" b="1" kern="0" dirty="0">
              <a:solidFill>
                <a:srgbClr val="FF6600"/>
              </a:solidFill>
              <a:latin typeface="HG丸ｺﾞｼｯｸM-PRO" panose="020F0600000000000000" pitchFamily="50" charset="-128"/>
              <a:ea typeface="HG丸ｺﾞｼｯｸM-PRO" panose="020F0600000000000000" pitchFamily="50" charset="-128"/>
            </a:endParaRPr>
          </a:p>
          <a:p>
            <a:pPr algn="l"/>
            <a:r>
              <a:rPr lang="ja-JP" altLang="en-US" sz="2400" kern="0" dirty="0">
                <a:latin typeface="BIZ UDPゴシック" panose="020B0400000000000000" pitchFamily="50" charset="-128"/>
                <a:ea typeface="BIZ UDPゴシック" panose="020B0400000000000000" pitchFamily="50" charset="-128"/>
              </a:rPr>
              <a:t>　　</a:t>
            </a:r>
            <a:endParaRPr lang="en-US" altLang="ja-JP" sz="2000" u="sng" kern="0" dirty="0">
              <a:latin typeface="HG丸ｺﾞｼｯｸM-PRO" panose="020F0600000000000000" pitchFamily="50" charset="-128"/>
              <a:ea typeface="HG丸ｺﾞｼｯｸM-PRO" panose="020F0600000000000000" pitchFamily="50" charset="-128"/>
            </a:endParaRPr>
          </a:p>
          <a:p>
            <a:pPr algn="l"/>
            <a:r>
              <a:rPr lang="ja-JP" altLang="en-US" sz="2400" b="1" kern="0" dirty="0">
                <a:latin typeface="HG丸ｺﾞｼｯｸM-PRO" panose="020F0600000000000000" pitchFamily="50" charset="-128"/>
                <a:ea typeface="HG丸ｺﾞｼｯｸM-PRO" panose="020F0600000000000000" pitchFamily="50" charset="-128"/>
              </a:rPr>
              <a:t>　</a:t>
            </a:r>
            <a:r>
              <a:rPr lang="ja-JP" altLang="en-US" sz="1800" kern="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1800" kern="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800" kern="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1800" kern="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600" kern="0" dirty="0">
                <a:latin typeface="HG丸ｺﾞｼｯｸM-PRO" panose="020F0600000000000000" pitchFamily="34" charset="-128"/>
                <a:ea typeface="HG丸ｺﾞｼｯｸM-PRO" panose="020F0600000000000000" pitchFamily="34" charset="-128"/>
              </a:rPr>
              <a:t>＊</a:t>
            </a:r>
            <a:r>
              <a:rPr lang="en-US" altLang="ja-JP" sz="1600" kern="0" dirty="0">
                <a:latin typeface="HG丸ｺﾞｼｯｸM-PRO" panose="020F0600000000000000" pitchFamily="34" charset="-128"/>
                <a:ea typeface="HG丸ｺﾞｼｯｸM-PRO" panose="020F0600000000000000" pitchFamily="34" charset="-128"/>
              </a:rPr>
              <a:t>EARTH</a:t>
            </a:r>
            <a:r>
              <a:rPr lang="ja-JP" altLang="en-US" sz="1600" kern="0" dirty="0">
                <a:latin typeface="HG丸ｺﾞｼｯｸM-PRO" panose="020F0600000000000000" pitchFamily="34" charset="-128"/>
                <a:ea typeface="HG丸ｺﾞｼｯｸM-PRO" panose="020F0600000000000000" pitchFamily="34" charset="-128"/>
              </a:rPr>
              <a:t>ハンドブック</a:t>
            </a:r>
            <a:r>
              <a:rPr lang="en-US" altLang="ja-JP" sz="1600" kern="0" dirty="0">
                <a:latin typeface="HG丸ｺﾞｼｯｸM-PRO" panose="020F0600000000000000" pitchFamily="34" charset="-128"/>
                <a:ea typeface="HG丸ｺﾞｼｯｸM-PRO" panose="020F0600000000000000" pitchFamily="34" charset="-128"/>
              </a:rPr>
              <a:t>P70</a:t>
            </a:r>
            <a:r>
              <a:rPr lang="ja-JP" altLang="en-US" sz="1600" kern="0" dirty="0" err="1">
                <a:latin typeface="HG丸ｺﾞｼｯｸM-PRO" panose="020F0600000000000000" pitchFamily="34" charset="-128"/>
                <a:ea typeface="HG丸ｺﾞｼｯｸM-PRO" panose="020F0600000000000000" pitchFamily="34" charset="-128"/>
              </a:rPr>
              <a:t>、</a:t>
            </a:r>
            <a:r>
              <a:rPr lang="en-US" altLang="ja-JP" sz="1600" kern="0" dirty="0">
                <a:latin typeface="HG丸ｺﾞｼｯｸM-PRO" panose="020F0600000000000000" pitchFamily="34" charset="-128"/>
                <a:ea typeface="HG丸ｺﾞｼｯｸM-PRO" panose="020F0600000000000000" pitchFamily="34" charset="-128"/>
              </a:rPr>
              <a:t>P178</a:t>
            </a:r>
            <a:r>
              <a:rPr lang="ja-JP" altLang="en-US" sz="1600" kern="0" dirty="0">
                <a:latin typeface="HG丸ｺﾞｼｯｸM-PRO" panose="020F0600000000000000" pitchFamily="34" charset="-128"/>
                <a:ea typeface="HG丸ｺﾞｼｯｸM-PRO" panose="020F0600000000000000" pitchFamily="34" charset="-128"/>
              </a:rPr>
              <a:t>～</a:t>
            </a:r>
            <a:r>
              <a:rPr lang="en-US" altLang="ja-JP" sz="1600" kern="0" dirty="0">
                <a:latin typeface="HG丸ｺﾞｼｯｸM-PRO" panose="020F0600000000000000" pitchFamily="34" charset="-128"/>
                <a:ea typeface="HG丸ｺﾞｼｯｸM-PRO" panose="020F0600000000000000" pitchFamily="34" charset="-128"/>
              </a:rPr>
              <a:t>180</a:t>
            </a:r>
            <a:r>
              <a:rPr lang="ja-JP" altLang="en-US" sz="1600" kern="0" dirty="0">
                <a:latin typeface="HG丸ｺﾞｼｯｸM-PRO" panose="020F0600000000000000" pitchFamily="34" charset="-128"/>
                <a:ea typeface="HG丸ｺﾞｼｯｸM-PRO" panose="020F0600000000000000" pitchFamily="34" charset="-128"/>
              </a:rPr>
              <a:t>  ＊「明日に生きる」</a:t>
            </a:r>
            <a:r>
              <a:rPr lang="en-US" altLang="ja-JP" sz="1600" kern="0" dirty="0">
                <a:latin typeface="HG丸ｺﾞｼｯｸM-PRO" panose="020F0600000000000000" pitchFamily="34" charset="-128"/>
                <a:ea typeface="HG丸ｺﾞｼｯｸM-PRO" panose="020F0600000000000000" pitchFamily="34" charset="-128"/>
              </a:rPr>
              <a:t>(</a:t>
            </a:r>
            <a:r>
              <a:rPr lang="ja-JP" altLang="en-US" sz="1600" kern="0" dirty="0">
                <a:latin typeface="HG丸ｺﾞｼｯｸM-PRO" panose="020F0600000000000000" pitchFamily="34" charset="-128"/>
                <a:ea typeface="HG丸ｺﾞｼｯｸM-PRO" panose="020F0600000000000000" pitchFamily="34" charset="-128"/>
              </a:rPr>
              <a:t>中</a:t>
            </a:r>
            <a:r>
              <a:rPr lang="en-US" altLang="ja-JP" sz="1600" kern="0" dirty="0">
                <a:latin typeface="HG丸ｺﾞｼｯｸM-PRO" panose="020F0600000000000000" pitchFamily="34" charset="-128"/>
                <a:ea typeface="HG丸ｺﾞｼｯｸM-PRO" panose="020F0600000000000000" pitchFamily="34" charset="-128"/>
              </a:rPr>
              <a:t>)P42</a:t>
            </a:r>
            <a:r>
              <a:rPr lang="ja-JP" altLang="en-US" sz="1600" kern="0" dirty="0">
                <a:latin typeface="HG丸ｺﾞｼｯｸM-PRO" panose="020F0600000000000000" pitchFamily="34" charset="-128"/>
                <a:ea typeface="HG丸ｺﾞｼｯｸM-PRO" panose="020F0600000000000000" pitchFamily="34" charset="-128"/>
              </a:rPr>
              <a:t>～</a:t>
            </a:r>
            <a:r>
              <a:rPr lang="en-US" altLang="ja-JP" sz="1600" kern="0" dirty="0">
                <a:latin typeface="HG丸ｺﾞｼｯｸM-PRO" panose="020F0600000000000000" pitchFamily="34" charset="-128"/>
                <a:ea typeface="HG丸ｺﾞｼｯｸM-PRO" panose="020F0600000000000000" pitchFamily="34" charset="-128"/>
              </a:rPr>
              <a:t>43 </a:t>
            </a:r>
          </a:p>
          <a:p>
            <a:pPr algn="l">
              <a:buClr>
                <a:srgbClr val="CCCCFF"/>
              </a:buClr>
            </a:pPr>
            <a:r>
              <a:rPr lang="ja-JP" altLang="en-US" sz="1800" kern="0" dirty="0"/>
              <a:t>　　　　　　　　　　　　　　　　　　　　　　　　　　　　　</a:t>
            </a:r>
            <a:endParaRPr lang="en-US" altLang="ja-JP" sz="1800" kern="0" dirty="0">
              <a:solidFill>
                <a:srgbClr val="000000"/>
              </a:solidFill>
              <a:latin typeface="HG丸ｺﾞｼｯｸM-PRO" panose="020F0600000000000000" pitchFamily="50" charset="-128"/>
              <a:ea typeface="HG丸ｺﾞｼｯｸM-PRO" panose="020F0600000000000000" pitchFamily="50" charset="-128"/>
            </a:endParaRPr>
          </a:p>
          <a:p>
            <a:pPr algn="l">
              <a:buClr>
                <a:srgbClr val="CCCCFF"/>
              </a:buClr>
            </a:pPr>
            <a:endParaRPr lang="en-US" altLang="ja-JP" sz="1800" kern="0" dirty="0">
              <a:solidFill>
                <a:srgbClr val="000000"/>
              </a:solidFill>
              <a:latin typeface="HG丸ｺﾞｼｯｸM-PRO" panose="020F0600000000000000" pitchFamily="50" charset="-128"/>
              <a:ea typeface="HG丸ｺﾞｼｯｸM-PRO" panose="020F0600000000000000" pitchFamily="50" charset="-128"/>
            </a:endParaRPr>
          </a:p>
          <a:p>
            <a:pPr algn="l">
              <a:buClr>
                <a:srgbClr val="CCCCFF"/>
              </a:buClr>
            </a:pPr>
            <a:r>
              <a:rPr lang="ja-JP" altLang="en-US" sz="1800" kern="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1800" kern="0" dirty="0">
              <a:solidFill>
                <a:srgbClr val="000000"/>
              </a:solidFill>
              <a:latin typeface="HG丸ｺﾞｼｯｸM-PRO" panose="020F0600000000000000" pitchFamily="50" charset="-128"/>
              <a:ea typeface="HG丸ｺﾞｼｯｸM-PRO" panose="020F0600000000000000" pitchFamily="50" charset="-128"/>
            </a:endParaRPr>
          </a:p>
          <a:p>
            <a:pPr algn="l">
              <a:buClr>
                <a:srgbClr val="CCCCFF"/>
              </a:buClr>
            </a:pPr>
            <a:endParaRPr lang="en-US" altLang="ja-JP" sz="1800" kern="0" dirty="0">
              <a:solidFill>
                <a:srgbClr val="000000"/>
              </a:solidFill>
              <a:latin typeface="HG丸ｺﾞｼｯｸM-PRO" panose="020F0600000000000000" pitchFamily="50" charset="-128"/>
              <a:ea typeface="HG丸ｺﾞｼｯｸM-PRO" panose="020F0600000000000000" pitchFamily="50" charset="-128"/>
            </a:endParaRPr>
          </a:p>
          <a:p>
            <a:pPr algn="l"/>
            <a:endParaRPr lang="en-US" altLang="ja-JP" sz="2400" b="1" kern="0" dirty="0">
              <a:latin typeface="HG丸ｺﾞｼｯｸM-PRO" panose="020F0600000000000000" pitchFamily="50" charset="-128"/>
              <a:ea typeface="HG丸ｺﾞｼｯｸM-PRO" panose="020F0600000000000000" pitchFamily="50" charset="-128"/>
            </a:endParaRPr>
          </a:p>
          <a:p>
            <a:pPr algn="l"/>
            <a:endParaRPr lang="en-US" altLang="ja-JP" kern="0" dirty="0"/>
          </a:p>
          <a:p>
            <a:pPr algn="l"/>
            <a:endParaRPr lang="en-US" altLang="ja-JP" kern="0" dirty="0"/>
          </a:p>
          <a:p>
            <a:pPr algn="l"/>
            <a:endParaRPr lang="en-US" altLang="ja-JP" kern="0" dirty="0"/>
          </a:p>
          <a:p>
            <a:pPr algn="l"/>
            <a:endParaRPr lang="en-US" altLang="ja-JP" kern="0" dirty="0"/>
          </a:p>
          <a:p>
            <a:pPr algn="l"/>
            <a:endParaRPr lang="ja-JP" altLang="en-US" kern="0" dirty="0"/>
          </a:p>
        </p:txBody>
      </p:sp>
    </p:spTree>
    <p:extLst>
      <p:ext uri="{BB962C8B-B14F-4D97-AF65-F5344CB8AC3E}">
        <p14:creationId xmlns:p14="http://schemas.microsoft.com/office/powerpoint/2010/main" val="39663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2144" y="1063602"/>
            <a:ext cx="6144967" cy="499427"/>
          </a:xfrm>
          <a:solidFill>
            <a:schemeClr val="accent5">
              <a:lumMod val="75000"/>
            </a:schemeClr>
          </a:solidFill>
        </p:spPr>
        <p:txBody>
          <a:bodyPr>
            <a:normAutofit fontScale="90000"/>
          </a:bodyPr>
          <a:lstStyle/>
          <a:p>
            <a:pPr algn="ctr"/>
            <a:r>
              <a:rPr lang="ja-JP" altLang="en-US" sz="3300" dirty="0">
                <a:solidFill>
                  <a:schemeClr val="bg1"/>
                </a:solidFill>
                <a:latin typeface="BIZ UDPゴシック" panose="020B0400000000000000" pitchFamily="50" charset="-128"/>
                <a:ea typeface="BIZ UDPゴシック" panose="020B0400000000000000" pitchFamily="50" charset="-128"/>
              </a:rPr>
              <a:t>呼吸法　</a:t>
            </a:r>
            <a:r>
              <a:rPr lang="ja-JP" altLang="en-US" sz="2700" dirty="0">
                <a:solidFill>
                  <a:schemeClr val="bg1"/>
                </a:solidFill>
                <a:latin typeface="BIZ UDPゴシック" panose="020B0400000000000000" pitchFamily="50" charset="-128"/>
                <a:ea typeface="BIZ UDPゴシック" panose="020B0400000000000000" pitchFamily="50" charset="-128"/>
              </a:rPr>
              <a:t>（落ち着くためのリラックス法）　</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526" y="1739559"/>
            <a:ext cx="1876842" cy="181922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496" y="2027929"/>
            <a:ext cx="2554724" cy="250374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8862" y="2998895"/>
            <a:ext cx="1528183" cy="1497206"/>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7045" y="2092710"/>
            <a:ext cx="2560132" cy="2503742"/>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1448" y="4820041"/>
            <a:ext cx="1893500" cy="1461851"/>
          </a:xfrm>
          <a:prstGeom prst="rect">
            <a:avLst/>
          </a:prstGeom>
        </p:spPr>
      </p:pic>
      <p:sp>
        <p:nvSpPr>
          <p:cNvPr id="9" name="テキスト ボックス 8"/>
          <p:cNvSpPr txBox="1"/>
          <p:nvPr/>
        </p:nvSpPr>
        <p:spPr>
          <a:xfrm>
            <a:off x="2467584" y="2551987"/>
            <a:ext cx="2152673" cy="646331"/>
          </a:xfrm>
          <a:prstGeom prst="rect">
            <a:avLst/>
          </a:prstGeom>
          <a:solidFill>
            <a:schemeClr val="bg1"/>
          </a:solidFill>
        </p:spPr>
        <p:txBody>
          <a:bodyPr wrap="square" rtlCol="0">
            <a:spAutoFit/>
          </a:bodyPr>
          <a:lstStyle/>
          <a:p>
            <a:r>
              <a:rPr lang="ja-JP" altLang="en-US" sz="1800" dirty="0">
                <a:solidFill>
                  <a:schemeClr val="tx1"/>
                </a:solidFill>
              </a:rPr>
              <a:t>鼻から</a:t>
            </a:r>
            <a:endParaRPr lang="en-US" altLang="ja-JP" sz="1800" dirty="0">
              <a:solidFill>
                <a:schemeClr val="tx1"/>
              </a:solidFill>
            </a:endParaRPr>
          </a:p>
          <a:p>
            <a:r>
              <a:rPr lang="ja-JP" altLang="en-US" sz="1800" dirty="0">
                <a:solidFill>
                  <a:schemeClr val="tx1"/>
                </a:solidFill>
              </a:rPr>
              <a:t>１，２，３，４</a:t>
            </a:r>
          </a:p>
        </p:txBody>
      </p:sp>
      <p:sp>
        <p:nvSpPr>
          <p:cNvPr id="10" name="テキスト ボックス 9"/>
          <p:cNvSpPr txBox="1"/>
          <p:nvPr/>
        </p:nvSpPr>
        <p:spPr>
          <a:xfrm>
            <a:off x="6526470" y="2652646"/>
            <a:ext cx="2232145" cy="369332"/>
          </a:xfrm>
          <a:prstGeom prst="rect">
            <a:avLst/>
          </a:prstGeom>
          <a:solidFill>
            <a:schemeClr val="bg1"/>
          </a:solidFill>
        </p:spPr>
        <p:txBody>
          <a:bodyPr wrap="square" rtlCol="0">
            <a:spAutoFit/>
          </a:bodyPr>
          <a:lstStyle/>
          <a:p>
            <a:r>
              <a:rPr lang="ja-JP" altLang="en-US" sz="1800" dirty="0">
                <a:solidFill>
                  <a:schemeClr val="tx1"/>
                </a:solidFill>
              </a:rPr>
              <a:t>口から６・・１０</a:t>
            </a:r>
          </a:p>
        </p:txBody>
      </p:sp>
      <p:sp>
        <p:nvSpPr>
          <p:cNvPr id="11" name="タイトル 1"/>
          <p:cNvSpPr txBox="1">
            <a:spLocks/>
          </p:cNvSpPr>
          <p:nvPr/>
        </p:nvSpPr>
        <p:spPr bwMode="auto">
          <a:xfrm>
            <a:off x="1385630" y="444862"/>
            <a:ext cx="6144967" cy="49942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fontScale="90000" lnSpcReduction="20000"/>
          </a:bodyPr>
          <a:lstStyle>
            <a:lvl1pPr algn="r"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3800">
                <a:solidFill>
                  <a:schemeClr val="tx2"/>
                </a:solidFill>
                <a:latin typeface="Arial" charset="0"/>
                <a:ea typeface="ＭＳ Ｐゴシック" pitchFamily="50" charset="-128"/>
              </a:defRPr>
            </a:lvl2pPr>
            <a:lvl3pPr algn="l" rtl="0" fontAlgn="base">
              <a:spcBef>
                <a:spcPct val="0"/>
              </a:spcBef>
              <a:spcAft>
                <a:spcPct val="0"/>
              </a:spcAft>
              <a:defRPr kumimoji="1" sz="3800">
                <a:solidFill>
                  <a:schemeClr val="tx2"/>
                </a:solidFill>
                <a:latin typeface="Arial" charset="0"/>
                <a:ea typeface="ＭＳ Ｐゴシック" pitchFamily="50" charset="-128"/>
              </a:defRPr>
            </a:lvl3pPr>
            <a:lvl4pPr algn="l" rtl="0" fontAlgn="base">
              <a:spcBef>
                <a:spcPct val="0"/>
              </a:spcBef>
              <a:spcAft>
                <a:spcPct val="0"/>
              </a:spcAft>
              <a:defRPr kumimoji="1" sz="3800">
                <a:solidFill>
                  <a:schemeClr val="tx2"/>
                </a:solidFill>
                <a:latin typeface="Arial" charset="0"/>
                <a:ea typeface="ＭＳ Ｐゴシック" pitchFamily="50" charset="-128"/>
              </a:defRPr>
            </a:lvl4pPr>
            <a:lvl5pPr algn="l" rtl="0" fontAlgn="base">
              <a:spcBef>
                <a:spcPct val="0"/>
              </a:spcBef>
              <a:spcAft>
                <a:spcPct val="0"/>
              </a:spcAft>
              <a:defRPr kumimoji="1" sz="3800">
                <a:solidFill>
                  <a:schemeClr val="tx2"/>
                </a:solidFill>
                <a:latin typeface="Arial" charset="0"/>
                <a:ea typeface="ＭＳ Ｐゴシック" pitchFamily="50" charset="-128"/>
              </a:defRPr>
            </a:lvl5pPr>
            <a:lvl6pPr marL="457200" algn="l" rtl="0" fontAlgn="base">
              <a:spcBef>
                <a:spcPct val="0"/>
              </a:spcBef>
              <a:spcAft>
                <a:spcPct val="0"/>
              </a:spcAft>
              <a:defRPr kumimoji="1" sz="3800">
                <a:solidFill>
                  <a:schemeClr val="tx2"/>
                </a:solidFill>
                <a:latin typeface="Arial" charset="0"/>
                <a:ea typeface="ＭＳ Ｐゴシック" pitchFamily="50" charset="-128"/>
              </a:defRPr>
            </a:lvl6pPr>
            <a:lvl7pPr marL="914400" algn="l" rtl="0" fontAlgn="base">
              <a:spcBef>
                <a:spcPct val="0"/>
              </a:spcBef>
              <a:spcAft>
                <a:spcPct val="0"/>
              </a:spcAft>
              <a:defRPr kumimoji="1" sz="3800">
                <a:solidFill>
                  <a:schemeClr val="tx2"/>
                </a:solidFill>
                <a:latin typeface="Arial" charset="0"/>
                <a:ea typeface="ＭＳ Ｐゴシック" pitchFamily="50" charset="-128"/>
              </a:defRPr>
            </a:lvl7pPr>
            <a:lvl8pPr marL="1371600" algn="l" rtl="0" fontAlgn="base">
              <a:spcBef>
                <a:spcPct val="0"/>
              </a:spcBef>
              <a:spcAft>
                <a:spcPct val="0"/>
              </a:spcAft>
              <a:defRPr kumimoji="1" sz="3800">
                <a:solidFill>
                  <a:schemeClr val="tx2"/>
                </a:solidFill>
                <a:latin typeface="Arial" charset="0"/>
                <a:ea typeface="ＭＳ Ｐゴシック" pitchFamily="50" charset="-128"/>
              </a:defRPr>
            </a:lvl8pPr>
            <a:lvl9pPr marL="1828800" algn="l" rtl="0" fontAlgn="base">
              <a:spcBef>
                <a:spcPct val="0"/>
              </a:spcBef>
              <a:spcAft>
                <a:spcPct val="0"/>
              </a:spcAft>
              <a:defRPr kumimoji="1" sz="3800">
                <a:solidFill>
                  <a:schemeClr val="tx2"/>
                </a:solidFill>
                <a:latin typeface="Arial" charset="0"/>
                <a:ea typeface="ＭＳ Ｐゴシック" pitchFamily="50" charset="-128"/>
              </a:defRPr>
            </a:lvl9pPr>
          </a:lstStyle>
          <a:p>
            <a:pPr algn="ctr"/>
            <a:r>
              <a:rPr lang="ja-JP" altLang="en-US" sz="3300" kern="0" dirty="0">
                <a:solidFill>
                  <a:schemeClr val="bg1"/>
                </a:solidFill>
                <a:latin typeface="BIZ UDPゴシック" panose="020B0400000000000000" pitchFamily="50" charset="-128"/>
                <a:ea typeface="BIZ UDPゴシック" panose="020B0400000000000000" pitchFamily="50" charset="-128"/>
              </a:rPr>
              <a:t>ストレスとうまく付き合おう</a:t>
            </a:r>
            <a:r>
              <a:rPr lang="ja-JP" altLang="en-US" sz="2700" kern="0" dirty="0">
                <a:solidFill>
                  <a:schemeClr val="bg1"/>
                </a:solidFill>
                <a:latin typeface="BIZ UDPゴシック" panose="020B0400000000000000" pitchFamily="50" charset="-128"/>
                <a:ea typeface="BIZ UDPゴシック" panose="020B0400000000000000" pitchFamily="50" charset="-128"/>
              </a:rPr>
              <a:t>　</a:t>
            </a:r>
          </a:p>
        </p:txBody>
      </p:sp>
      <p:sp>
        <p:nvSpPr>
          <p:cNvPr id="12" name="正方形/長方形 11">
            <a:extLst>
              <a:ext uri="{FF2B5EF4-FFF2-40B4-BE49-F238E27FC236}">
                <a16:creationId xmlns:a16="http://schemas.microsoft.com/office/drawing/2014/main" id="{02C8412A-25DC-43D8-9781-F5F41315B44F}"/>
              </a:ext>
            </a:extLst>
          </p:cNvPr>
          <p:cNvSpPr/>
          <p:nvPr/>
        </p:nvSpPr>
        <p:spPr>
          <a:xfrm>
            <a:off x="5399584" y="6306663"/>
            <a:ext cx="3744416" cy="338554"/>
          </a:xfrm>
          <a:prstGeom prst="rect">
            <a:avLst/>
          </a:prstGeom>
        </p:spPr>
        <p:txBody>
          <a:bodyPr wrap="square">
            <a:spAutoFit/>
          </a:bodyPr>
          <a:lstStyle/>
          <a:p>
            <a:r>
              <a:rPr lang="ja-JP" altLang="en-US" sz="1600" kern="0" dirty="0">
                <a:solidFill>
                  <a:srgbClr val="000000"/>
                </a:solidFill>
                <a:latin typeface="HG丸ｺﾞｼｯｸM-PRO" panose="020F0600000000000000" pitchFamily="50" charset="-128"/>
              </a:rPr>
              <a:t>＊「明日に生きる」</a:t>
            </a:r>
            <a:r>
              <a:rPr lang="en-US" altLang="ja-JP" sz="1600" kern="0" dirty="0">
                <a:solidFill>
                  <a:srgbClr val="000000"/>
                </a:solidFill>
                <a:latin typeface="HG丸ｺﾞｼｯｸM-PRO" panose="020F0600000000000000" pitchFamily="50" charset="-128"/>
              </a:rPr>
              <a:t>(</a:t>
            </a:r>
            <a:r>
              <a:rPr lang="ja-JP" altLang="en-US" sz="1600" kern="0" dirty="0">
                <a:solidFill>
                  <a:srgbClr val="000000"/>
                </a:solidFill>
                <a:latin typeface="HG丸ｺﾞｼｯｸM-PRO" panose="020F0600000000000000" pitchFamily="50" charset="-128"/>
              </a:rPr>
              <a:t>中</a:t>
            </a:r>
            <a:r>
              <a:rPr lang="en-US" altLang="ja-JP" sz="1600" kern="0" dirty="0">
                <a:solidFill>
                  <a:srgbClr val="000000"/>
                </a:solidFill>
                <a:latin typeface="HG丸ｺﾞｼｯｸM-PRO" panose="020F0600000000000000" pitchFamily="50" charset="-128"/>
              </a:rPr>
              <a:t>)P42</a:t>
            </a:r>
            <a:r>
              <a:rPr lang="ja-JP" altLang="en-US" sz="1600" kern="0" dirty="0">
                <a:solidFill>
                  <a:srgbClr val="000000"/>
                </a:solidFill>
                <a:latin typeface="HG丸ｺﾞｼｯｸM-PRO" panose="020F0600000000000000" pitchFamily="50" charset="-128"/>
              </a:rPr>
              <a:t>～</a:t>
            </a:r>
            <a:r>
              <a:rPr lang="en-US" altLang="ja-JP" sz="1600" kern="0" dirty="0">
                <a:solidFill>
                  <a:srgbClr val="000000"/>
                </a:solidFill>
                <a:latin typeface="HG丸ｺﾞｼｯｸM-PRO" panose="020F0600000000000000" pitchFamily="50" charset="-128"/>
              </a:rPr>
              <a:t>43</a:t>
            </a:r>
          </a:p>
        </p:txBody>
      </p:sp>
    </p:spTree>
    <p:extLst>
      <p:ext uri="{BB962C8B-B14F-4D97-AF65-F5344CB8AC3E}">
        <p14:creationId xmlns:p14="http://schemas.microsoft.com/office/powerpoint/2010/main" val="233704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691680" y="2609436"/>
            <a:ext cx="6378666" cy="2114550"/>
          </a:xfrm>
          <a:prstGeom prst="rect">
            <a:avLst/>
          </a:prstGeom>
          <a:noFill/>
          <a:ln>
            <a:noFill/>
          </a:ln>
        </p:spPr>
        <p:txBody>
          <a:bodyPr spcFirstLastPara="1" wrap="square" lIns="68569" tIns="34275" rIns="68569" bIns="34275" anchor="b" anchorCtr="0">
            <a:noAutofit/>
          </a:bodyPr>
          <a:lstStyle/>
          <a:p>
            <a:pPr algn="l">
              <a:buSzPts val="6600"/>
            </a:pPr>
            <a:r>
              <a:rPr lang="ja-JP" altLang="en-US" sz="4950" b="1" dirty="0">
                <a:latin typeface="BIZ UDPゴシック" panose="020B0400000000000000" pitchFamily="50" charset="-128"/>
                <a:ea typeface="BIZ UDPゴシック" panose="020B0400000000000000" pitchFamily="50" charset="-128"/>
              </a:rPr>
              <a:t>　　　心のケア</a:t>
            </a:r>
            <a:br>
              <a:rPr lang="ja-JP" altLang="en-US" sz="4950" b="1" dirty="0">
                <a:latin typeface="BIZ UDPゴシック" panose="020B0400000000000000" pitchFamily="50" charset="-128"/>
                <a:ea typeface="BIZ UDPゴシック" panose="020B0400000000000000" pitchFamily="50" charset="-128"/>
              </a:rPr>
            </a:br>
            <a:r>
              <a:rPr lang="ja-JP"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　　</a:t>
            </a:r>
            <a:br>
              <a:rPr lang="en-US" altLang="ja-JP"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　　</a:t>
            </a:r>
            <a:r>
              <a:rPr lang="ja-JP" b="1" dirty="0">
                <a:latin typeface="BIZ UDPゴシック" panose="020B0400000000000000" pitchFamily="50" charset="-128"/>
                <a:ea typeface="BIZ UDPゴシック" panose="020B0400000000000000" pitchFamily="50" charset="-128"/>
                <a:sym typeface="Arial"/>
              </a:rPr>
              <a:t>　</a:t>
            </a:r>
            <a:br>
              <a:rPr lang="ja-JP" b="1" dirty="0">
                <a:latin typeface="BIZ UDPゴシック" panose="020B0400000000000000" pitchFamily="50" charset="-128"/>
                <a:ea typeface="BIZ UDPゴシック" panose="020B0400000000000000" pitchFamily="50" charset="-128"/>
                <a:sym typeface="Arial"/>
              </a:rPr>
            </a:br>
            <a:r>
              <a:rPr lang="ja-JP" b="1" dirty="0">
                <a:latin typeface="BIZ UDPゴシック" panose="020B0400000000000000" pitchFamily="50" charset="-128"/>
                <a:ea typeface="BIZ UDPゴシック" panose="020B0400000000000000" pitchFamily="50" charset="-128"/>
                <a:sym typeface="Arial"/>
              </a:rPr>
              <a:t>　</a:t>
            </a:r>
            <a:r>
              <a:rPr lang="ja-JP" b="1" dirty="0">
                <a:latin typeface="BIZ UDPゴシック" panose="020B0400000000000000" pitchFamily="50" charset="-128"/>
                <a:ea typeface="BIZ UDPゴシック" panose="020B0400000000000000" pitchFamily="50" charset="-128"/>
              </a:rPr>
              <a:t>　</a:t>
            </a:r>
            <a:r>
              <a:rPr lang="ja-JP" b="1" dirty="0">
                <a:latin typeface="BIZ UDPゴシック" panose="020B0400000000000000" pitchFamily="50" charset="-128"/>
                <a:ea typeface="BIZ UDPゴシック" panose="020B0400000000000000" pitchFamily="50" charset="-128"/>
                <a:sym typeface="Arial"/>
              </a:rPr>
              <a:t>けんこうアンケート</a:t>
            </a:r>
            <a:r>
              <a:rPr lang="ja-JP" b="1" dirty="0">
                <a:solidFill>
                  <a:srgbClr val="FFFFFF"/>
                </a:solidFill>
                <a:latin typeface="Arial"/>
                <a:ea typeface="Arial"/>
                <a:cs typeface="Arial"/>
                <a:sym typeface="Arial"/>
              </a:rPr>
              <a:t>」</a:t>
            </a:r>
            <a:endParaRPr sz="4950" b="1" dirty="0">
              <a:solidFill>
                <a:srgbClr val="FFFFFF"/>
              </a:solidFill>
            </a:endParaRPr>
          </a:p>
        </p:txBody>
      </p:sp>
      <p:pic>
        <p:nvPicPr>
          <p:cNvPr id="3" name="Google Shape;102;p14" descr="挿絵, 抽象 が含まれている画像&#10;&#10;自動的に生成された説明">
            <a:extLst>
              <a:ext uri="{FF2B5EF4-FFF2-40B4-BE49-F238E27FC236}">
                <a16:creationId xmlns:a16="http://schemas.microsoft.com/office/drawing/2014/main" id="{7B03E7AE-AC71-4B5F-8F8B-C10F665F398A}"/>
              </a:ext>
            </a:extLst>
          </p:cNvPr>
          <p:cNvPicPr preferRelativeResize="0"/>
          <p:nvPr/>
        </p:nvPicPr>
        <p:blipFill rotWithShape="1">
          <a:blip r:embed="rId3">
            <a:alphaModFix/>
          </a:blip>
          <a:srcRect/>
          <a:stretch/>
        </p:blipFill>
        <p:spPr>
          <a:xfrm>
            <a:off x="6156176" y="1700808"/>
            <a:ext cx="1675596" cy="1831660"/>
          </a:xfrm>
          <a:prstGeom prst="rect">
            <a:avLst/>
          </a:prstGeom>
          <a:noFill/>
          <a:ln>
            <a:noFill/>
          </a:ln>
        </p:spPr>
      </p:pic>
      <p:sp>
        <p:nvSpPr>
          <p:cNvPr id="4" name="タイトル 1">
            <a:extLst>
              <a:ext uri="{FF2B5EF4-FFF2-40B4-BE49-F238E27FC236}">
                <a16:creationId xmlns:a16="http://schemas.microsoft.com/office/drawing/2014/main" id="{BE6A101D-ED49-49AA-9CA3-3B5A1E90FB91}"/>
              </a:ext>
            </a:extLst>
          </p:cNvPr>
          <p:cNvSpPr txBox="1">
            <a:spLocks/>
          </p:cNvSpPr>
          <p:nvPr/>
        </p:nvSpPr>
        <p:spPr bwMode="auto">
          <a:xfrm>
            <a:off x="395536" y="349686"/>
            <a:ext cx="7992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r>
              <a:rPr lang="ja-JP" altLang="en-US" sz="3600" kern="0" dirty="0">
                <a:solidFill>
                  <a:schemeClr val="accent1">
                    <a:lumMod val="40000"/>
                    <a:lumOff val="60000"/>
                  </a:schemeClr>
                </a:solidFill>
                <a:ea typeface="HG丸ｺﾞｼｯｸM-PRO" pitchFamily="50" charset="-128"/>
              </a:rPr>
              <a:t>●</a:t>
            </a:r>
            <a:r>
              <a:rPr lang="ja-JP" altLang="en-US" sz="3600" kern="0" dirty="0">
                <a:latin typeface="HG丸ｺﾞｼｯｸM-PRO" panose="020F0600000000000000" pitchFamily="50" charset="-128"/>
                <a:ea typeface="HG丸ｺﾞｼｯｸM-PRO" panose="020F0600000000000000" pitchFamily="50" charset="-128"/>
              </a:rPr>
              <a:t>心のケア　学級指導資料</a:t>
            </a:r>
            <a:endParaRPr lang="en-US" altLang="ja-JP" sz="3600" kern="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endParaRPr lang="en-US" altLang="ja-JP" sz="2400" i="0" dirty="0">
              <a:solidFill>
                <a:schemeClr val="tx2"/>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628650" y="1169348"/>
            <a:ext cx="7886700" cy="848952"/>
          </a:xfrm>
          <a:prstGeom prst="rect">
            <a:avLst/>
          </a:prstGeom>
          <a:noFill/>
          <a:ln>
            <a:noFill/>
          </a:ln>
        </p:spPr>
        <p:txBody>
          <a:bodyPr spcFirstLastPara="1" wrap="square" lIns="68569" tIns="34275" rIns="68569" bIns="34275" anchor="b" anchorCtr="0">
            <a:noAutofit/>
          </a:bodyPr>
          <a:lstStyle/>
          <a:p>
            <a:pPr algn="ctr"/>
            <a:r>
              <a:rPr lang="ja-JP" dirty="0">
                <a:latin typeface="Arial"/>
                <a:ea typeface="Arial"/>
                <a:cs typeface="Arial"/>
                <a:sym typeface="Arial"/>
              </a:rPr>
              <a:t>大変なことがあった時</a:t>
            </a:r>
            <a:endParaRPr dirty="0"/>
          </a:p>
        </p:txBody>
      </p:sp>
      <p:sp>
        <p:nvSpPr>
          <p:cNvPr id="96" name="Google Shape;96;p14"/>
          <p:cNvSpPr txBox="1"/>
          <p:nvPr/>
        </p:nvSpPr>
        <p:spPr>
          <a:xfrm>
            <a:off x="2111473" y="3541974"/>
            <a:ext cx="4921055" cy="596324"/>
          </a:xfrm>
          <a:prstGeom prst="rect">
            <a:avLst/>
          </a:prstGeom>
          <a:noFill/>
          <a:ln>
            <a:noFill/>
          </a:ln>
        </p:spPr>
        <p:txBody>
          <a:bodyPr spcFirstLastPara="1" wrap="square" lIns="68569" tIns="34275" rIns="68569" bIns="34275" anchor="b" anchorCtr="0">
            <a:noAutofit/>
          </a:bodyPr>
          <a:lstStyle/>
          <a:p>
            <a:pPr algn="ctr" defTabSz="685800" fontAlgn="auto">
              <a:lnSpc>
                <a:spcPct val="90000"/>
              </a:lnSpc>
              <a:spcBef>
                <a:spcPts val="0"/>
              </a:spcBef>
              <a:spcAft>
                <a:spcPts val="0"/>
              </a:spcAft>
              <a:buClr>
                <a:srgbClr val="000000"/>
              </a:buClr>
              <a:buSzPts val="4800"/>
            </a:pPr>
            <a:r>
              <a:rPr kumimoji="0" lang="ja-JP" altLang="en-US" sz="3600" kern="0">
                <a:solidFill>
                  <a:srgbClr val="000000"/>
                </a:solidFill>
                <a:latin typeface="Arial"/>
                <a:ea typeface="Arial"/>
                <a:cs typeface="Arial"/>
                <a:sym typeface="Arial"/>
              </a:rPr>
              <a:t>とっても　がんばる</a:t>
            </a:r>
            <a:endParaRPr kumimoji="0" sz="1050" kern="0">
              <a:solidFill>
                <a:srgbClr val="000000"/>
              </a:solidFill>
              <a:latin typeface="Arial"/>
              <a:cs typeface="Arial"/>
              <a:sym typeface="Arial"/>
            </a:endParaRPr>
          </a:p>
        </p:txBody>
      </p:sp>
      <p:sp>
        <p:nvSpPr>
          <p:cNvPr id="97" name="Google Shape;97;p14"/>
          <p:cNvSpPr txBox="1"/>
          <p:nvPr/>
        </p:nvSpPr>
        <p:spPr>
          <a:xfrm>
            <a:off x="628650" y="4449786"/>
            <a:ext cx="7886700" cy="848952"/>
          </a:xfrm>
          <a:prstGeom prst="rect">
            <a:avLst/>
          </a:prstGeom>
          <a:noFill/>
          <a:ln>
            <a:noFill/>
          </a:ln>
        </p:spPr>
        <p:txBody>
          <a:bodyPr spcFirstLastPara="1" wrap="square" lIns="68569" tIns="34275" rIns="68569" bIns="34275" anchor="b" anchorCtr="0">
            <a:noAutofit/>
          </a:bodyPr>
          <a:lstStyle/>
          <a:p>
            <a:pPr defTabSz="685800" fontAlgn="auto">
              <a:lnSpc>
                <a:spcPct val="90000"/>
              </a:lnSpc>
              <a:spcBef>
                <a:spcPts val="0"/>
              </a:spcBef>
              <a:spcAft>
                <a:spcPts val="0"/>
              </a:spcAft>
              <a:buClr>
                <a:srgbClr val="000000"/>
              </a:buClr>
              <a:buSzPts val="6000"/>
            </a:pPr>
            <a:endParaRPr kumimoji="0" sz="4500" kern="0">
              <a:solidFill>
                <a:srgbClr val="000000"/>
              </a:solidFill>
              <a:latin typeface="Arial"/>
              <a:ea typeface="Arial"/>
              <a:cs typeface="Arial"/>
              <a:sym typeface="Arial"/>
            </a:endParaRPr>
          </a:p>
        </p:txBody>
      </p:sp>
      <p:sp>
        <p:nvSpPr>
          <p:cNvPr id="98" name="Google Shape;98;p14"/>
          <p:cNvSpPr/>
          <p:nvPr/>
        </p:nvSpPr>
        <p:spPr>
          <a:xfrm>
            <a:off x="4149969" y="2988698"/>
            <a:ext cx="844062" cy="464234"/>
          </a:xfrm>
          <a:prstGeom prst="down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fontAlgn="auto">
              <a:spcBef>
                <a:spcPts val="0"/>
              </a:spcBef>
              <a:spcAft>
                <a:spcPts val="0"/>
              </a:spcAft>
              <a:buClr>
                <a:srgbClr val="000000"/>
              </a:buClr>
            </a:pPr>
            <a:endParaRPr kumimoji="0" sz="1350" kern="0">
              <a:solidFill>
                <a:srgbClr val="FFFFFF"/>
              </a:solidFill>
              <a:latin typeface="Arial"/>
              <a:ea typeface="Arial"/>
              <a:cs typeface="Arial"/>
              <a:sym typeface="Arial"/>
            </a:endParaRPr>
          </a:p>
        </p:txBody>
      </p:sp>
      <p:sp>
        <p:nvSpPr>
          <p:cNvPr id="99" name="Google Shape;99;p14"/>
          <p:cNvSpPr/>
          <p:nvPr/>
        </p:nvSpPr>
        <p:spPr>
          <a:xfrm>
            <a:off x="4149969" y="4360744"/>
            <a:ext cx="844062" cy="446743"/>
          </a:xfrm>
          <a:prstGeom prst="down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fontAlgn="auto">
              <a:spcBef>
                <a:spcPts val="0"/>
              </a:spcBef>
              <a:spcAft>
                <a:spcPts val="0"/>
              </a:spcAft>
              <a:buClr>
                <a:srgbClr val="000000"/>
              </a:buClr>
            </a:pPr>
            <a:endParaRPr kumimoji="0" sz="1350" kern="0">
              <a:solidFill>
                <a:srgbClr val="FFFFFF"/>
              </a:solidFill>
              <a:latin typeface="Arial"/>
              <a:ea typeface="Arial"/>
              <a:cs typeface="Arial"/>
              <a:sym typeface="Arial"/>
            </a:endParaRPr>
          </a:p>
        </p:txBody>
      </p:sp>
      <p:sp>
        <p:nvSpPr>
          <p:cNvPr id="100" name="Google Shape;100;p14"/>
          <p:cNvSpPr txBox="1"/>
          <p:nvPr/>
        </p:nvSpPr>
        <p:spPr>
          <a:xfrm>
            <a:off x="2015645" y="2029388"/>
            <a:ext cx="6065325" cy="690750"/>
          </a:xfrm>
          <a:prstGeom prst="rect">
            <a:avLst/>
          </a:prstGeom>
          <a:noFill/>
          <a:ln>
            <a:noFill/>
          </a:ln>
        </p:spPr>
        <p:txBody>
          <a:bodyPr spcFirstLastPara="1" wrap="square" lIns="68569" tIns="34275" rIns="68569" bIns="34275" anchor="b" anchorCtr="0">
            <a:noAutofit/>
          </a:bodyPr>
          <a:lstStyle/>
          <a:p>
            <a:pPr algn="ctr" defTabSz="685800" fontAlgn="auto">
              <a:lnSpc>
                <a:spcPct val="90000"/>
              </a:lnSpc>
              <a:spcBef>
                <a:spcPts val="0"/>
              </a:spcBef>
              <a:spcAft>
                <a:spcPts val="0"/>
              </a:spcAft>
              <a:buClr>
                <a:srgbClr val="000000"/>
              </a:buClr>
              <a:buSzPts val="4800"/>
            </a:pPr>
            <a:r>
              <a:rPr kumimoji="0" lang="ja-JP" altLang="en-US" sz="3600" kern="0">
                <a:solidFill>
                  <a:srgbClr val="000000"/>
                </a:solidFill>
                <a:latin typeface="Arial"/>
                <a:ea typeface="Arial"/>
                <a:cs typeface="Arial"/>
                <a:sym typeface="Arial"/>
              </a:rPr>
              <a:t>こころとからだは・・・</a:t>
            </a:r>
            <a:endParaRPr kumimoji="0" sz="1050" kern="0">
              <a:solidFill>
                <a:srgbClr val="000000"/>
              </a:solidFill>
              <a:latin typeface="Arial"/>
              <a:cs typeface="Arial"/>
              <a:sym typeface="Arial"/>
            </a:endParaRPr>
          </a:p>
        </p:txBody>
      </p:sp>
      <p:sp>
        <p:nvSpPr>
          <p:cNvPr id="101" name="Google Shape;101;p14"/>
          <p:cNvSpPr txBox="1"/>
          <p:nvPr/>
        </p:nvSpPr>
        <p:spPr>
          <a:xfrm>
            <a:off x="1343456" y="5014519"/>
            <a:ext cx="6824250" cy="568350"/>
          </a:xfrm>
          <a:prstGeom prst="rect">
            <a:avLst/>
          </a:prstGeom>
          <a:noFill/>
          <a:ln>
            <a:noFill/>
          </a:ln>
        </p:spPr>
        <p:txBody>
          <a:bodyPr spcFirstLastPara="1" wrap="square" lIns="68569" tIns="34275" rIns="68569" bIns="34275" anchor="b" anchorCtr="0">
            <a:noAutofit/>
          </a:bodyPr>
          <a:lstStyle/>
          <a:p>
            <a:pPr algn="ctr" defTabSz="685800" fontAlgn="auto">
              <a:lnSpc>
                <a:spcPct val="90000"/>
              </a:lnSpc>
              <a:spcBef>
                <a:spcPts val="0"/>
              </a:spcBef>
              <a:spcAft>
                <a:spcPts val="0"/>
              </a:spcAft>
              <a:buClr>
                <a:srgbClr val="000000"/>
              </a:buClr>
              <a:buSzPts val="4440"/>
            </a:pPr>
            <a:r>
              <a:rPr kumimoji="0" lang="ja-JP" altLang="en-US" sz="3330" kern="0">
                <a:solidFill>
                  <a:srgbClr val="000000"/>
                </a:solidFill>
                <a:latin typeface="Arial"/>
                <a:ea typeface="Arial"/>
                <a:cs typeface="Arial"/>
                <a:sym typeface="Arial"/>
              </a:rPr>
              <a:t>いつもと　ちがったことがおこる</a:t>
            </a:r>
            <a:endParaRPr kumimoji="0" sz="1050" kern="0">
              <a:solidFill>
                <a:srgbClr val="000000"/>
              </a:solidFill>
              <a:latin typeface="Arial"/>
              <a:cs typeface="Arial"/>
              <a:sym typeface="Arial"/>
            </a:endParaRPr>
          </a:p>
        </p:txBody>
      </p:sp>
      <p:pic>
        <p:nvPicPr>
          <p:cNvPr id="102" name="Google Shape;102;p14" descr="挿絵, 抽象 が含まれている画像&#10;&#10;自動的に生成された説明"/>
          <p:cNvPicPr preferRelativeResize="0"/>
          <p:nvPr/>
        </p:nvPicPr>
        <p:blipFill rotWithShape="1">
          <a:blip r:embed="rId3">
            <a:alphaModFix/>
          </a:blip>
          <a:srcRect/>
          <a:stretch/>
        </p:blipFill>
        <p:spPr>
          <a:xfrm>
            <a:off x="628650" y="2107342"/>
            <a:ext cx="1675596" cy="18316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par>
                                <p:cTn id="16" presetID="10" presetClass="entr" presetSubtype="0" fill="hold"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1403648" y="1153038"/>
            <a:ext cx="7886700" cy="848952"/>
          </a:xfrm>
          <a:prstGeom prst="rect">
            <a:avLst/>
          </a:prstGeom>
          <a:noFill/>
          <a:ln>
            <a:noFill/>
          </a:ln>
        </p:spPr>
        <p:txBody>
          <a:bodyPr spcFirstLastPara="1" wrap="square" lIns="68569" tIns="34275" rIns="68569" bIns="34275" anchor="b" anchorCtr="0">
            <a:noAutofit/>
          </a:bodyPr>
          <a:lstStyle/>
          <a:p>
            <a:r>
              <a:rPr lang="ja-JP" dirty="0">
                <a:latin typeface="Arial"/>
                <a:ea typeface="Arial"/>
                <a:cs typeface="Arial"/>
                <a:sym typeface="Arial"/>
              </a:rPr>
              <a:t>こころとからだの変化</a:t>
            </a:r>
            <a:endParaRPr dirty="0"/>
          </a:p>
        </p:txBody>
      </p:sp>
      <p:sp>
        <p:nvSpPr>
          <p:cNvPr id="109" name="Google Shape;109;p15"/>
          <p:cNvSpPr txBox="1"/>
          <p:nvPr/>
        </p:nvSpPr>
        <p:spPr>
          <a:xfrm>
            <a:off x="395536" y="4810871"/>
            <a:ext cx="3311052" cy="596324"/>
          </a:xfrm>
          <a:prstGeom prst="rect">
            <a:avLst/>
          </a:prstGeom>
          <a:noFill/>
          <a:ln>
            <a:noFill/>
          </a:ln>
        </p:spPr>
        <p:txBody>
          <a:bodyPr spcFirstLastPara="1" wrap="square" lIns="68569" tIns="34275" rIns="68569" bIns="34275" anchor="b" anchorCtr="0">
            <a:noAutofit/>
          </a:bodyPr>
          <a:lstStyle/>
          <a:p>
            <a:pPr algn="ctr" defTabSz="685800" fontAlgn="auto">
              <a:lnSpc>
                <a:spcPct val="90000"/>
              </a:lnSpc>
              <a:spcBef>
                <a:spcPts val="0"/>
              </a:spcBef>
              <a:spcAft>
                <a:spcPts val="0"/>
              </a:spcAft>
              <a:buClr>
                <a:srgbClr val="000000"/>
              </a:buClr>
              <a:buSzPts val="4800"/>
            </a:pPr>
            <a:r>
              <a:rPr kumimoji="0" lang="ja-JP" altLang="en-US" sz="3600" kern="0" dirty="0">
                <a:solidFill>
                  <a:srgbClr val="000000"/>
                </a:solidFill>
                <a:latin typeface="Arial"/>
                <a:ea typeface="Arial"/>
                <a:cs typeface="Arial"/>
                <a:sym typeface="Arial"/>
              </a:rPr>
              <a:t>ドキドキする</a:t>
            </a:r>
            <a:endParaRPr kumimoji="0" sz="1050" kern="0" dirty="0">
              <a:solidFill>
                <a:srgbClr val="000000"/>
              </a:solidFill>
              <a:latin typeface="Arial"/>
              <a:cs typeface="Arial"/>
              <a:sym typeface="Arial"/>
            </a:endParaRPr>
          </a:p>
        </p:txBody>
      </p:sp>
      <p:sp>
        <p:nvSpPr>
          <p:cNvPr id="110" name="Google Shape;110;p15"/>
          <p:cNvSpPr txBox="1"/>
          <p:nvPr/>
        </p:nvSpPr>
        <p:spPr>
          <a:xfrm>
            <a:off x="1438162" y="5036825"/>
            <a:ext cx="3311052" cy="596324"/>
          </a:xfrm>
          <a:prstGeom prst="rect">
            <a:avLst/>
          </a:prstGeom>
          <a:noFill/>
          <a:ln>
            <a:noFill/>
          </a:ln>
        </p:spPr>
        <p:txBody>
          <a:bodyPr spcFirstLastPara="1" wrap="square" lIns="68569" tIns="34275" rIns="68569" bIns="34275" anchor="b" anchorCtr="0">
            <a:noAutofit/>
          </a:bodyPr>
          <a:lstStyle/>
          <a:p>
            <a:pPr defTabSz="685800" fontAlgn="auto">
              <a:lnSpc>
                <a:spcPct val="80000"/>
              </a:lnSpc>
              <a:spcBef>
                <a:spcPts val="0"/>
              </a:spcBef>
              <a:spcAft>
                <a:spcPts val="0"/>
              </a:spcAft>
              <a:buClr>
                <a:srgbClr val="000000"/>
              </a:buClr>
              <a:buSzPts val="5550"/>
            </a:pPr>
            <a:endParaRPr kumimoji="0" sz="4163" kern="0">
              <a:solidFill>
                <a:srgbClr val="000000"/>
              </a:solidFill>
              <a:latin typeface="Arial"/>
              <a:ea typeface="Arial"/>
              <a:cs typeface="Arial"/>
              <a:sym typeface="Arial"/>
            </a:endParaRPr>
          </a:p>
        </p:txBody>
      </p:sp>
      <p:pic>
        <p:nvPicPr>
          <p:cNvPr id="111" name="Google Shape;111;p15" descr="挿絵, 抽象 が含まれている画像&#10;&#10;自動的に生成された説明"/>
          <p:cNvPicPr preferRelativeResize="0"/>
          <p:nvPr/>
        </p:nvPicPr>
        <p:blipFill rotWithShape="1">
          <a:blip r:embed="rId3">
            <a:alphaModFix/>
          </a:blip>
          <a:srcRect/>
          <a:stretch/>
        </p:blipFill>
        <p:spPr>
          <a:xfrm>
            <a:off x="1259632" y="2751963"/>
            <a:ext cx="1945931" cy="1945931"/>
          </a:xfrm>
          <a:prstGeom prst="rect">
            <a:avLst/>
          </a:prstGeom>
          <a:noFill/>
          <a:ln>
            <a:noFill/>
          </a:ln>
        </p:spPr>
      </p:pic>
      <p:pic>
        <p:nvPicPr>
          <p:cNvPr id="112" name="Google Shape;112;p15" descr="挿絵 が含まれている画像&#10;&#10;自動的に生成された説明"/>
          <p:cNvPicPr preferRelativeResize="0"/>
          <p:nvPr/>
        </p:nvPicPr>
        <p:blipFill rotWithShape="1">
          <a:blip r:embed="rId4">
            <a:alphaModFix/>
          </a:blip>
          <a:srcRect/>
          <a:stretch/>
        </p:blipFill>
        <p:spPr>
          <a:xfrm>
            <a:off x="5076056" y="2001990"/>
            <a:ext cx="2553102" cy="2553102"/>
          </a:xfrm>
          <a:prstGeom prst="rect">
            <a:avLst/>
          </a:prstGeom>
          <a:noFill/>
          <a:ln>
            <a:noFill/>
          </a:ln>
        </p:spPr>
      </p:pic>
      <p:sp>
        <p:nvSpPr>
          <p:cNvPr id="113" name="Google Shape;113;p15"/>
          <p:cNvSpPr txBox="1"/>
          <p:nvPr/>
        </p:nvSpPr>
        <p:spPr>
          <a:xfrm>
            <a:off x="4607433" y="4771529"/>
            <a:ext cx="3311052" cy="596324"/>
          </a:xfrm>
          <a:prstGeom prst="rect">
            <a:avLst/>
          </a:prstGeom>
          <a:noFill/>
          <a:ln>
            <a:noFill/>
          </a:ln>
        </p:spPr>
        <p:txBody>
          <a:bodyPr spcFirstLastPara="1" wrap="square" lIns="68569" tIns="34275" rIns="68569" bIns="34275" anchor="b" anchorCtr="0">
            <a:noAutofit/>
          </a:bodyPr>
          <a:lstStyle/>
          <a:p>
            <a:pPr algn="ctr" defTabSz="685800" fontAlgn="auto">
              <a:lnSpc>
                <a:spcPct val="90000"/>
              </a:lnSpc>
              <a:spcBef>
                <a:spcPts val="0"/>
              </a:spcBef>
              <a:spcAft>
                <a:spcPts val="0"/>
              </a:spcAft>
              <a:buClr>
                <a:srgbClr val="000000"/>
              </a:buClr>
              <a:buSzPts val="4800"/>
            </a:pPr>
            <a:r>
              <a:rPr kumimoji="0" lang="ja-JP" altLang="en-US" sz="3600" kern="0" dirty="0">
                <a:solidFill>
                  <a:srgbClr val="000000"/>
                </a:solidFill>
                <a:latin typeface="Arial"/>
                <a:ea typeface="Arial"/>
                <a:cs typeface="Arial"/>
                <a:sym typeface="Arial"/>
              </a:rPr>
              <a:t>イライラする</a:t>
            </a:r>
            <a:endParaRPr kumimoji="0" sz="1050" kern="0" dirty="0">
              <a:solidFill>
                <a:srgbClr val="000000"/>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fade">
                                      <p:cBhvr>
                                        <p:cTn id="15" dur="500"/>
                                        <p:tgtEl>
                                          <p:spTgt spid="112"/>
                                        </p:tgtEl>
                                      </p:cBhvr>
                                    </p:animEffect>
                                  </p:childTnLst>
                                </p:cTn>
                              </p:par>
                              <p:par>
                                <p:cTn id="16" presetID="10" presetClass="entr" presetSubtype="0" fill="hold" nodeType="with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fade">
                                      <p:cBhvr>
                                        <p:cTn id="18"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1331640" y="1115993"/>
            <a:ext cx="7886700" cy="848952"/>
          </a:xfrm>
          <a:prstGeom prst="rect">
            <a:avLst/>
          </a:prstGeom>
          <a:noFill/>
          <a:ln>
            <a:noFill/>
          </a:ln>
        </p:spPr>
        <p:txBody>
          <a:bodyPr spcFirstLastPara="1" wrap="square" lIns="68569" tIns="34275" rIns="68569" bIns="34275" anchor="b" anchorCtr="0">
            <a:noAutofit/>
          </a:bodyPr>
          <a:lstStyle/>
          <a:p>
            <a:r>
              <a:rPr lang="ja-JP" dirty="0">
                <a:latin typeface="Arial"/>
                <a:ea typeface="Arial"/>
                <a:cs typeface="Arial"/>
                <a:sym typeface="Arial"/>
              </a:rPr>
              <a:t>こころとからだの変化</a:t>
            </a:r>
            <a:endParaRPr dirty="0"/>
          </a:p>
        </p:txBody>
      </p:sp>
      <p:sp>
        <p:nvSpPr>
          <p:cNvPr id="120" name="Google Shape;120;p16"/>
          <p:cNvSpPr txBox="1"/>
          <p:nvPr/>
        </p:nvSpPr>
        <p:spPr>
          <a:xfrm>
            <a:off x="584876" y="4682842"/>
            <a:ext cx="3311052" cy="596324"/>
          </a:xfrm>
          <a:prstGeom prst="rect">
            <a:avLst/>
          </a:prstGeom>
          <a:noFill/>
          <a:ln>
            <a:noFill/>
          </a:ln>
        </p:spPr>
        <p:txBody>
          <a:bodyPr spcFirstLastPara="1" wrap="square" lIns="68569" tIns="34275" rIns="68569" bIns="34275" anchor="b" anchorCtr="0">
            <a:noAutofit/>
          </a:bodyPr>
          <a:lstStyle/>
          <a:p>
            <a:pPr algn="ctr" defTabSz="685800" fontAlgn="auto">
              <a:lnSpc>
                <a:spcPct val="90000"/>
              </a:lnSpc>
              <a:spcBef>
                <a:spcPts val="0"/>
              </a:spcBef>
              <a:spcAft>
                <a:spcPts val="0"/>
              </a:spcAft>
              <a:buClr>
                <a:srgbClr val="000000"/>
              </a:buClr>
              <a:buSzPts val="4800"/>
            </a:pPr>
            <a:r>
              <a:rPr kumimoji="0" lang="ja-JP" altLang="en-US" sz="3600" kern="0">
                <a:solidFill>
                  <a:srgbClr val="000000"/>
                </a:solidFill>
                <a:latin typeface="Arial"/>
                <a:ea typeface="Arial"/>
                <a:cs typeface="Arial"/>
                <a:sym typeface="Arial"/>
              </a:rPr>
              <a:t>たのしくない</a:t>
            </a:r>
            <a:endParaRPr kumimoji="0" sz="1050" kern="0">
              <a:solidFill>
                <a:srgbClr val="000000"/>
              </a:solidFill>
              <a:latin typeface="Arial"/>
              <a:cs typeface="Arial"/>
              <a:sym typeface="Arial"/>
            </a:endParaRPr>
          </a:p>
        </p:txBody>
      </p:sp>
      <p:sp>
        <p:nvSpPr>
          <p:cNvPr id="121" name="Google Shape;121;p16"/>
          <p:cNvSpPr txBox="1"/>
          <p:nvPr/>
        </p:nvSpPr>
        <p:spPr>
          <a:xfrm>
            <a:off x="862114" y="4684162"/>
            <a:ext cx="3311052" cy="596324"/>
          </a:xfrm>
          <a:prstGeom prst="rect">
            <a:avLst/>
          </a:prstGeom>
          <a:noFill/>
          <a:ln>
            <a:noFill/>
          </a:ln>
        </p:spPr>
        <p:txBody>
          <a:bodyPr spcFirstLastPara="1" wrap="square" lIns="68569" tIns="34275" rIns="68569" bIns="34275" anchor="b" anchorCtr="0">
            <a:noAutofit/>
          </a:bodyPr>
          <a:lstStyle/>
          <a:p>
            <a:pPr defTabSz="685800" fontAlgn="auto">
              <a:lnSpc>
                <a:spcPct val="80000"/>
              </a:lnSpc>
              <a:spcBef>
                <a:spcPts val="0"/>
              </a:spcBef>
              <a:spcAft>
                <a:spcPts val="0"/>
              </a:spcAft>
              <a:buClr>
                <a:srgbClr val="000000"/>
              </a:buClr>
              <a:buSzPts val="5550"/>
            </a:pPr>
            <a:endParaRPr kumimoji="0" sz="4163" kern="0">
              <a:solidFill>
                <a:srgbClr val="000000"/>
              </a:solidFill>
              <a:latin typeface="Arial"/>
              <a:ea typeface="Arial"/>
              <a:cs typeface="Arial"/>
              <a:sym typeface="Arial"/>
            </a:endParaRPr>
          </a:p>
        </p:txBody>
      </p:sp>
      <p:sp>
        <p:nvSpPr>
          <p:cNvPr id="122" name="Google Shape;122;p16"/>
          <p:cNvSpPr txBox="1"/>
          <p:nvPr/>
        </p:nvSpPr>
        <p:spPr>
          <a:xfrm>
            <a:off x="3983475" y="4805213"/>
            <a:ext cx="4828725" cy="473850"/>
          </a:xfrm>
          <a:prstGeom prst="rect">
            <a:avLst/>
          </a:prstGeom>
          <a:noFill/>
          <a:ln>
            <a:noFill/>
          </a:ln>
        </p:spPr>
        <p:txBody>
          <a:bodyPr spcFirstLastPara="1" wrap="square" lIns="68569" tIns="34275" rIns="68569" bIns="34275" anchor="b" anchorCtr="0">
            <a:noAutofit/>
          </a:bodyPr>
          <a:lstStyle/>
          <a:p>
            <a:pPr algn="ctr" defTabSz="685800" fontAlgn="auto">
              <a:lnSpc>
                <a:spcPct val="70000"/>
              </a:lnSpc>
              <a:spcBef>
                <a:spcPts val="0"/>
              </a:spcBef>
              <a:spcAft>
                <a:spcPts val="0"/>
              </a:spcAft>
              <a:buClr>
                <a:srgbClr val="000000"/>
              </a:buClr>
              <a:buSzPts val="3720"/>
            </a:pPr>
            <a:r>
              <a:rPr kumimoji="0" lang="ja-JP" altLang="en-US" sz="2790" kern="0">
                <a:solidFill>
                  <a:srgbClr val="000000"/>
                </a:solidFill>
                <a:latin typeface="Arial"/>
                <a:ea typeface="Arial"/>
                <a:cs typeface="Arial"/>
                <a:sym typeface="Arial"/>
              </a:rPr>
              <a:t>あたまやおなかがいたくなる</a:t>
            </a:r>
            <a:endParaRPr kumimoji="0" sz="1050" kern="0">
              <a:solidFill>
                <a:srgbClr val="000000"/>
              </a:solidFill>
              <a:latin typeface="Arial"/>
              <a:cs typeface="Arial"/>
              <a:sym typeface="Arial"/>
            </a:endParaRPr>
          </a:p>
        </p:txBody>
      </p:sp>
      <p:pic>
        <p:nvPicPr>
          <p:cNvPr id="123" name="Google Shape;123;p16" descr="挿絵, 時計 が含まれている画像&#10;&#10;自動的に生成された説明"/>
          <p:cNvPicPr preferRelativeResize="0"/>
          <p:nvPr/>
        </p:nvPicPr>
        <p:blipFill rotWithShape="1">
          <a:blip r:embed="rId3">
            <a:alphaModFix/>
          </a:blip>
          <a:srcRect/>
          <a:stretch/>
        </p:blipFill>
        <p:spPr>
          <a:xfrm>
            <a:off x="1015325" y="2233348"/>
            <a:ext cx="2450154" cy="2450154"/>
          </a:xfrm>
          <a:prstGeom prst="rect">
            <a:avLst/>
          </a:prstGeom>
          <a:noFill/>
          <a:ln>
            <a:noFill/>
          </a:ln>
        </p:spPr>
      </p:pic>
      <p:pic>
        <p:nvPicPr>
          <p:cNvPr id="124" name="Google Shape;124;p16" descr="挿絵, 時計 が含まれている画像&#10;&#10;自動的に生成された説明"/>
          <p:cNvPicPr preferRelativeResize="0"/>
          <p:nvPr/>
        </p:nvPicPr>
        <p:blipFill rotWithShape="1">
          <a:blip r:embed="rId4">
            <a:alphaModFix/>
          </a:blip>
          <a:srcRect/>
          <a:stretch/>
        </p:blipFill>
        <p:spPr>
          <a:xfrm>
            <a:off x="4955381" y="2216696"/>
            <a:ext cx="2336766" cy="23367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500"/>
                                        <p:tgtEl>
                                          <p:spTgt spid="1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500"/>
                                        <p:tgtEl>
                                          <p:spTgt spid="124"/>
                                        </p:tgtEl>
                                      </p:cBhvr>
                                    </p:animEffect>
                                  </p:childTnLst>
                                </p:cTn>
                              </p:par>
                              <p:par>
                                <p:cTn id="16" presetID="10" presetClass="entr" presetSubtype="0" fill="hold" nodeType="with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fade">
                                      <p:cBhvr>
                                        <p:cTn id="18"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1635470" y="4431525"/>
            <a:ext cx="7027875" cy="848925"/>
          </a:xfrm>
          <a:prstGeom prst="rect">
            <a:avLst/>
          </a:prstGeom>
          <a:noFill/>
          <a:ln>
            <a:noFill/>
          </a:ln>
        </p:spPr>
        <p:txBody>
          <a:bodyPr spcFirstLastPara="1" wrap="square" lIns="68569" tIns="34275" rIns="68569" bIns="34275" anchor="b" anchorCtr="0">
            <a:noAutofit/>
          </a:bodyPr>
          <a:lstStyle/>
          <a:p>
            <a:r>
              <a:rPr lang="ja-JP">
                <a:latin typeface="Arial"/>
                <a:ea typeface="Arial"/>
                <a:cs typeface="Arial"/>
                <a:sym typeface="Arial"/>
              </a:rPr>
              <a:t>だれにでも　おこること</a:t>
            </a:r>
            <a:endParaRPr>
              <a:latin typeface="Arial"/>
              <a:ea typeface="Arial"/>
              <a:cs typeface="Arial"/>
              <a:sym typeface="Arial"/>
            </a:endParaRPr>
          </a:p>
        </p:txBody>
      </p:sp>
      <p:sp>
        <p:nvSpPr>
          <p:cNvPr id="131" name="Google Shape;131;p17"/>
          <p:cNvSpPr txBox="1"/>
          <p:nvPr/>
        </p:nvSpPr>
        <p:spPr>
          <a:xfrm>
            <a:off x="862114" y="4684162"/>
            <a:ext cx="3311052" cy="596324"/>
          </a:xfrm>
          <a:prstGeom prst="rect">
            <a:avLst/>
          </a:prstGeom>
          <a:noFill/>
          <a:ln>
            <a:noFill/>
          </a:ln>
        </p:spPr>
        <p:txBody>
          <a:bodyPr spcFirstLastPara="1" wrap="square" lIns="68569" tIns="34275" rIns="68569" bIns="34275" anchor="b" anchorCtr="0">
            <a:noAutofit/>
          </a:bodyPr>
          <a:lstStyle/>
          <a:p>
            <a:pPr defTabSz="685800" fontAlgn="auto">
              <a:lnSpc>
                <a:spcPct val="80000"/>
              </a:lnSpc>
              <a:spcBef>
                <a:spcPts val="0"/>
              </a:spcBef>
              <a:spcAft>
                <a:spcPts val="0"/>
              </a:spcAft>
              <a:buClr>
                <a:srgbClr val="000000"/>
              </a:buClr>
              <a:buSzPts val="5550"/>
            </a:pPr>
            <a:endParaRPr kumimoji="0" sz="4163" kern="0">
              <a:solidFill>
                <a:srgbClr val="000000"/>
              </a:solidFill>
              <a:latin typeface="Arial"/>
              <a:ea typeface="Arial"/>
              <a:cs typeface="Arial"/>
              <a:sym typeface="Arial"/>
            </a:endParaRPr>
          </a:p>
        </p:txBody>
      </p:sp>
      <p:pic>
        <p:nvPicPr>
          <p:cNvPr id="132" name="Google Shape;132;p17" descr="挿絵, 時計 が含まれている画像&#10;&#10;自動的に生成された説明"/>
          <p:cNvPicPr preferRelativeResize="0"/>
          <p:nvPr/>
        </p:nvPicPr>
        <p:blipFill rotWithShape="1">
          <a:blip r:embed="rId3">
            <a:alphaModFix/>
          </a:blip>
          <a:srcRect/>
          <a:stretch/>
        </p:blipFill>
        <p:spPr>
          <a:xfrm>
            <a:off x="6228185" y="2502321"/>
            <a:ext cx="1928312" cy="1992128"/>
          </a:xfrm>
          <a:prstGeom prst="rect">
            <a:avLst/>
          </a:prstGeom>
          <a:noFill/>
          <a:ln>
            <a:noFill/>
          </a:ln>
        </p:spPr>
      </p:pic>
      <p:pic>
        <p:nvPicPr>
          <p:cNvPr id="133" name="Google Shape;133;p17" descr="挿絵, 時計 が含まれている画像&#10;&#10;自動的に生成された説明"/>
          <p:cNvPicPr preferRelativeResize="0"/>
          <p:nvPr/>
        </p:nvPicPr>
        <p:blipFill rotWithShape="1">
          <a:blip r:embed="rId4">
            <a:alphaModFix/>
          </a:blip>
          <a:srcRect/>
          <a:stretch/>
        </p:blipFill>
        <p:spPr>
          <a:xfrm>
            <a:off x="4461568" y="1340769"/>
            <a:ext cx="1910632" cy="1992128"/>
          </a:xfrm>
          <a:prstGeom prst="rect">
            <a:avLst/>
          </a:prstGeom>
          <a:noFill/>
          <a:ln>
            <a:noFill/>
          </a:ln>
        </p:spPr>
      </p:pic>
      <p:pic>
        <p:nvPicPr>
          <p:cNvPr id="134" name="Google Shape;134;p17" descr="挿絵, 抽象 が含まれている画像&#10;&#10;自動的に生成された説明"/>
          <p:cNvPicPr preferRelativeResize="0"/>
          <p:nvPr/>
        </p:nvPicPr>
        <p:blipFill rotWithShape="1">
          <a:blip r:embed="rId5">
            <a:alphaModFix/>
          </a:blip>
          <a:srcRect/>
          <a:stretch/>
        </p:blipFill>
        <p:spPr>
          <a:xfrm>
            <a:off x="779827" y="2958155"/>
            <a:ext cx="1579013" cy="1579013"/>
          </a:xfrm>
          <a:prstGeom prst="rect">
            <a:avLst/>
          </a:prstGeom>
          <a:noFill/>
          <a:ln>
            <a:noFill/>
          </a:ln>
        </p:spPr>
      </p:pic>
      <p:pic>
        <p:nvPicPr>
          <p:cNvPr id="135" name="Google Shape;135;p17" descr="挿絵 が含まれている画像&#10;&#10;自動的に生成された説明"/>
          <p:cNvPicPr preferRelativeResize="0"/>
          <p:nvPr/>
        </p:nvPicPr>
        <p:blipFill rotWithShape="1">
          <a:blip r:embed="rId6">
            <a:alphaModFix/>
          </a:blip>
          <a:srcRect/>
          <a:stretch/>
        </p:blipFill>
        <p:spPr>
          <a:xfrm>
            <a:off x="1635470" y="476672"/>
            <a:ext cx="2692206" cy="25074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fade">
                                      <p:cBhvr>
                                        <p:cTn id="10" dur="500"/>
                                        <p:tgtEl>
                                          <p:spTgt spid="135"/>
                                        </p:tgtEl>
                                      </p:cBhvr>
                                    </p:animEffect>
                                  </p:childTnLst>
                                </p:cTn>
                              </p:par>
                              <p:par>
                                <p:cTn id="11" presetID="10" presetClass="entr" presetSubtype="0"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fade">
                                      <p:cBhvr>
                                        <p:cTn id="13" dur="500"/>
                                        <p:tgtEl>
                                          <p:spTgt spid="133"/>
                                        </p:tgtEl>
                                      </p:cBhvr>
                                    </p:animEffect>
                                  </p:childTnLst>
                                </p:cTn>
                              </p:par>
                              <p:par>
                                <p:cTn id="14" presetID="10" presetClass="entr" presetSubtype="0" fill="hold" nodeType="withEffect">
                                  <p:stCondLst>
                                    <p:cond delay="0"/>
                                  </p:stCondLst>
                                  <p:childTnLst>
                                    <p:set>
                                      <p:cBhvr>
                                        <p:cTn id="15" dur="1" fill="hold">
                                          <p:stCondLst>
                                            <p:cond delay="0"/>
                                          </p:stCondLst>
                                        </p:cTn>
                                        <p:tgtEl>
                                          <p:spTgt spid="132"/>
                                        </p:tgtEl>
                                        <p:attrNameLst>
                                          <p:attrName>style.visibility</p:attrName>
                                        </p:attrNameLst>
                                      </p:cBhvr>
                                      <p:to>
                                        <p:strVal val="visible"/>
                                      </p:to>
                                    </p:set>
                                    <p:animEffect transition="in" filter="fade">
                                      <p:cBhvr>
                                        <p:cTn id="16" dur="500"/>
                                        <p:tgtEl>
                                          <p:spTgt spid="1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a:off x="683568" y="1167265"/>
            <a:ext cx="8017462" cy="1389639"/>
          </a:xfrm>
          <a:prstGeom prst="rect">
            <a:avLst/>
          </a:prstGeom>
          <a:noFill/>
          <a:ln>
            <a:noFill/>
          </a:ln>
        </p:spPr>
        <p:txBody>
          <a:bodyPr spcFirstLastPara="1" wrap="square" lIns="68569" tIns="34275" rIns="68569" bIns="34275" anchor="b" anchorCtr="0">
            <a:noAutofit/>
          </a:bodyPr>
          <a:lstStyle/>
          <a:p>
            <a:pPr>
              <a:buSzPts val="5400"/>
            </a:pPr>
            <a:r>
              <a:rPr lang="ja-JP" altLang="en-US" sz="4050" dirty="0"/>
              <a:t>人は　こころとからだのへんかを　小さくしていく力をもっているよ</a:t>
            </a:r>
            <a:endParaRPr sz="4050" dirty="0"/>
          </a:p>
        </p:txBody>
      </p:sp>
      <p:sp>
        <p:nvSpPr>
          <p:cNvPr id="142" name="Google Shape;142;p18"/>
          <p:cNvSpPr txBox="1"/>
          <p:nvPr/>
        </p:nvSpPr>
        <p:spPr>
          <a:xfrm>
            <a:off x="862114" y="4684162"/>
            <a:ext cx="3311052" cy="596324"/>
          </a:xfrm>
          <a:prstGeom prst="rect">
            <a:avLst/>
          </a:prstGeom>
          <a:noFill/>
          <a:ln>
            <a:noFill/>
          </a:ln>
        </p:spPr>
        <p:txBody>
          <a:bodyPr spcFirstLastPara="1" wrap="square" lIns="68569" tIns="34275" rIns="68569" bIns="34275" anchor="b" anchorCtr="0">
            <a:noAutofit/>
          </a:bodyPr>
          <a:lstStyle/>
          <a:p>
            <a:pPr defTabSz="685800" fontAlgn="auto">
              <a:lnSpc>
                <a:spcPct val="80000"/>
              </a:lnSpc>
              <a:spcBef>
                <a:spcPts val="0"/>
              </a:spcBef>
              <a:spcAft>
                <a:spcPts val="0"/>
              </a:spcAft>
              <a:buClr>
                <a:srgbClr val="000000"/>
              </a:buClr>
              <a:buSzPts val="5550"/>
            </a:pPr>
            <a:endParaRPr kumimoji="0" sz="4163" kern="0">
              <a:solidFill>
                <a:srgbClr val="000000"/>
              </a:solidFill>
              <a:latin typeface="Arial"/>
              <a:ea typeface="Arial"/>
              <a:cs typeface="Arial"/>
              <a:sym typeface="Arial"/>
            </a:endParaRPr>
          </a:p>
        </p:txBody>
      </p:sp>
      <p:pic>
        <p:nvPicPr>
          <p:cNvPr id="143" name="Google Shape;143;p18" descr="挿絵, 時計 が含まれている画像&#10;&#10;自動的に生成された説明"/>
          <p:cNvPicPr preferRelativeResize="0"/>
          <p:nvPr/>
        </p:nvPicPr>
        <p:blipFill rotWithShape="1">
          <a:blip r:embed="rId3">
            <a:alphaModFix/>
          </a:blip>
          <a:srcRect/>
          <a:stretch/>
        </p:blipFill>
        <p:spPr>
          <a:xfrm>
            <a:off x="2494425" y="3419132"/>
            <a:ext cx="1173397" cy="1140421"/>
          </a:xfrm>
          <a:prstGeom prst="rect">
            <a:avLst/>
          </a:prstGeom>
          <a:noFill/>
          <a:ln>
            <a:noFill/>
          </a:ln>
        </p:spPr>
      </p:pic>
      <p:pic>
        <p:nvPicPr>
          <p:cNvPr id="144" name="Google Shape;144;p18" descr="挿絵, 時計 が含まれている画像&#10;&#10;自動的に生成された説明"/>
          <p:cNvPicPr preferRelativeResize="0"/>
          <p:nvPr/>
        </p:nvPicPr>
        <p:blipFill rotWithShape="1">
          <a:blip r:embed="rId4">
            <a:alphaModFix/>
          </a:blip>
          <a:srcRect/>
          <a:stretch/>
        </p:blipFill>
        <p:spPr>
          <a:xfrm>
            <a:off x="2717973" y="4585666"/>
            <a:ext cx="1303865" cy="1389639"/>
          </a:xfrm>
          <a:prstGeom prst="rect">
            <a:avLst/>
          </a:prstGeom>
          <a:noFill/>
          <a:ln>
            <a:noFill/>
          </a:ln>
        </p:spPr>
      </p:pic>
      <p:pic>
        <p:nvPicPr>
          <p:cNvPr id="145" name="Google Shape;145;p18" descr="挿絵, 抽象 が含まれている画像&#10;&#10;自動的に生成された説明"/>
          <p:cNvPicPr preferRelativeResize="0"/>
          <p:nvPr/>
        </p:nvPicPr>
        <p:blipFill rotWithShape="1">
          <a:blip r:embed="rId5">
            <a:alphaModFix/>
          </a:blip>
          <a:srcRect/>
          <a:stretch/>
        </p:blipFill>
        <p:spPr>
          <a:xfrm>
            <a:off x="1039643" y="4284558"/>
            <a:ext cx="1377146" cy="1389638"/>
          </a:xfrm>
          <a:prstGeom prst="rect">
            <a:avLst/>
          </a:prstGeom>
          <a:noFill/>
          <a:ln>
            <a:noFill/>
          </a:ln>
        </p:spPr>
      </p:pic>
      <p:pic>
        <p:nvPicPr>
          <p:cNvPr id="146" name="Google Shape;146;p18" descr="挿絵 が含まれている画像&#10;&#10;自動的に生成された説明"/>
          <p:cNvPicPr preferRelativeResize="0"/>
          <p:nvPr/>
        </p:nvPicPr>
        <p:blipFill rotWithShape="1">
          <a:blip r:embed="rId6">
            <a:alphaModFix/>
          </a:blip>
          <a:srcRect/>
          <a:stretch/>
        </p:blipFill>
        <p:spPr>
          <a:xfrm>
            <a:off x="932783" y="2728722"/>
            <a:ext cx="1522824" cy="1400555"/>
          </a:xfrm>
          <a:prstGeom prst="rect">
            <a:avLst/>
          </a:prstGeom>
          <a:noFill/>
          <a:ln>
            <a:noFill/>
          </a:ln>
        </p:spPr>
      </p:pic>
      <p:sp>
        <p:nvSpPr>
          <p:cNvPr id="147" name="Google Shape;147;p18"/>
          <p:cNvSpPr/>
          <p:nvPr/>
        </p:nvSpPr>
        <p:spPr>
          <a:xfrm rot="-5400000">
            <a:off x="4270268" y="3931820"/>
            <a:ext cx="844062" cy="738554"/>
          </a:xfrm>
          <a:prstGeom prst="downArrow">
            <a:avLst>
              <a:gd name="adj1" fmla="val 50000"/>
              <a:gd name="adj2" fmla="val 50000"/>
            </a:avLst>
          </a:prstGeom>
          <a:solidFill>
            <a:schemeClr val="accent1"/>
          </a:solidFill>
          <a:ln w="12700" cap="flat" cmpd="sng">
            <a:solidFill>
              <a:srgbClr val="0A5190"/>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fontAlgn="auto">
              <a:spcBef>
                <a:spcPts val="0"/>
              </a:spcBef>
              <a:spcAft>
                <a:spcPts val="0"/>
              </a:spcAft>
              <a:buClr>
                <a:srgbClr val="000000"/>
              </a:buClr>
            </a:pPr>
            <a:endParaRPr kumimoji="0" sz="1350" kern="0">
              <a:solidFill>
                <a:srgbClr val="FFFFFF"/>
              </a:solidFill>
              <a:latin typeface="Arial"/>
              <a:ea typeface="Arial"/>
              <a:cs typeface="Arial"/>
              <a:sym typeface="Arial"/>
            </a:endParaRPr>
          </a:p>
        </p:txBody>
      </p:sp>
      <p:pic>
        <p:nvPicPr>
          <p:cNvPr id="148" name="Google Shape;148;p18" descr="挿絵, 抽象 が含まれている画像&#10;&#10;自動的に生成された説明"/>
          <p:cNvPicPr preferRelativeResize="0"/>
          <p:nvPr/>
        </p:nvPicPr>
        <p:blipFill rotWithShape="1">
          <a:blip r:embed="rId7">
            <a:alphaModFix/>
          </a:blip>
          <a:srcRect/>
          <a:stretch/>
        </p:blipFill>
        <p:spPr>
          <a:xfrm>
            <a:off x="5244288" y="3150911"/>
            <a:ext cx="2591043" cy="25201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par>
                                <p:cTn id="8" presetID="10" presetClass="entr" presetSubtype="0"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500"/>
                                        <p:tgtEl>
                                          <p:spTgt spid="146"/>
                                        </p:tgtEl>
                                      </p:cBhvr>
                                    </p:animEffect>
                                  </p:childTnLst>
                                </p:cTn>
                              </p:par>
                              <p:par>
                                <p:cTn id="11" presetID="10" presetClass="entr" presetSubtype="0" fill="hold"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par>
                                <p:cTn id="14" presetID="10" presetClass="entr" presetSubtype="0" fill="hold"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500"/>
                                        <p:tgtEl>
                                          <p:spTgt spid="14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7"/>
                                        </p:tgtEl>
                                        <p:attrNameLst>
                                          <p:attrName>style.visibility</p:attrName>
                                        </p:attrNameLst>
                                      </p:cBhvr>
                                      <p:to>
                                        <p:strVal val="visible"/>
                                      </p:to>
                                    </p:set>
                                    <p:animEffect transition="in" filter="fade">
                                      <p:cBhvr>
                                        <p:cTn id="21" dur="500"/>
                                        <p:tgtEl>
                                          <p:spTgt spid="1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8"/>
                                        </p:tgtEl>
                                        <p:attrNameLst>
                                          <p:attrName>style.visibility</p:attrName>
                                        </p:attrNameLst>
                                      </p:cBhvr>
                                      <p:to>
                                        <p:strVal val="visible"/>
                                      </p:to>
                                    </p:set>
                                    <p:animEffect transition="in" filter="fade">
                                      <p:cBhvr>
                                        <p:cTn id="26"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E356E2-E7C1-41D8-B490-B9639B0E168D}"/>
              </a:ext>
            </a:extLst>
          </p:cNvPr>
          <p:cNvSpPr txBox="1">
            <a:spLocks/>
          </p:cNvSpPr>
          <p:nvPr/>
        </p:nvSpPr>
        <p:spPr bwMode="auto">
          <a:xfrm>
            <a:off x="395536" y="406149"/>
            <a:ext cx="7242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r>
              <a:rPr lang="ja-JP" altLang="en-US" sz="3600" kern="0" dirty="0">
                <a:solidFill>
                  <a:schemeClr val="accent5">
                    <a:lumMod val="90000"/>
                  </a:schemeClr>
                </a:solidFill>
                <a:ea typeface="HG丸ｺﾞｼｯｸM-PRO" pitchFamily="50" charset="-128"/>
              </a:rPr>
              <a:t>●</a:t>
            </a:r>
            <a:r>
              <a:rPr lang="ja-JP" altLang="en-US" sz="3600" kern="0" dirty="0">
                <a:latin typeface="HG丸ｺﾞｼｯｸM-PRO" panose="020F0600000000000000" pitchFamily="50" charset="-128"/>
                <a:ea typeface="HG丸ｺﾞｼｯｸM-PRO" panose="020F0600000000000000" pitchFamily="50" charset="-128"/>
              </a:rPr>
              <a:t>教職員アンケート</a:t>
            </a:r>
            <a:endParaRPr lang="en-US" altLang="ja-JP" sz="3600" kern="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endParaRPr lang="en-US" altLang="ja-JP" sz="2400" i="0" dirty="0">
              <a:solidFill>
                <a:schemeClr val="tx2"/>
              </a:solidFill>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F4DF4C81-2A5A-484B-A922-1FABDFB2FA95}"/>
              </a:ext>
            </a:extLst>
          </p:cNvPr>
          <p:cNvPicPr>
            <a:picLocks noChangeAspect="1"/>
          </p:cNvPicPr>
          <p:nvPr/>
        </p:nvPicPr>
        <p:blipFill>
          <a:blip r:embed="rId2"/>
          <a:stretch>
            <a:fillRect/>
          </a:stretch>
        </p:blipFill>
        <p:spPr>
          <a:xfrm>
            <a:off x="1398584" y="1196752"/>
            <a:ext cx="6346831" cy="5511453"/>
          </a:xfrm>
          <a:prstGeom prst="rect">
            <a:avLst/>
          </a:prstGeom>
          <a:ln w="19050">
            <a:solidFill>
              <a:schemeClr val="bg2">
                <a:lumMod val="75000"/>
              </a:schemeClr>
            </a:solidFill>
          </a:ln>
        </p:spPr>
      </p:pic>
    </p:spTree>
    <p:extLst>
      <p:ext uri="{BB962C8B-B14F-4D97-AF65-F5344CB8AC3E}">
        <p14:creationId xmlns:p14="http://schemas.microsoft.com/office/powerpoint/2010/main" val="2438736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2195736" y="840126"/>
            <a:ext cx="7886700" cy="994172"/>
          </a:xfrm>
          <a:prstGeom prst="rect">
            <a:avLst/>
          </a:prstGeom>
          <a:noFill/>
          <a:ln>
            <a:noFill/>
          </a:ln>
        </p:spPr>
        <p:txBody>
          <a:bodyPr spcFirstLastPara="1" wrap="square" lIns="68569" tIns="34275" rIns="68569" bIns="34275" anchor="ctr" anchorCtr="0">
            <a:noAutofit/>
          </a:bodyPr>
          <a:lstStyle/>
          <a:p>
            <a:pPr>
              <a:buSzPts val="4400"/>
            </a:pPr>
            <a:r>
              <a:rPr lang="ja-JP" b="1" dirty="0">
                <a:latin typeface="Arial"/>
                <a:ea typeface="Arial"/>
                <a:cs typeface="Arial"/>
                <a:sym typeface="Arial"/>
              </a:rPr>
              <a:t>こうすればいいよ</a:t>
            </a:r>
            <a:endParaRPr dirty="0"/>
          </a:p>
        </p:txBody>
      </p:sp>
      <p:pic>
        <p:nvPicPr>
          <p:cNvPr id="155" name="Google Shape;155;p19" descr="抽象, 挿絵 が含まれている画像&#10;&#10;自動的に生成された説明"/>
          <p:cNvPicPr preferRelativeResize="0"/>
          <p:nvPr/>
        </p:nvPicPr>
        <p:blipFill rotWithShape="1">
          <a:blip r:embed="rId3">
            <a:alphaModFix/>
          </a:blip>
          <a:srcRect/>
          <a:stretch/>
        </p:blipFill>
        <p:spPr>
          <a:xfrm>
            <a:off x="1047557" y="1988841"/>
            <a:ext cx="2593800" cy="2476910"/>
          </a:xfrm>
          <a:prstGeom prst="rect">
            <a:avLst/>
          </a:prstGeom>
          <a:noFill/>
          <a:ln>
            <a:noFill/>
          </a:ln>
        </p:spPr>
      </p:pic>
      <p:sp>
        <p:nvSpPr>
          <p:cNvPr id="157" name="Google Shape;157;p19"/>
          <p:cNvSpPr txBox="1"/>
          <p:nvPr/>
        </p:nvSpPr>
        <p:spPr>
          <a:xfrm>
            <a:off x="323528" y="4581128"/>
            <a:ext cx="4296375" cy="994275"/>
          </a:xfrm>
          <a:prstGeom prst="rect">
            <a:avLst/>
          </a:prstGeom>
          <a:noFill/>
          <a:ln>
            <a:noFill/>
          </a:ln>
        </p:spPr>
        <p:txBody>
          <a:bodyPr spcFirstLastPara="1" wrap="square" lIns="68569" tIns="34275" rIns="68569" bIns="34275" anchor="b" anchorCtr="0">
            <a:noAutofit/>
          </a:bodyPr>
          <a:lstStyle/>
          <a:p>
            <a:pPr algn="ctr" defTabSz="685800" fontAlgn="auto">
              <a:lnSpc>
                <a:spcPct val="80000"/>
              </a:lnSpc>
              <a:spcBef>
                <a:spcPts val="0"/>
              </a:spcBef>
              <a:spcAft>
                <a:spcPts val="0"/>
              </a:spcAft>
              <a:buClr>
                <a:srgbClr val="000000"/>
              </a:buClr>
              <a:buSzPts val="4080"/>
            </a:pPr>
            <a:r>
              <a:rPr kumimoji="0" lang="ja-JP" altLang="en-US" sz="3060" kern="0" dirty="0">
                <a:solidFill>
                  <a:srgbClr val="000000"/>
                </a:solidFill>
                <a:latin typeface="Arial"/>
                <a:ea typeface="Arial"/>
                <a:cs typeface="Arial"/>
                <a:sym typeface="Arial"/>
              </a:rPr>
              <a:t>いきをゆっくりはいて</a:t>
            </a:r>
            <a:endParaRPr kumimoji="0" sz="3060" kern="0" dirty="0">
              <a:solidFill>
                <a:srgbClr val="000000"/>
              </a:solidFill>
              <a:latin typeface="Arial"/>
              <a:ea typeface="Arial"/>
              <a:cs typeface="Arial"/>
              <a:sym typeface="Arial"/>
            </a:endParaRPr>
          </a:p>
          <a:p>
            <a:pPr algn="ctr" defTabSz="685800" fontAlgn="auto">
              <a:lnSpc>
                <a:spcPct val="80000"/>
              </a:lnSpc>
              <a:spcBef>
                <a:spcPts val="0"/>
              </a:spcBef>
              <a:spcAft>
                <a:spcPts val="0"/>
              </a:spcAft>
              <a:buClr>
                <a:srgbClr val="000000"/>
              </a:buClr>
              <a:buSzPts val="4080"/>
            </a:pPr>
            <a:r>
              <a:rPr kumimoji="0" lang="ja-JP" altLang="en-US" sz="3060" kern="0" dirty="0">
                <a:solidFill>
                  <a:srgbClr val="000000"/>
                </a:solidFill>
                <a:latin typeface="Arial"/>
                <a:ea typeface="Arial"/>
                <a:cs typeface="Arial"/>
                <a:sym typeface="Arial"/>
              </a:rPr>
              <a:t>力をぬく</a:t>
            </a:r>
            <a:endParaRPr kumimoji="0" sz="1050" kern="0" dirty="0">
              <a:solidFill>
                <a:srgbClr val="000000"/>
              </a:solidFill>
              <a:latin typeface="Arial"/>
              <a:cs typeface="Arial"/>
              <a:sym typeface="Arial"/>
            </a:endParaRPr>
          </a:p>
        </p:txBody>
      </p:sp>
      <p:sp>
        <p:nvSpPr>
          <p:cNvPr id="158" name="Google Shape;158;p19"/>
          <p:cNvSpPr txBox="1"/>
          <p:nvPr/>
        </p:nvSpPr>
        <p:spPr>
          <a:xfrm>
            <a:off x="4788024" y="4581128"/>
            <a:ext cx="3949328" cy="583169"/>
          </a:xfrm>
          <a:prstGeom prst="rect">
            <a:avLst/>
          </a:prstGeom>
          <a:noFill/>
          <a:ln>
            <a:noFill/>
          </a:ln>
        </p:spPr>
        <p:txBody>
          <a:bodyPr spcFirstLastPara="1" wrap="square" lIns="68569" tIns="34275" rIns="68569" bIns="34275" anchor="b" anchorCtr="0">
            <a:noAutofit/>
          </a:bodyPr>
          <a:lstStyle/>
          <a:p>
            <a:pPr algn="ctr" defTabSz="685800" fontAlgn="auto">
              <a:lnSpc>
                <a:spcPct val="90000"/>
              </a:lnSpc>
              <a:spcBef>
                <a:spcPts val="0"/>
              </a:spcBef>
              <a:spcAft>
                <a:spcPts val="0"/>
              </a:spcAft>
              <a:buClr>
                <a:srgbClr val="000000"/>
              </a:buClr>
              <a:buSzPts val="4800"/>
            </a:pPr>
            <a:r>
              <a:rPr kumimoji="0" lang="ja-JP" altLang="en-US" sz="3600" kern="0" dirty="0">
                <a:solidFill>
                  <a:srgbClr val="000000"/>
                </a:solidFill>
                <a:latin typeface="Arial"/>
                <a:ea typeface="Arial"/>
                <a:cs typeface="Arial"/>
                <a:sym typeface="Arial"/>
              </a:rPr>
              <a:t>話をきいてもらう</a:t>
            </a:r>
            <a:endParaRPr kumimoji="0" sz="3600" kern="0" dirty="0">
              <a:solidFill>
                <a:srgbClr val="000000"/>
              </a:solidFill>
              <a:latin typeface="Arial"/>
              <a:ea typeface="Arial"/>
              <a:cs typeface="Arial"/>
              <a:sym typeface="Arial"/>
            </a:endParaRPr>
          </a:p>
        </p:txBody>
      </p:sp>
      <p:pic>
        <p:nvPicPr>
          <p:cNvPr id="7" name="Picture 3">
            <a:extLst>
              <a:ext uri="{FF2B5EF4-FFF2-40B4-BE49-F238E27FC236}">
                <a16:creationId xmlns:a16="http://schemas.microsoft.com/office/drawing/2014/main" id="{CC259FF9-E8AA-411E-95CB-B8E2A27724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28990" y="1988841"/>
            <a:ext cx="29337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500"/>
                                        <p:tgtEl>
                                          <p:spTgt spid="157"/>
                                        </p:tgtEl>
                                      </p:cBhvr>
                                    </p:animEffect>
                                  </p:childTnLst>
                                </p:cTn>
                              </p:par>
                              <p:par>
                                <p:cTn id="11" presetID="10" presetClass="entr" presetSubtype="0" fill="hold" nodeType="withEffect">
                                  <p:stCondLst>
                                    <p:cond delay="0"/>
                                  </p:stCondLst>
                                  <p:childTnLst>
                                    <p:set>
                                      <p:cBhvr>
                                        <p:cTn id="12" dur="1" fill="hold">
                                          <p:stCondLst>
                                            <p:cond delay="0"/>
                                          </p:stCondLst>
                                        </p:cTn>
                                        <p:tgtEl>
                                          <p:spTgt spid="158"/>
                                        </p:tgtEl>
                                        <p:attrNameLst>
                                          <p:attrName>style.visibility</p:attrName>
                                        </p:attrNameLst>
                                      </p:cBhvr>
                                      <p:to>
                                        <p:strVal val="visible"/>
                                      </p:to>
                                    </p:set>
                                    <p:animEffect transition="in" filter="fade">
                                      <p:cBhvr>
                                        <p:cTn id="13"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2051720" y="992249"/>
            <a:ext cx="7886700" cy="994172"/>
          </a:xfrm>
          <a:prstGeom prst="rect">
            <a:avLst/>
          </a:prstGeom>
          <a:noFill/>
          <a:ln>
            <a:noFill/>
          </a:ln>
        </p:spPr>
        <p:txBody>
          <a:bodyPr spcFirstLastPara="1" wrap="square" lIns="68569" tIns="34275" rIns="68569" bIns="34275" anchor="ctr" anchorCtr="0">
            <a:noAutofit/>
          </a:bodyPr>
          <a:lstStyle/>
          <a:p>
            <a:pPr>
              <a:buSzPts val="4400"/>
            </a:pPr>
            <a:r>
              <a:rPr lang="ja-JP" b="1" dirty="0">
                <a:latin typeface="Arial"/>
                <a:ea typeface="Arial"/>
                <a:cs typeface="Arial"/>
                <a:sym typeface="Arial"/>
              </a:rPr>
              <a:t>こうすればいいよ</a:t>
            </a:r>
            <a:endParaRPr dirty="0"/>
          </a:p>
        </p:txBody>
      </p:sp>
      <p:sp>
        <p:nvSpPr>
          <p:cNvPr id="165" name="Google Shape;165;p20"/>
          <p:cNvSpPr txBox="1"/>
          <p:nvPr/>
        </p:nvSpPr>
        <p:spPr>
          <a:xfrm>
            <a:off x="960120" y="4594622"/>
            <a:ext cx="7223760" cy="994172"/>
          </a:xfrm>
          <a:prstGeom prst="rect">
            <a:avLst/>
          </a:prstGeom>
          <a:noFill/>
          <a:ln>
            <a:noFill/>
          </a:ln>
        </p:spPr>
        <p:txBody>
          <a:bodyPr spcFirstLastPara="1" wrap="square" lIns="68569" tIns="34275" rIns="68569" bIns="34275" anchor="b" anchorCtr="0">
            <a:noAutofit/>
          </a:bodyPr>
          <a:lstStyle/>
          <a:p>
            <a:pPr algn="ctr" defTabSz="685800" fontAlgn="auto">
              <a:lnSpc>
                <a:spcPct val="90000"/>
              </a:lnSpc>
              <a:spcBef>
                <a:spcPts val="0"/>
              </a:spcBef>
              <a:spcAft>
                <a:spcPts val="0"/>
              </a:spcAft>
              <a:buClr>
                <a:srgbClr val="000000"/>
              </a:buClr>
              <a:buSzPts val="6600"/>
            </a:pPr>
            <a:r>
              <a:rPr kumimoji="0" lang="ja-JP" altLang="en-US" sz="4950" kern="0">
                <a:solidFill>
                  <a:srgbClr val="000000"/>
                </a:solidFill>
                <a:latin typeface="Arial"/>
                <a:ea typeface="Arial"/>
                <a:cs typeface="Arial"/>
                <a:sym typeface="Arial"/>
              </a:rPr>
              <a:t>たのしいことをする</a:t>
            </a:r>
            <a:endParaRPr kumimoji="0" sz="4950" kern="0">
              <a:solidFill>
                <a:srgbClr val="000000"/>
              </a:solidFill>
              <a:latin typeface="Arial"/>
              <a:ea typeface="Arial"/>
              <a:cs typeface="Arial"/>
              <a:sym typeface="Arial"/>
            </a:endParaRPr>
          </a:p>
        </p:txBody>
      </p:sp>
      <p:pic>
        <p:nvPicPr>
          <p:cNvPr id="166" name="Google Shape;166;p20" descr="挿絵 が含まれている画像&#10;&#10;自動的に生成された説明"/>
          <p:cNvPicPr preferRelativeResize="0"/>
          <p:nvPr/>
        </p:nvPicPr>
        <p:blipFill rotWithShape="1">
          <a:blip r:embed="rId3">
            <a:alphaModFix/>
          </a:blip>
          <a:srcRect/>
          <a:stretch/>
        </p:blipFill>
        <p:spPr>
          <a:xfrm>
            <a:off x="595385" y="1999246"/>
            <a:ext cx="1895752" cy="1827634"/>
          </a:xfrm>
          <a:prstGeom prst="rect">
            <a:avLst/>
          </a:prstGeom>
          <a:noFill/>
          <a:ln>
            <a:noFill/>
          </a:ln>
        </p:spPr>
      </p:pic>
      <p:pic>
        <p:nvPicPr>
          <p:cNvPr id="167" name="Google Shape;167;p20" descr="挿絵, 抽象 が含まれている画像&#10;&#10;自動的に生成された説明"/>
          <p:cNvPicPr preferRelativeResize="0"/>
          <p:nvPr/>
        </p:nvPicPr>
        <p:blipFill rotWithShape="1">
          <a:blip r:embed="rId4">
            <a:alphaModFix/>
          </a:blip>
          <a:srcRect/>
          <a:stretch/>
        </p:blipFill>
        <p:spPr>
          <a:xfrm>
            <a:off x="2649799" y="3076887"/>
            <a:ext cx="1675710" cy="1651232"/>
          </a:xfrm>
          <a:prstGeom prst="rect">
            <a:avLst/>
          </a:prstGeom>
          <a:noFill/>
          <a:ln>
            <a:noFill/>
          </a:ln>
        </p:spPr>
      </p:pic>
      <p:pic>
        <p:nvPicPr>
          <p:cNvPr id="168" name="Google Shape;168;p20" descr="挿絵 が含まれている画像&#10;&#10;自動的に生成された説明"/>
          <p:cNvPicPr preferRelativeResize="0"/>
          <p:nvPr/>
        </p:nvPicPr>
        <p:blipFill rotWithShape="1">
          <a:blip r:embed="rId5">
            <a:alphaModFix/>
          </a:blip>
          <a:srcRect/>
          <a:stretch/>
        </p:blipFill>
        <p:spPr>
          <a:xfrm>
            <a:off x="4552474" y="1916832"/>
            <a:ext cx="1675710" cy="1651233"/>
          </a:xfrm>
          <a:prstGeom prst="rect">
            <a:avLst/>
          </a:prstGeom>
          <a:noFill/>
          <a:ln>
            <a:noFill/>
          </a:ln>
        </p:spPr>
      </p:pic>
      <p:pic>
        <p:nvPicPr>
          <p:cNvPr id="169" name="Google Shape;169;p20" descr="挿絵 が含まれている画像&#10;&#10;自動的に生成された説明"/>
          <p:cNvPicPr preferRelativeResize="0"/>
          <p:nvPr/>
        </p:nvPicPr>
        <p:blipFill rotWithShape="1">
          <a:blip r:embed="rId6">
            <a:alphaModFix/>
          </a:blip>
          <a:srcRect/>
          <a:stretch/>
        </p:blipFill>
        <p:spPr>
          <a:xfrm>
            <a:off x="6444208" y="2636912"/>
            <a:ext cx="1957288" cy="20655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par>
                                <p:cTn id="8" presetID="10" presetClass="entr" presetSubtype="0" fill="hold" nodeType="withEffect">
                                  <p:stCondLst>
                                    <p:cond delay="0"/>
                                  </p:stCondLst>
                                  <p:childTnLst>
                                    <p:set>
                                      <p:cBhvr>
                                        <p:cTn id="9" dur="1" fill="hold">
                                          <p:stCondLst>
                                            <p:cond delay="0"/>
                                          </p:stCondLst>
                                        </p:cTn>
                                        <p:tgtEl>
                                          <p:spTgt spid="167"/>
                                        </p:tgtEl>
                                        <p:attrNameLst>
                                          <p:attrName>style.visibility</p:attrName>
                                        </p:attrNameLst>
                                      </p:cBhvr>
                                      <p:to>
                                        <p:strVal val="visible"/>
                                      </p:to>
                                    </p:set>
                                    <p:animEffect transition="in" filter="fade">
                                      <p:cBhvr>
                                        <p:cTn id="10" dur="500"/>
                                        <p:tgtEl>
                                          <p:spTgt spid="167"/>
                                        </p:tgtEl>
                                      </p:cBhvr>
                                    </p:animEffect>
                                  </p:childTnLst>
                                </p:cTn>
                              </p:par>
                              <p:par>
                                <p:cTn id="11" presetID="10" presetClass="entr" presetSubtype="0"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fade">
                                      <p:cBhvr>
                                        <p:cTn id="13" dur="500"/>
                                        <p:tgtEl>
                                          <p:spTgt spid="168"/>
                                        </p:tgtEl>
                                      </p:cBhvr>
                                    </p:animEffect>
                                  </p:childTnLst>
                                </p:cTn>
                              </p:par>
                              <p:par>
                                <p:cTn id="14" presetID="10" presetClass="entr" presetSubtype="0" fill="hold" nodeType="withEffect">
                                  <p:stCondLst>
                                    <p:cond delay="0"/>
                                  </p:stCondLst>
                                  <p:childTnLst>
                                    <p:set>
                                      <p:cBhvr>
                                        <p:cTn id="15" dur="1" fill="hold">
                                          <p:stCondLst>
                                            <p:cond delay="0"/>
                                          </p:stCondLst>
                                        </p:cTn>
                                        <p:tgtEl>
                                          <p:spTgt spid="169"/>
                                        </p:tgtEl>
                                        <p:attrNameLst>
                                          <p:attrName>style.visibility</p:attrName>
                                        </p:attrNameLst>
                                      </p:cBhvr>
                                      <p:to>
                                        <p:strVal val="visible"/>
                                      </p:to>
                                    </p:set>
                                    <p:animEffect transition="in" filter="fade">
                                      <p:cBhvr>
                                        <p:cTn id="16" dur="500"/>
                                        <p:tgtEl>
                                          <p:spTgt spid="16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5"/>
                                        </p:tgtEl>
                                        <p:attrNameLst>
                                          <p:attrName>style.visibility</p:attrName>
                                        </p:attrNameLst>
                                      </p:cBhvr>
                                      <p:to>
                                        <p:strVal val="visible"/>
                                      </p:to>
                                    </p:set>
                                    <p:animEffect transition="in" filter="fade">
                                      <p:cBhvr>
                                        <p:cTn id="21"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715694" y="1340768"/>
            <a:ext cx="7712612" cy="3380249"/>
          </a:xfrm>
          <a:prstGeom prst="rect">
            <a:avLst/>
          </a:prstGeom>
          <a:noFill/>
          <a:ln>
            <a:noFill/>
          </a:ln>
        </p:spPr>
        <p:txBody>
          <a:bodyPr spcFirstLastPara="1" wrap="square" lIns="68569" tIns="34275" rIns="68569" bIns="34275" anchor="b" anchorCtr="0">
            <a:noAutofit/>
          </a:bodyPr>
          <a:lstStyle/>
          <a:p>
            <a:pPr algn="ctr"/>
            <a:r>
              <a:rPr lang="ja-JP" sz="4400" b="1" dirty="0">
                <a:latin typeface="BIZ UDPゴシック" panose="020B0400000000000000" pitchFamily="50" charset="-128"/>
                <a:ea typeface="BIZ UDPゴシック" panose="020B0400000000000000" pitchFamily="50" charset="-128"/>
                <a:sym typeface="Arial"/>
              </a:rPr>
              <a:t>けんこうアンケートをして</a:t>
            </a:r>
            <a:br>
              <a:rPr lang="ja-JP" sz="4400" b="1" dirty="0">
                <a:latin typeface="BIZ UDPゴシック" panose="020B0400000000000000" pitchFamily="50" charset="-128"/>
                <a:ea typeface="BIZ UDPゴシック" panose="020B0400000000000000" pitchFamily="50" charset="-128"/>
                <a:sym typeface="Arial"/>
              </a:rPr>
            </a:br>
            <a:br>
              <a:rPr lang="ja-JP" sz="4400" b="1" dirty="0">
                <a:latin typeface="BIZ UDPゴシック" panose="020B0400000000000000" pitchFamily="50" charset="-128"/>
                <a:ea typeface="BIZ UDPゴシック" panose="020B0400000000000000" pitchFamily="50" charset="-128"/>
                <a:sym typeface="Arial"/>
              </a:rPr>
            </a:br>
            <a:r>
              <a:rPr lang="ja-JP" sz="4400" b="1" dirty="0">
                <a:latin typeface="BIZ UDPゴシック" panose="020B0400000000000000" pitchFamily="50" charset="-128"/>
                <a:ea typeface="BIZ UDPゴシック" panose="020B0400000000000000" pitchFamily="50" charset="-128"/>
                <a:sym typeface="Arial"/>
              </a:rPr>
              <a:t>じぶんのこころとからだの</a:t>
            </a:r>
            <a:br>
              <a:rPr lang="ja-JP" sz="4400" b="1" dirty="0">
                <a:latin typeface="BIZ UDPゴシック" panose="020B0400000000000000" pitchFamily="50" charset="-128"/>
                <a:ea typeface="BIZ UDPゴシック" panose="020B0400000000000000" pitchFamily="50" charset="-128"/>
                <a:sym typeface="Arial"/>
              </a:rPr>
            </a:br>
            <a:br>
              <a:rPr lang="ja-JP" sz="4400" b="1" dirty="0">
                <a:latin typeface="BIZ UDPゴシック" panose="020B0400000000000000" pitchFamily="50" charset="-128"/>
                <a:ea typeface="BIZ UDPゴシック" panose="020B0400000000000000" pitchFamily="50" charset="-128"/>
                <a:sym typeface="Arial"/>
              </a:rPr>
            </a:br>
            <a:r>
              <a:rPr lang="ja-JP" sz="4400" b="1" dirty="0">
                <a:latin typeface="BIZ UDPゴシック" panose="020B0400000000000000" pitchFamily="50" charset="-128"/>
                <a:ea typeface="BIZ UDPゴシック" panose="020B0400000000000000" pitchFamily="50" charset="-128"/>
                <a:sym typeface="Arial"/>
              </a:rPr>
              <a:t>チェックをしてみましょう</a:t>
            </a:r>
            <a:endParaRPr sz="4400" dirty="0">
              <a:latin typeface="BIZ UDPゴシック" panose="020B0400000000000000" pitchFamily="50" charset="-128"/>
              <a:ea typeface="BIZ UDPゴシック" panose="020B0400000000000000" pitchFamily="50" charset="-128"/>
            </a:endParaRPr>
          </a:p>
        </p:txBody>
      </p:sp>
      <p:sp>
        <p:nvSpPr>
          <p:cNvPr id="176" name="Google Shape;176;p21"/>
          <p:cNvSpPr txBox="1"/>
          <p:nvPr/>
        </p:nvSpPr>
        <p:spPr>
          <a:xfrm>
            <a:off x="899592" y="4301504"/>
            <a:ext cx="3311052" cy="596324"/>
          </a:xfrm>
          <a:prstGeom prst="rect">
            <a:avLst/>
          </a:prstGeom>
          <a:noFill/>
          <a:ln>
            <a:noFill/>
          </a:ln>
        </p:spPr>
        <p:txBody>
          <a:bodyPr spcFirstLastPara="1" wrap="square" lIns="68569" tIns="34275" rIns="68569" bIns="34275" anchor="b" anchorCtr="0">
            <a:noAutofit/>
          </a:bodyPr>
          <a:lstStyle/>
          <a:p>
            <a:pPr defTabSz="685800" fontAlgn="auto">
              <a:lnSpc>
                <a:spcPct val="80000"/>
              </a:lnSpc>
              <a:spcBef>
                <a:spcPts val="0"/>
              </a:spcBef>
              <a:spcAft>
                <a:spcPts val="0"/>
              </a:spcAft>
              <a:buClr>
                <a:srgbClr val="000000"/>
              </a:buClr>
              <a:buSzPts val="5550"/>
            </a:pPr>
            <a:endParaRPr kumimoji="0" sz="4163" kern="0">
              <a:solidFill>
                <a:srgbClr val="000000"/>
              </a:solidFill>
              <a:latin typeface="Arial"/>
              <a:ea typeface="Arial"/>
              <a:cs typeface="Arial"/>
              <a:sym typeface="Arial"/>
            </a:endParaRPr>
          </a:p>
        </p:txBody>
      </p:sp>
      <p:pic>
        <p:nvPicPr>
          <p:cNvPr id="4" name="Google Shape;102;p14" descr="挿絵, 抽象 が含まれている画像&#10;&#10;自動的に生成された説明">
            <a:extLst>
              <a:ext uri="{FF2B5EF4-FFF2-40B4-BE49-F238E27FC236}">
                <a16:creationId xmlns:a16="http://schemas.microsoft.com/office/drawing/2014/main" id="{7ECAF118-D5CC-427F-AF03-88F872BBA0F8}"/>
              </a:ext>
            </a:extLst>
          </p:cNvPr>
          <p:cNvPicPr preferRelativeResize="0"/>
          <p:nvPr/>
        </p:nvPicPr>
        <p:blipFill rotWithShape="1">
          <a:blip r:embed="rId3">
            <a:alphaModFix/>
          </a:blip>
          <a:srcRect/>
          <a:stretch/>
        </p:blipFill>
        <p:spPr>
          <a:xfrm>
            <a:off x="7308304" y="4897828"/>
            <a:ext cx="1595356" cy="1698924"/>
          </a:xfrm>
          <a:prstGeom prst="rect">
            <a:avLst/>
          </a:prstGeom>
          <a:noFill/>
          <a:ln>
            <a:noFill/>
          </a:ln>
        </p:spPr>
      </p:pic>
      <p:sp>
        <p:nvSpPr>
          <p:cNvPr id="6" name="テキスト ボックス 5">
            <a:extLst>
              <a:ext uri="{FF2B5EF4-FFF2-40B4-BE49-F238E27FC236}">
                <a16:creationId xmlns:a16="http://schemas.microsoft.com/office/drawing/2014/main" id="{9410677E-2A3B-45C8-9888-8071B018201C}"/>
              </a:ext>
            </a:extLst>
          </p:cNvPr>
          <p:cNvSpPr txBox="1"/>
          <p:nvPr/>
        </p:nvSpPr>
        <p:spPr>
          <a:xfrm>
            <a:off x="2286000" y="3076725"/>
            <a:ext cx="4572000" cy="707886"/>
          </a:xfrm>
          <a:prstGeom prst="rect">
            <a:avLst/>
          </a:prstGeom>
          <a:noFill/>
        </p:spPr>
        <p:txBody>
          <a:bodyPr wrap="square">
            <a:spAutoFit/>
          </a:bodyPr>
          <a:lstStyle/>
          <a:p>
            <a:r>
              <a:rPr lang="ja-JP" altLang="en-US" b="0" i="0" dirty="0">
                <a:solidFill>
                  <a:srgbClr val="000000"/>
                </a:solidFill>
                <a:effectLst/>
                <a:latin typeface="Meiryo" panose="020B0604030504040204" pitchFamily="50" charset="-128"/>
                <a:ea typeface="Meiryo" panose="020B0604030504040204" pitchFamily="50" charset="-128"/>
              </a:rPr>
              <a:t> </a:t>
            </a:r>
            <a:endParaRPr lang="ja-JP" altLang="en-US" dirty="0"/>
          </a:p>
        </p:txBody>
      </p:sp>
      <p:sp>
        <p:nvSpPr>
          <p:cNvPr id="8" name="テキスト ボックス 7">
            <a:extLst>
              <a:ext uri="{FF2B5EF4-FFF2-40B4-BE49-F238E27FC236}">
                <a16:creationId xmlns:a16="http://schemas.microsoft.com/office/drawing/2014/main" id="{04908501-E7E0-43E0-8C32-F9699214C0D4}"/>
              </a:ext>
            </a:extLst>
          </p:cNvPr>
          <p:cNvSpPr txBox="1"/>
          <p:nvPr/>
        </p:nvSpPr>
        <p:spPr>
          <a:xfrm>
            <a:off x="2286000" y="3076725"/>
            <a:ext cx="4572000" cy="707886"/>
          </a:xfrm>
          <a:prstGeom prst="rect">
            <a:avLst/>
          </a:prstGeom>
          <a:noFill/>
        </p:spPr>
        <p:txBody>
          <a:bodyPr wrap="square">
            <a:spAutoFit/>
          </a:bodyPr>
          <a:lstStyle/>
          <a:p>
            <a:r>
              <a:rPr lang="ja-JP" altLang="en-US" b="0" i="0" dirty="0">
                <a:solidFill>
                  <a:srgbClr val="000000"/>
                </a:solidFill>
                <a:effectLst/>
                <a:latin typeface="Meiryo" panose="020B0604030504040204" pitchFamily="50" charset="-128"/>
                <a:ea typeface="Meiryo" panose="020B0604030504040204" pitchFamily="50" charset="-128"/>
              </a:rPr>
              <a:t> </a:t>
            </a:r>
            <a:endParaRPr lang="ja-JP" altLang="en-US" dirty="0"/>
          </a:p>
        </p:txBody>
      </p:sp>
      <p:sp>
        <p:nvSpPr>
          <p:cNvPr id="10" name="テキスト ボックス 9">
            <a:extLst>
              <a:ext uri="{FF2B5EF4-FFF2-40B4-BE49-F238E27FC236}">
                <a16:creationId xmlns:a16="http://schemas.microsoft.com/office/drawing/2014/main" id="{0771D602-6F16-44D4-9358-AF06AE32E4C6}"/>
              </a:ext>
            </a:extLst>
          </p:cNvPr>
          <p:cNvSpPr txBox="1"/>
          <p:nvPr/>
        </p:nvSpPr>
        <p:spPr>
          <a:xfrm>
            <a:off x="2286000" y="3076725"/>
            <a:ext cx="4572000" cy="707886"/>
          </a:xfrm>
          <a:prstGeom prst="rect">
            <a:avLst/>
          </a:prstGeom>
          <a:noFill/>
        </p:spPr>
        <p:txBody>
          <a:bodyPr wrap="square">
            <a:spAutoFit/>
          </a:bodyPr>
          <a:lstStyle/>
          <a:p>
            <a:r>
              <a:rPr lang="ja-JP" altLang="en-US" b="0" i="0" dirty="0">
                <a:solidFill>
                  <a:srgbClr val="000000"/>
                </a:solidFill>
                <a:effectLst/>
                <a:latin typeface="Meiryo" panose="020B0604030504040204" pitchFamily="50" charset="-128"/>
                <a:ea typeface="Meiryo" panose="020B0604030504040204" pitchFamily="50" charset="-128"/>
              </a:rPr>
              <a:t> </a:t>
            </a:r>
            <a:endParaRPr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89EE26A-31BE-43F8-B3A8-081C8EBAD238}"/>
              </a:ext>
            </a:extLst>
          </p:cNvPr>
          <p:cNvPicPr preferRelativeResize="0">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599" y="1365364"/>
            <a:ext cx="7213862" cy="3969298"/>
          </a:xfrm>
          <a:prstGeom prst="rect">
            <a:avLst/>
          </a:prstGeom>
          <a:ln w="28575">
            <a:solidFill>
              <a:schemeClr val="accent2">
                <a:lumMod val="75000"/>
              </a:schemeClr>
            </a:solidFill>
          </a:ln>
        </p:spPr>
      </p:pic>
      <p:pic>
        <p:nvPicPr>
          <p:cNvPr id="6" name="図 5">
            <a:extLst>
              <a:ext uri="{FF2B5EF4-FFF2-40B4-BE49-F238E27FC236}">
                <a16:creationId xmlns:a16="http://schemas.microsoft.com/office/drawing/2014/main" id="{2CF211CD-27B7-4709-8D53-A6816F56C817}"/>
              </a:ext>
            </a:extLst>
          </p:cNvPr>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2874" y="2094543"/>
            <a:ext cx="6940649" cy="3777002"/>
          </a:xfrm>
          <a:prstGeom prst="rect">
            <a:avLst/>
          </a:prstGeom>
          <a:ln w="28575">
            <a:solidFill>
              <a:srgbClr val="0070C0"/>
            </a:solidFill>
          </a:ln>
        </p:spPr>
      </p:pic>
      <p:pic>
        <p:nvPicPr>
          <p:cNvPr id="8" name="図 7">
            <a:extLst>
              <a:ext uri="{FF2B5EF4-FFF2-40B4-BE49-F238E27FC236}">
                <a16:creationId xmlns:a16="http://schemas.microsoft.com/office/drawing/2014/main" id="{BA1EA231-D3D8-46DD-9DBD-FE6BFE8E1449}"/>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3797" y="2852990"/>
            <a:ext cx="6552699" cy="3788200"/>
          </a:xfrm>
          <a:prstGeom prst="rect">
            <a:avLst/>
          </a:prstGeom>
          <a:ln w="28575">
            <a:solidFill>
              <a:srgbClr val="0070C0"/>
            </a:solidFill>
          </a:ln>
        </p:spPr>
      </p:pic>
      <p:sp>
        <p:nvSpPr>
          <p:cNvPr id="2" name="タイトル 1">
            <a:extLst>
              <a:ext uri="{FF2B5EF4-FFF2-40B4-BE49-F238E27FC236}">
                <a16:creationId xmlns:a16="http://schemas.microsoft.com/office/drawing/2014/main" id="{AAA98FFD-2DA7-4A48-9E5F-1D3677E1620D}"/>
              </a:ext>
            </a:extLst>
          </p:cNvPr>
          <p:cNvSpPr txBox="1">
            <a:spLocks/>
          </p:cNvSpPr>
          <p:nvPr/>
        </p:nvSpPr>
        <p:spPr bwMode="auto">
          <a:xfrm>
            <a:off x="395536" y="349686"/>
            <a:ext cx="7992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r>
              <a:rPr lang="ja-JP" altLang="en-US" sz="3600" kern="0" dirty="0">
                <a:solidFill>
                  <a:schemeClr val="accent1">
                    <a:lumMod val="40000"/>
                    <a:lumOff val="60000"/>
                  </a:schemeClr>
                </a:solidFill>
                <a:ea typeface="HG丸ｺﾞｼｯｸM-PRO" pitchFamily="50" charset="-128"/>
              </a:rPr>
              <a:t>●</a:t>
            </a:r>
            <a:r>
              <a:rPr lang="ja-JP" altLang="en-US" sz="3600" kern="0" dirty="0">
                <a:latin typeface="HG丸ｺﾞｼｯｸM-PRO" panose="020F0600000000000000" pitchFamily="50" charset="-128"/>
                <a:ea typeface="HG丸ｺﾞｼｯｸM-PRO" panose="020F0600000000000000" pitchFamily="50" charset="-128"/>
              </a:rPr>
              <a:t>健康アンケート結果</a:t>
            </a:r>
            <a:endParaRPr lang="en-US" altLang="ja-JP" sz="3600" kern="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endParaRPr lang="en-US" altLang="ja-JP" sz="2400" i="0" dirty="0">
              <a:solidFill>
                <a:schemeClr val="tx2"/>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9082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BBBE08-3F88-43DF-8D61-3CAF97FD90A7}"/>
              </a:ext>
            </a:extLst>
          </p:cNvPr>
          <p:cNvSpPr txBox="1"/>
          <p:nvPr/>
        </p:nvSpPr>
        <p:spPr>
          <a:xfrm>
            <a:off x="557054" y="3645024"/>
            <a:ext cx="8461940" cy="2677656"/>
          </a:xfrm>
          <a:prstGeom prst="rect">
            <a:avLst/>
          </a:prstGeom>
          <a:noFill/>
        </p:spPr>
        <p:txBody>
          <a:bodyPr wrap="square" rtlCol="0">
            <a:spAutoFit/>
          </a:bodyPr>
          <a:lstStyle/>
          <a:p>
            <a:r>
              <a:rPr kumimoji="1" lang="ja-JP" altLang="en-US" sz="2800" dirty="0">
                <a:solidFill>
                  <a:srgbClr val="FF6600"/>
                </a:solidFill>
                <a:latin typeface="AR P丸ゴシック体M"/>
              </a:rPr>
              <a:t>▶</a:t>
            </a:r>
            <a:r>
              <a:rPr lang="ja-JP" altLang="en-US" sz="2800" dirty="0">
                <a:solidFill>
                  <a:schemeClr val="tx1"/>
                </a:solidFill>
                <a:latin typeface="AR P丸ゴシック体M"/>
              </a:rPr>
              <a:t>心のケア研修で教職員の温度差が軽減</a:t>
            </a:r>
            <a:endParaRPr kumimoji="1" lang="en-US" altLang="ja-JP" sz="2800" dirty="0">
              <a:solidFill>
                <a:schemeClr val="tx1"/>
              </a:solidFill>
              <a:latin typeface="AR P丸ゴシック体M"/>
            </a:endParaRPr>
          </a:p>
          <a:p>
            <a:r>
              <a:rPr kumimoji="1" lang="ja-JP" altLang="en-US" sz="2800" dirty="0">
                <a:solidFill>
                  <a:srgbClr val="FF6600"/>
                </a:solidFill>
                <a:latin typeface="AR P丸ゴシック体M"/>
              </a:rPr>
              <a:t>▶</a:t>
            </a:r>
            <a:r>
              <a:rPr kumimoji="1" lang="ja-JP" altLang="en-US" sz="2800" dirty="0">
                <a:solidFill>
                  <a:schemeClr val="tx1"/>
                </a:solidFill>
                <a:latin typeface="AR P丸ゴシック体M"/>
              </a:rPr>
              <a:t>各対策は、チーム対応で</a:t>
            </a:r>
            <a:r>
              <a:rPr lang="ja-JP" altLang="en-US" sz="2800" dirty="0">
                <a:solidFill>
                  <a:schemeClr val="tx1"/>
                </a:solidFill>
                <a:latin typeface="AR P丸ゴシック体M"/>
              </a:rPr>
              <a:t>柔軟な対応と修正が可能</a:t>
            </a:r>
            <a:endParaRPr kumimoji="1" lang="en-US" altLang="ja-JP" sz="2800" dirty="0">
              <a:solidFill>
                <a:schemeClr val="tx1"/>
              </a:solidFill>
              <a:latin typeface="AR P丸ゴシック体M"/>
            </a:endParaRPr>
          </a:p>
          <a:p>
            <a:r>
              <a:rPr lang="ja-JP" altLang="en-US" sz="2800" dirty="0">
                <a:solidFill>
                  <a:schemeClr val="tx1"/>
                </a:solidFill>
                <a:latin typeface="AR P丸ゴシック体M"/>
              </a:rPr>
              <a:t>　・ねらいの明確化</a:t>
            </a:r>
            <a:endParaRPr lang="en-US" altLang="ja-JP" sz="2800" dirty="0">
              <a:solidFill>
                <a:schemeClr val="tx1"/>
              </a:solidFill>
              <a:latin typeface="AR P丸ゴシック体M"/>
            </a:endParaRPr>
          </a:p>
          <a:p>
            <a:r>
              <a:rPr lang="ja-JP" altLang="en-US" sz="2800" dirty="0">
                <a:solidFill>
                  <a:schemeClr val="tx1"/>
                </a:solidFill>
                <a:latin typeface="AR P丸ゴシック体M"/>
              </a:rPr>
              <a:t>　・進捗状況の見える化</a:t>
            </a:r>
            <a:endParaRPr lang="en-US" altLang="ja-JP" sz="2800" dirty="0">
              <a:solidFill>
                <a:schemeClr val="tx1"/>
              </a:solidFill>
              <a:latin typeface="AR P丸ゴシック体M"/>
            </a:endParaRPr>
          </a:p>
          <a:p>
            <a:r>
              <a:rPr lang="ja-JP" altLang="en-US" sz="2800" dirty="0">
                <a:solidFill>
                  <a:srgbClr val="FF6600"/>
                </a:solidFill>
                <a:latin typeface="AR P丸ゴシック体M"/>
              </a:rPr>
              <a:t>▶</a:t>
            </a:r>
            <a:r>
              <a:rPr lang="ja-JP" altLang="en-US" sz="2800" dirty="0">
                <a:solidFill>
                  <a:schemeClr val="tx1"/>
                </a:solidFill>
                <a:latin typeface="AR P丸ゴシック体M"/>
              </a:rPr>
              <a:t>「子どもたちへの関りを最優先にする」という　</a:t>
            </a:r>
            <a:endParaRPr lang="en-US" altLang="ja-JP" sz="2800" dirty="0">
              <a:solidFill>
                <a:schemeClr val="tx1"/>
              </a:solidFill>
              <a:latin typeface="AR P丸ゴシック体M"/>
            </a:endParaRPr>
          </a:p>
          <a:p>
            <a:r>
              <a:rPr lang="ja-JP" altLang="en-US" sz="2800" dirty="0">
                <a:solidFill>
                  <a:schemeClr val="tx1"/>
                </a:solidFill>
                <a:latin typeface="AR P丸ゴシック体M"/>
              </a:rPr>
              <a:t>　  方向性の共有は、教職員の一体感につながった</a:t>
            </a:r>
            <a:endParaRPr lang="en-US" altLang="ja-JP" sz="2800" dirty="0">
              <a:solidFill>
                <a:schemeClr val="tx1"/>
              </a:solidFill>
              <a:latin typeface="AR P丸ゴシック体M"/>
            </a:endParaRPr>
          </a:p>
        </p:txBody>
      </p:sp>
      <p:sp>
        <p:nvSpPr>
          <p:cNvPr id="3" name="テキスト ボックス 2">
            <a:extLst>
              <a:ext uri="{FF2B5EF4-FFF2-40B4-BE49-F238E27FC236}">
                <a16:creationId xmlns:a16="http://schemas.microsoft.com/office/drawing/2014/main" id="{9DBDD2FA-BB0E-46A8-930C-E521E08FC143}"/>
              </a:ext>
            </a:extLst>
          </p:cNvPr>
          <p:cNvSpPr txBox="1"/>
          <p:nvPr/>
        </p:nvSpPr>
        <p:spPr>
          <a:xfrm>
            <a:off x="574556" y="1439524"/>
            <a:ext cx="5365596" cy="1938992"/>
          </a:xfrm>
          <a:prstGeom prst="rect">
            <a:avLst/>
          </a:prstGeom>
          <a:solidFill>
            <a:srgbClr val="FFCCCC"/>
          </a:solidFill>
        </p:spPr>
        <p:txBody>
          <a:bodyPr wrap="square" rtlCol="0">
            <a:spAutoFit/>
          </a:bodyPr>
          <a:lstStyle/>
          <a:p>
            <a:r>
              <a:rPr kumimoji="1" lang="ja-JP" altLang="en-US" sz="2400" dirty="0">
                <a:solidFill>
                  <a:schemeClr val="tx1"/>
                </a:solidFill>
                <a:latin typeface="AR P丸ゴシック体M"/>
              </a:rPr>
              <a:t>教職員の不安、孤立、不満などの要因　　</a:t>
            </a:r>
            <a:endParaRPr kumimoji="1" lang="en-US" altLang="ja-JP" sz="2400" dirty="0">
              <a:solidFill>
                <a:schemeClr val="tx1"/>
              </a:solidFill>
              <a:latin typeface="AR P丸ゴシック体M"/>
            </a:endParaRPr>
          </a:p>
          <a:p>
            <a:r>
              <a:rPr lang="ja-JP" altLang="en-US" sz="2400" dirty="0">
                <a:solidFill>
                  <a:schemeClr val="tx1"/>
                </a:solidFill>
                <a:latin typeface="AR P丸ゴシック体M"/>
              </a:rPr>
              <a:t>　・</a:t>
            </a:r>
            <a:r>
              <a:rPr lang="en-US" altLang="ja-JP" sz="2400" dirty="0">
                <a:solidFill>
                  <a:schemeClr val="tx1"/>
                </a:solidFill>
                <a:latin typeface="AR P丸ゴシック体M"/>
              </a:rPr>
              <a:t>ICT</a:t>
            </a:r>
            <a:r>
              <a:rPr lang="ja-JP" altLang="en-US" sz="2400" dirty="0">
                <a:solidFill>
                  <a:schemeClr val="tx1"/>
                </a:solidFill>
                <a:latin typeface="AR P丸ゴシック体M"/>
              </a:rPr>
              <a:t>化の導入</a:t>
            </a:r>
            <a:endParaRPr lang="en-US" altLang="ja-JP" sz="2400" dirty="0">
              <a:solidFill>
                <a:schemeClr val="tx1"/>
              </a:solidFill>
              <a:latin typeface="AR P丸ゴシック体M"/>
            </a:endParaRPr>
          </a:p>
          <a:p>
            <a:r>
              <a:rPr lang="ja-JP" altLang="en-US" sz="2400" dirty="0">
                <a:solidFill>
                  <a:schemeClr val="tx1"/>
                </a:solidFill>
                <a:latin typeface="AR P丸ゴシック体M"/>
              </a:rPr>
              <a:t>　・学級経営への焦り</a:t>
            </a:r>
            <a:endParaRPr lang="en-US" altLang="ja-JP" sz="2400" dirty="0">
              <a:solidFill>
                <a:schemeClr val="tx1"/>
              </a:solidFill>
              <a:latin typeface="AR P丸ゴシック体M"/>
            </a:endParaRPr>
          </a:p>
          <a:p>
            <a:r>
              <a:rPr lang="ja-JP" altLang="en-US" sz="2400" dirty="0">
                <a:solidFill>
                  <a:schemeClr val="tx1"/>
                </a:solidFill>
                <a:latin typeface="AR P丸ゴシック体M"/>
              </a:rPr>
              <a:t>　・感染症対策の強化</a:t>
            </a:r>
            <a:endParaRPr lang="en-US" altLang="ja-JP" sz="2400" dirty="0">
              <a:solidFill>
                <a:schemeClr val="tx1"/>
              </a:solidFill>
              <a:latin typeface="AR P丸ゴシック体M"/>
            </a:endParaRPr>
          </a:p>
          <a:p>
            <a:r>
              <a:rPr lang="ja-JP" altLang="en-US" sz="2400" dirty="0">
                <a:solidFill>
                  <a:schemeClr val="tx1"/>
                </a:solidFill>
                <a:latin typeface="AR P丸ゴシック体M"/>
              </a:rPr>
              <a:t>　・行事等の変更　など</a:t>
            </a:r>
            <a:endParaRPr lang="en-US" altLang="ja-JP" sz="2400" dirty="0">
              <a:solidFill>
                <a:schemeClr val="tx1"/>
              </a:solidFill>
              <a:latin typeface="AR P丸ゴシック体M"/>
            </a:endParaRPr>
          </a:p>
        </p:txBody>
      </p:sp>
      <p:sp>
        <p:nvSpPr>
          <p:cNvPr id="4" name="テキスト ボックス 3">
            <a:extLst>
              <a:ext uri="{FF2B5EF4-FFF2-40B4-BE49-F238E27FC236}">
                <a16:creationId xmlns:a16="http://schemas.microsoft.com/office/drawing/2014/main" id="{AD4BF9E6-4164-484C-9676-17C179ADEB91}"/>
              </a:ext>
            </a:extLst>
          </p:cNvPr>
          <p:cNvSpPr txBox="1"/>
          <p:nvPr/>
        </p:nvSpPr>
        <p:spPr>
          <a:xfrm>
            <a:off x="6300192" y="2178187"/>
            <a:ext cx="2415121" cy="461665"/>
          </a:xfrm>
          <a:prstGeom prst="rect">
            <a:avLst/>
          </a:prstGeom>
          <a:solidFill>
            <a:schemeClr val="bg1">
              <a:lumMod val="85000"/>
            </a:schemeClr>
          </a:solidFill>
          <a:ln>
            <a:solidFill>
              <a:schemeClr val="tx1">
                <a:lumMod val="85000"/>
                <a:lumOff val="15000"/>
              </a:schemeClr>
            </a:solidFill>
          </a:ln>
        </p:spPr>
        <p:txBody>
          <a:bodyPr wrap="square" rtlCol="0">
            <a:spAutoFit/>
          </a:bodyPr>
          <a:lstStyle/>
          <a:p>
            <a:r>
              <a:rPr kumimoji="1" lang="ja-JP" altLang="en-US" sz="2400" dirty="0">
                <a:solidFill>
                  <a:schemeClr val="tx1"/>
                </a:solidFill>
              </a:rPr>
              <a:t>教職員の温度差</a:t>
            </a:r>
          </a:p>
        </p:txBody>
      </p:sp>
      <p:sp>
        <p:nvSpPr>
          <p:cNvPr id="6" name="タイトル 1">
            <a:extLst>
              <a:ext uri="{FF2B5EF4-FFF2-40B4-BE49-F238E27FC236}">
                <a16:creationId xmlns:a16="http://schemas.microsoft.com/office/drawing/2014/main" id="{57735F0C-A19E-44E6-A932-8484E564124D}"/>
              </a:ext>
            </a:extLst>
          </p:cNvPr>
          <p:cNvSpPr txBox="1">
            <a:spLocks/>
          </p:cNvSpPr>
          <p:nvPr/>
        </p:nvSpPr>
        <p:spPr bwMode="auto">
          <a:xfrm>
            <a:off x="430540" y="423861"/>
            <a:ext cx="7992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r>
              <a:rPr lang="ja-JP" altLang="en-US" sz="3600" kern="0" dirty="0">
                <a:solidFill>
                  <a:schemeClr val="accent1">
                    <a:lumMod val="40000"/>
                    <a:lumOff val="60000"/>
                  </a:schemeClr>
                </a:solidFill>
                <a:ea typeface="HG丸ｺﾞｼｯｸM-PRO" pitchFamily="50" charset="-128"/>
              </a:rPr>
              <a:t>●</a:t>
            </a:r>
            <a:r>
              <a:rPr lang="ja-JP" altLang="en-US" sz="3600" kern="0" dirty="0">
                <a:latin typeface="HG丸ｺﾞｼｯｸM-PRO" panose="020F0600000000000000" pitchFamily="50" charset="-128"/>
                <a:ea typeface="HG丸ｺﾞｼｯｸM-PRO" panose="020F0600000000000000" pitchFamily="50" charset="-128"/>
              </a:rPr>
              <a:t>学校再開前の状況と取組</a:t>
            </a:r>
            <a:endParaRPr lang="en-US" altLang="ja-JP" sz="3600" kern="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endParaRPr lang="en-US" altLang="ja-JP" sz="2400" i="0" dirty="0">
              <a:solidFill>
                <a:schemeClr val="tx2"/>
              </a:solidFill>
              <a:latin typeface="HG丸ｺﾞｼｯｸM-PRO" panose="020F0600000000000000" pitchFamily="50" charset="-128"/>
              <a:ea typeface="HG丸ｺﾞｼｯｸM-PRO" panose="020F0600000000000000" pitchFamily="50" charset="-128"/>
            </a:endParaRPr>
          </a:p>
        </p:txBody>
      </p:sp>
      <p:sp>
        <p:nvSpPr>
          <p:cNvPr id="7" name="矢印: 右 6">
            <a:extLst>
              <a:ext uri="{FF2B5EF4-FFF2-40B4-BE49-F238E27FC236}">
                <a16:creationId xmlns:a16="http://schemas.microsoft.com/office/drawing/2014/main" id="{AAFD8AB3-A00E-491C-BA31-155981B28EAF}"/>
              </a:ext>
            </a:extLst>
          </p:cNvPr>
          <p:cNvSpPr/>
          <p:nvPr/>
        </p:nvSpPr>
        <p:spPr bwMode="auto">
          <a:xfrm>
            <a:off x="5652120" y="2203159"/>
            <a:ext cx="576064" cy="504056"/>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4000" b="0" i="0" u="none" strike="noStrike" cap="none" normalizeH="0" baseline="0">
              <a:ln>
                <a:noFill/>
              </a:ln>
              <a:solidFill>
                <a:srgbClr val="0033CC"/>
              </a:solidFill>
              <a:effectLst/>
              <a:latin typeface="Arial" charset="0"/>
              <a:ea typeface="HG丸ｺﾞｼｯｸM-PRO" pitchFamily="50" charset="-128"/>
            </a:endParaRPr>
          </a:p>
        </p:txBody>
      </p:sp>
    </p:spTree>
    <p:extLst>
      <p:ext uri="{BB962C8B-B14F-4D97-AF65-F5344CB8AC3E}">
        <p14:creationId xmlns:p14="http://schemas.microsoft.com/office/powerpoint/2010/main" val="166282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9B31925A-2BE1-4FA9-B25C-2542AC47319F}"/>
              </a:ext>
            </a:extLst>
          </p:cNvPr>
          <p:cNvSpPr txBox="1">
            <a:spLocks/>
          </p:cNvSpPr>
          <p:nvPr/>
        </p:nvSpPr>
        <p:spPr>
          <a:xfrm>
            <a:off x="3347864" y="-131561"/>
            <a:ext cx="2124268" cy="706090"/>
          </a:xfrm>
          <a:prstGeom prst="rect">
            <a:avLst/>
          </a:prstGeom>
        </p:spPr>
        <p:txBody>
          <a:bodyPr/>
          <a:lstStyle>
            <a:lvl1pPr algn="l" rtl="0" fontAlgn="base">
              <a:spcBef>
                <a:spcPct val="0"/>
              </a:spcBef>
              <a:spcAft>
                <a:spcPct val="0"/>
              </a:spcAft>
              <a:defRPr kumimoji="1" sz="3800">
                <a:solidFill>
                  <a:schemeClr val="tx2"/>
                </a:solidFill>
                <a:latin typeface="+mj-lt"/>
                <a:ea typeface="+mj-ea"/>
                <a:cs typeface="+mj-cs"/>
              </a:defRPr>
            </a:lvl1pPr>
            <a:lvl2pPr algn="l" rtl="0" fontAlgn="base">
              <a:spcBef>
                <a:spcPct val="0"/>
              </a:spcBef>
              <a:spcAft>
                <a:spcPct val="0"/>
              </a:spcAft>
              <a:defRPr kumimoji="1" sz="3800">
                <a:solidFill>
                  <a:schemeClr val="tx2"/>
                </a:solidFill>
                <a:latin typeface="Arial" charset="0"/>
                <a:ea typeface="ＭＳ Ｐゴシック" pitchFamily="50" charset="-128"/>
              </a:defRPr>
            </a:lvl2pPr>
            <a:lvl3pPr algn="l" rtl="0" fontAlgn="base">
              <a:spcBef>
                <a:spcPct val="0"/>
              </a:spcBef>
              <a:spcAft>
                <a:spcPct val="0"/>
              </a:spcAft>
              <a:defRPr kumimoji="1" sz="3800">
                <a:solidFill>
                  <a:schemeClr val="tx2"/>
                </a:solidFill>
                <a:latin typeface="Arial" charset="0"/>
                <a:ea typeface="ＭＳ Ｐゴシック" pitchFamily="50" charset="-128"/>
              </a:defRPr>
            </a:lvl3pPr>
            <a:lvl4pPr algn="l" rtl="0" fontAlgn="base">
              <a:spcBef>
                <a:spcPct val="0"/>
              </a:spcBef>
              <a:spcAft>
                <a:spcPct val="0"/>
              </a:spcAft>
              <a:defRPr kumimoji="1" sz="3800">
                <a:solidFill>
                  <a:schemeClr val="tx2"/>
                </a:solidFill>
                <a:latin typeface="Arial" charset="0"/>
                <a:ea typeface="ＭＳ Ｐゴシック" pitchFamily="50" charset="-128"/>
              </a:defRPr>
            </a:lvl4pPr>
            <a:lvl5pPr algn="l" rtl="0" fontAlgn="base">
              <a:spcBef>
                <a:spcPct val="0"/>
              </a:spcBef>
              <a:spcAft>
                <a:spcPct val="0"/>
              </a:spcAft>
              <a:defRPr kumimoji="1" sz="3800">
                <a:solidFill>
                  <a:schemeClr val="tx2"/>
                </a:solidFill>
                <a:latin typeface="Arial" charset="0"/>
                <a:ea typeface="ＭＳ Ｐゴシック" pitchFamily="50" charset="-128"/>
              </a:defRPr>
            </a:lvl5pPr>
            <a:lvl6pPr marL="457200" algn="l" rtl="0" fontAlgn="base">
              <a:spcBef>
                <a:spcPct val="0"/>
              </a:spcBef>
              <a:spcAft>
                <a:spcPct val="0"/>
              </a:spcAft>
              <a:defRPr kumimoji="1" sz="3800">
                <a:solidFill>
                  <a:schemeClr val="tx2"/>
                </a:solidFill>
                <a:latin typeface="Arial" charset="0"/>
                <a:ea typeface="ＭＳ Ｐゴシック" pitchFamily="50" charset="-128"/>
              </a:defRPr>
            </a:lvl6pPr>
            <a:lvl7pPr marL="914400" algn="l" rtl="0" fontAlgn="base">
              <a:spcBef>
                <a:spcPct val="0"/>
              </a:spcBef>
              <a:spcAft>
                <a:spcPct val="0"/>
              </a:spcAft>
              <a:defRPr kumimoji="1" sz="3800">
                <a:solidFill>
                  <a:schemeClr val="tx2"/>
                </a:solidFill>
                <a:latin typeface="Arial" charset="0"/>
                <a:ea typeface="ＭＳ Ｐゴシック" pitchFamily="50" charset="-128"/>
              </a:defRPr>
            </a:lvl7pPr>
            <a:lvl8pPr marL="1371600" algn="l" rtl="0" fontAlgn="base">
              <a:spcBef>
                <a:spcPct val="0"/>
              </a:spcBef>
              <a:spcAft>
                <a:spcPct val="0"/>
              </a:spcAft>
              <a:defRPr kumimoji="1" sz="3800">
                <a:solidFill>
                  <a:schemeClr val="tx2"/>
                </a:solidFill>
                <a:latin typeface="Arial" charset="0"/>
                <a:ea typeface="ＭＳ Ｐゴシック" pitchFamily="50" charset="-128"/>
              </a:defRPr>
            </a:lvl8pPr>
            <a:lvl9pPr marL="1828800" algn="l" rtl="0" fontAlgn="base">
              <a:spcBef>
                <a:spcPct val="0"/>
              </a:spcBef>
              <a:spcAft>
                <a:spcPct val="0"/>
              </a:spcAft>
              <a:defRPr kumimoji="1" sz="3800">
                <a:solidFill>
                  <a:schemeClr val="tx2"/>
                </a:solidFill>
                <a:latin typeface="Arial" charset="0"/>
                <a:ea typeface="ＭＳ Ｐゴシック" pitchFamily="50" charset="-128"/>
              </a:defRPr>
            </a:lvl9pPr>
          </a:lstStyle>
          <a:p>
            <a:br>
              <a:rPr lang="en-US" altLang="ja-JP" kern="0" dirty="0"/>
            </a:br>
            <a:r>
              <a:rPr lang="en-US" altLang="ja-JP" sz="2400" kern="0" dirty="0">
                <a:latin typeface="HG丸ｺﾞｼｯｸM-PRO" panose="020F0600000000000000" pitchFamily="50" charset="-128"/>
                <a:ea typeface="HG丸ｺﾞｼｯｸM-PRO" panose="020F0600000000000000" pitchFamily="50" charset="-128"/>
              </a:rPr>
              <a:t>〈</a:t>
            </a:r>
            <a:r>
              <a:rPr lang="ja-JP" altLang="en-US" sz="2400" kern="0" dirty="0">
                <a:latin typeface="HG丸ｺﾞｼｯｸM-PRO" panose="020F0600000000000000" pitchFamily="50" charset="-128"/>
                <a:ea typeface="HG丸ｺﾞｼｯｸM-PRO" panose="020F0600000000000000" pitchFamily="50" charset="-128"/>
              </a:rPr>
              <a:t>参考資料</a:t>
            </a:r>
            <a:r>
              <a:rPr lang="en-US" altLang="ja-JP" sz="2400" kern="0" dirty="0">
                <a:latin typeface="HG丸ｺﾞｼｯｸM-PRO" panose="020F0600000000000000" pitchFamily="50" charset="-128"/>
                <a:ea typeface="HG丸ｺﾞｼｯｸM-PRO" panose="020F0600000000000000" pitchFamily="50" charset="-128"/>
              </a:rPr>
              <a:t>〉</a:t>
            </a:r>
            <a:br>
              <a:rPr lang="en-US" altLang="ja-JP" sz="2400" kern="0" dirty="0">
                <a:latin typeface="HG丸ｺﾞｼｯｸM-PRO" panose="020F0600000000000000" pitchFamily="50" charset="-128"/>
                <a:ea typeface="HG丸ｺﾞｼｯｸM-PRO" panose="020F0600000000000000" pitchFamily="50" charset="-128"/>
              </a:rPr>
            </a:br>
            <a:endParaRPr lang="ja-JP" altLang="en-US" sz="2400" kern="0" dirty="0">
              <a:latin typeface="HG丸ｺﾞｼｯｸM-PRO" panose="020F0600000000000000" pitchFamily="50" charset="-128"/>
              <a:ea typeface="HG丸ｺﾞｼｯｸM-PRO" panose="020F0600000000000000" pitchFamily="50" charset="-128"/>
            </a:endParaRPr>
          </a:p>
        </p:txBody>
      </p:sp>
      <p:pic>
        <p:nvPicPr>
          <p:cNvPr id="6" name="Picture 2">
            <a:extLst>
              <a:ext uri="{FF2B5EF4-FFF2-40B4-BE49-F238E27FC236}">
                <a16:creationId xmlns:a16="http://schemas.microsoft.com/office/drawing/2014/main" id="{D03690E9-AC4B-4D13-ACD6-AB4A0CA82C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8224" y="3933056"/>
            <a:ext cx="1906720" cy="26419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a:extLst>
              <a:ext uri="{FF2B5EF4-FFF2-40B4-BE49-F238E27FC236}">
                <a16:creationId xmlns:a16="http://schemas.microsoft.com/office/drawing/2014/main" id="{F40CCAA9-D320-46D7-B6B1-1CE471A8C4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98823" y="1154210"/>
            <a:ext cx="1896121" cy="2653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a:extLst>
              <a:ext uri="{FF2B5EF4-FFF2-40B4-BE49-F238E27FC236}">
                <a16:creationId xmlns:a16="http://schemas.microsoft.com/office/drawing/2014/main" id="{484DAD1C-336D-4569-B251-642DECEADCB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3848" y="1085534"/>
            <a:ext cx="1890180" cy="27788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図 8">
            <a:extLst>
              <a:ext uri="{FF2B5EF4-FFF2-40B4-BE49-F238E27FC236}">
                <a16:creationId xmlns:a16="http://schemas.microsoft.com/office/drawing/2014/main" id="{41C2889E-3DC8-43B1-B2C1-DE4E78023E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9477" y="3992709"/>
            <a:ext cx="1873066" cy="2653339"/>
          </a:xfrm>
          <a:prstGeom prst="rect">
            <a:avLst/>
          </a:prstGeom>
          <a:ln>
            <a:solidFill>
              <a:schemeClr val="tx1">
                <a:lumMod val="65000"/>
                <a:lumOff val="35000"/>
              </a:schemeClr>
            </a:solidFill>
          </a:ln>
        </p:spPr>
      </p:pic>
      <p:pic>
        <p:nvPicPr>
          <p:cNvPr id="10" name="図 9">
            <a:extLst>
              <a:ext uri="{FF2B5EF4-FFF2-40B4-BE49-F238E27FC236}">
                <a16:creationId xmlns:a16="http://schemas.microsoft.com/office/drawing/2014/main" id="{DC0480C3-1C3B-413A-A71C-605BC225C9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650" y="1097378"/>
            <a:ext cx="1906720" cy="2767002"/>
          </a:xfrm>
          <a:prstGeom prst="rect">
            <a:avLst/>
          </a:prstGeom>
          <a:ln>
            <a:solidFill>
              <a:schemeClr val="tx1">
                <a:lumMod val="65000"/>
                <a:lumOff val="35000"/>
              </a:schemeClr>
            </a:solidFill>
          </a:ln>
        </p:spPr>
      </p:pic>
      <p:pic>
        <p:nvPicPr>
          <p:cNvPr id="11" name="図 10">
            <a:extLst>
              <a:ext uri="{FF2B5EF4-FFF2-40B4-BE49-F238E27FC236}">
                <a16:creationId xmlns:a16="http://schemas.microsoft.com/office/drawing/2014/main" id="{10C69DEA-0C3E-42B2-A0D7-BE23950655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42675" y="3983176"/>
            <a:ext cx="1875601" cy="2653340"/>
          </a:xfrm>
          <a:prstGeom prst="rect">
            <a:avLst/>
          </a:prstGeom>
          <a:ln>
            <a:solidFill>
              <a:schemeClr val="tx1">
                <a:lumMod val="65000"/>
                <a:lumOff val="35000"/>
              </a:schemeClr>
            </a:solidFill>
          </a:ln>
        </p:spPr>
      </p:pic>
    </p:spTree>
    <p:extLst>
      <p:ext uri="{BB962C8B-B14F-4D97-AF65-F5344CB8AC3E}">
        <p14:creationId xmlns:p14="http://schemas.microsoft.com/office/powerpoint/2010/main" val="2713319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7164916-EB47-4936-B500-781CC282D79D}"/>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998564" y="2993624"/>
            <a:ext cx="2844027" cy="1645305"/>
          </a:xfrm>
          <a:prstGeom prst="rect">
            <a:avLst/>
          </a:prstGeom>
          <a:ln>
            <a:solidFill>
              <a:schemeClr val="bg1">
                <a:lumMod val="50000"/>
              </a:schemeClr>
            </a:solidFill>
          </a:ln>
        </p:spPr>
      </p:pic>
      <p:pic>
        <p:nvPicPr>
          <p:cNvPr id="5" name="図 4">
            <a:extLst>
              <a:ext uri="{FF2B5EF4-FFF2-40B4-BE49-F238E27FC236}">
                <a16:creationId xmlns:a16="http://schemas.microsoft.com/office/drawing/2014/main" id="{A576AEFF-31F2-4E6E-A0B2-1AFA17C9958B}"/>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9205" y="3959812"/>
            <a:ext cx="2236346" cy="1557420"/>
          </a:xfrm>
          <a:prstGeom prst="rect">
            <a:avLst/>
          </a:prstGeom>
          <a:ln>
            <a:solidFill>
              <a:schemeClr val="bg2">
                <a:lumMod val="75000"/>
              </a:schemeClr>
            </a:solidFill>
          </a:ln>
        </p:spPr>
      </p:pic>
      <p:pic>
        <p:nvPicPr>
          <p:cNvPr id="7" name="図 6">
            <a:extLst>
              <a:ext uri="{FF2B5EF4-FFF2-40B4-BE49-F238E27FC236}">
                <a16:creationId xmlns:a16="http://schemas.microsoft.com/office/drawing/2014/main" id="{19567A63-C9C1-4AA4-A681-28CE86D6D2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15350" y="2078515"/>
            <a:ext cx="2606072" cy="1833721"/>
          </a:xfrm>
          <a:prstGeom prst="rect">
            <a:avLst/>
          </a:prstGeom>
          <a:ln>
            <a:solidFill>
              <a:srgbClr val="FFC000"/>
            </a:solidFill>
          </a:ln>
        </p:spPr>
      </p:pic>
      <p:sp>
        <p:nvSpPr>
          <p:cNvPr id="9" name="テキスト ボックス 8">
            <a:extLst>
              <a:ext uri="{FF2B5EF4-FFF2-40B4-BE49-F238E27FC236}">
                <a16:creationId xmlns:a16="http://schemas.microsoft.com/office/drawing/2014/main" id="{B24EAF0F-2DA5-4A47-8CC1-027EE480AF05}"/>
              </a:ext>
            </a:extLst>
          </p:cNvPr>
          <p:cNvSpPr txBox="1"/>
          <p:nvPr/>
        </p:nvSpPr>
        <p:spPr>
          <a:xfrm>
            <a:off x="611560" y="5919681"/>
            <a:ext cx="8640960" cy="584775"/>
          </a:xfrm>
          <a:prstGeom prst="rect">
            <a:avLst/>
          </a:prstGeom>
          <a:noFill/>
        </p:spPr>
        <p:txBody>
          <a:bodyPr wrap="square">
            <a:spAutoFit/>
          </a:bodyPr>
          <a:lstStyle/>
          <a:p>
            <a:pPr algn="just">
              <a:buFont typeface="Arial" panose="020B0604020202020204" pitchFamily="34" charset="0"/>
              <a:buChar char="•"/>
            </a:pPr>
            <a:r>
              <a:rPr lang="ja-JP" altLang="en-US" sz="1600" b="0" i="0" dirty="0">
                <a:solidFill>
                  <a:srgbClr val="414141"/>
                </a:solidFill>
                <a:effectLst/>
                <a:latin typeface="�ｭ�ｳ �ｰ繧ｴ繧ｷ繝�け"/>
              </a:rPr>
              <a:t>社会応援ネットワーク</a:t>
            </a:r>
            <a:r>
              <a:rPr lang="ja-JP" altLang="en-US" sz="1600" b="0" i="0" u="none" strike="noStrike" dirty="0">
                <a:solidFill>
                  <a:srgbClr val="2267B2"/>
                </a:solidFill>
                <a:effectLst/>
                <a:latin typeface="�ｭ�ｳ �ｰ繧ｴ繧ｷ繝�け"/>
                <a:hlinkClick r:id="rId7"/>
              </a:rPr>
              <a:t>「災害時や緊急時に～すぐできる！ストレスマネジメント実践集」</a:t>
            </a:r>
            <a:endParaRPr lang="ja-JP" altLang="en-US" sz="1600" b="0" i="0" dirty="0">
              <a:solidFill>
                <a:srgbClr val="414141"/>
              </a:solidFill>
              <a:effectLst/>
              <a:latin typeface="�ｭ�ｳ �ｰ繧ｴ繧ｷ繝�け"/>
            </a:endParaRPr>
          </a:p>
          <a:p>
            <a:pPr algn="just">
              <a:buFont typeface="Arial" panose="020B0604020202020204" pitchFamily="34" charset="0"/>
              <a:buChar char="•"/>
            </a:pPr>
            <a:r>
              <a:rPr lang="ja-JP" altLang="en-US" sz="1600" b="0" i="0" dirty="0">
                <a:solidFill>
                  <a:srgbClr val="414141"/>
                </a:solidFill>
                <a:effectLst/>
                <a:latin typeface="�ｭ�ｳ �ｰ繧ｴ繧ｷ繝�け"/>
              </a:rPr>
              <a:t>国立成育医療研究センター</a:t>
            </a:r>
            <a:r>
              <a:rPr lang="ja-JP" altLang="en-US" sz="1600" b="0" i="0" u="none" strike="noStrike" dirty="0">
                <a:solidFill>
                  <a:srgbClr val="2267B2"/>
                </a:solidFill>
                <a:effectLst/>
                <a:latin typeface="�ｭ�ｳ �ｰ繧ｴ繧ｷ繝�け"/>
                <a:hlinkClick r:id="rId8"/>
              </a:rPr>
              <a:t>「新型コロナウイルスと子どものストレスについて」</a:t>
            </a:r>
            <a:endParaRPr lang="ja-JP" altLang="en-US" sz="1600" b="0" i="0" dirty="0">
              <a:solidFill>
                <a:srgbClr val="414141"/>
              </a:solidFill>
              <a:effectLst/>
              <a:latin typeface="�ｭ�ｳ �ｰ繧ｴ繧ｷ繝�け"/>
            </a:endParaRPr>
          </a:p>
        </p:txBody>
      </p:sp>
      <p:pic>
        <p:nvPicPr>
          <p:cNvPr id="11" name="図 10">
            <a:extLst>
              <a:ext uri="{FF2B5EF4-FFF2-40B4-BE49-F238E27FC236}">
                <a16:creationId xmlns:a16="http://schemas.microsoft.com/office/drawing/2014/main" id="{7C8DC725-3A98-473B-829A-0377A412EC8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1560" y="2118853"/>
            <a:ext cx="2316727" cy="1742195"/>
          </a:xfrm>
          <a:prstGeom prst="rect">
            <a:avLst/>
          </a:prstGeom>
        </p:spPr>
      </p:pic>
      <p:sp>
        <p:nvSpPr>
          <p:cNvPr id="13" name="テキスト ボックス 12">
            <a:extLst>
              <a:ext uri="{FF2B5EF4-FFF2-40B4-BE49-F238E27FC236}">
                <a16:creationId xmlns:a16="http://schemas.microsoft.com/office/drawing/2014/main" id="{8EF23E0A-E582-4563-B128-874728732949}"/>
              </a:ext>
            </a:extLst>
          </p:cNvPr>
          <p:cNvSpPr txBox="1"/>
          <p:nvPr/>
        </p:nvSpPr>
        <p:spPr>
          <a:xfrm>
            <a:off x="2944463" y="5171843"/>
            <a:ext cx="5621336" cy="584775"/>
          </a:xfrm>
          <a:prstGeom prst="rect">
            <a:avLst/>
          </a:prstGeom>
          <a:noFill/>
        </p:spPr>
        <p:txBody>
          <a:bodyPr wrap="square">
            <a:spAutoFit/>
          </a:bodyPr>
          <a:lstStyle/>
          <a:p>
            <a:pPr algn="just">
              <a:buFont typeface="Arial" panose="020B0604020202020204" pitchFamily="34" charset="0"/>
              <a:buChar char="•"/>
            </a:pPr>
            <a:r>
              <a:rPr lang="ja-JP" altLang="en-US" sz="1600" b="0" i="0" dirty="0">
                <a:solidFill>
                  <a:srgbClr val="414141"/>
                </a:solidFill>
                <a:effectLst/>
                <a:latin typeface="�ｭ�ｳ �ｰ繧ｴ繧ｷ繝�け"/>
              </a:rPr>
              <a:t>藤田医科大学感染症科</a:t>
            </a:r>
            <a:r>
              <a:rPr lang="ja-JP" altLang="en-US" sz="1600" b="0" i="0" u="none" strike="noStrike" dirty="0">
                <a:solidFill>
                  <a:srgbClr val="2267B2"/>
                </a:solidFill>
                <a:effectLst/>
                <a:latin typeface="�ｭ�ｳ �ｰ繧ｴ繧ｷ繝�け"/>
                <a:hlinkClick r:id="rId10"/>
              </a:rPr>
              <a:t>「コロナってなに？」</a:t>
            </a:r>
            <a:endParaRPr lang="ja-JP" altLang="en-US" sz="1600" b="0" i="0" dirty="0">
              <a:solidFill>
                <a:srgbClr val="414141"/>
              </a:solidFill>
              <a:effectLst/>
              <a:latin typeface="�ｭ�ｳ �ｰ繧ｴ繧ｷ繝�け"/>
            </a:endParaRPr>
          </a:p>
          <a:p>
            <a:pPr algn="just">
              <a:buFont typeface="Arial" panose="020B0604020202020204" pitchFamily="34" charset="0"/>
              <a:buChar char="•"/>
            </a:pPr>
            <a:r>
              <a:rPr lang="ja-JP" altLang="en-US" sz="1600" b="0" i="0" dirty="0">
                <a:solidFill>
                  <a:srgbClr val="414141"/>
                </a:solidFill>
                <a:effectLst/>
                <a:latin typeface="�ｭ�ｳ �ｰ繧ｴ繧ｷ繝�け"/>
              </a:rPr>
              <a:t>日本赤十字社</a:t>
            </a:r>
            <a:r>
              <a:rPr lang="ja-JP" altLang="en-US" sz="1600" b="0" i="0" u="none" strike="noStrike" dirty="0">
                <a:solidFill>
                  <a:srgbClr val="2267B2"/>
                </a:solidFill>
                <a:effectLst/>
                <a:latin typeface="�ｭ�ｳ �ｰ繧ｴ繧ｷ繝�け"/>
                <a:hlinkClick r:id="rId11"/>
              </a:rPr>
              <a:t>「３つの感染症」</a:t>
            </a:r>
            <a:endParaRPr lang="ja-JP" altLang="en-US" sz="1600" b="0" i="0" dirty="0">
              <a:solidFill>
                <a:srgbClr val="414141"/>
              </a:solidFill>
              <a:effectLst/>
              <a:latin typeface="�ｭ�ｳ �ｰ繧ｴ繧ｷ繝�け"/>
            </a:endParaRPr>
          </a:p>
        </p:txBody>
      </p:sp>
      <p:sp>
        <p:nvSpPr>
          <p:cNvPr id="14" name="タイトル 1">
            <a:extLst>
              <a:ext uri="{FF2B5EF4-FFF2-40B4-BE49-F238E27FC236}">
                <a16:creationId xmlns:a16="http://schemas.microsoft.com/office/drawing/2014/main" id="{E861DFD5-4EFA-45FD-AF3A-3A6E94763AEC}"/>
              </a:ext>
            </a:extLst>
          </p:cNvPr>
          <p:cNvSpPr txBox="1">
            <a:spLocks/>
          </p:cNvSpPr>
          <p:nvPr/>
        </p:nvSpPr>
        <p:spPr>
          <a:xfrm>
            <a:off x="737464" y="506884"/>
            <a:ext cx="7776903" cy="1425106"/>
          </a:xfrm>
          <a:prstGeom prst="rect">
            <a:avLst/>
          </a:prstGeom>
          <a:solidFill>
            <a:srgbClr val="CCECFF"/>
          </a:solidFill>
        </p:spPr>
        <p:txBody>
          <a:bodyPr/>
          <a:lstStyle>
            <a:lvl1pPr algn="l" rtl="0" fontAlgn="base">
              <a:spcBef>
                <a:spcPct val="0"/>
              </a:spcBef>
              <a:spcAft>
                <a:spcPct val="0"/>
              </a:spcAft>
              <a:defRPr kumimoji="1" sz="3800">
                <a:solidFill>
                  <a:schemeClr val="tx2"/>
                </a:solidFill>
                <a:latin typeface="+mj-lt"/>
                <a:ea typeface="+mj-ea"/>
                <a:cs typeface="+mj-cs"/>
              </a:defRPr>
            </a:lvl1pPr>
            <a:lvl2pPr algn="l" rtl="0" fontAlgn="base">
              <a:spcBef>
                <a:spcPct val="0"/>
              </a:spcBef>
              <a:spcAft>
                <a:spcPct val="0"/>
              </a:spcAft>
              <a:defRPr kumimoji="1" sz="3800">
                <a:solidFill>
                  <a:schemeClr val="tx2"/>
                </a:solidFill>
                <a:latin typeface="Arial" charset="0"/>
                <a:ea typeface="ＭＳ Ｐゴシック" pitchFamily="50" charset="-128"/>
              </a:defRPr>
            </a:lvl2pPr>
            <a:lvl3pPr algn="l" rtl="0" fontAlgn="base">
              <a:spcBef>
                <a:spcPct val="0"/>
              </a:spcBef>
              <a:spcAft>
                <a:spcPct val="0"/>
              </a:spcAft>
              <a:defRPr kumimoji="1" sz="3800">
                <a:solidFill>
                  <a:schemeClr val="tx2"/>
                </a:solidFill>
                <a:latin typeface="Arial" charset="0"/>
                <a:ea typeface="ＭＳ Ｐゴシック" pitchFamily="50" charset="-128"/>
              </a:defRPr>
            </a:lvl3pPr>
            <a:lvl4pPr algn="l" rtl="0" fontAlgn="base">
              <a:spcBef>
                <a:spcPct val="0"/>
              </a:spcBef>
              <a:spcAft>
                <a:spcPct val="0"/>
              </a:spcAft>
              <a:defRPr kumimoji="1" sz="3800">
                <a:solidFill>
                  <a:schemeClr val="tx2"/>
                </a:solidFill>
                <a:latin typeface="Arial" charset="0"/>
                <a:ea typeface="ＭＳ Ｐゴシック" pitchFamily="50" charset="-128"/>
              </a:defRPr>
            </a:lvl4pPr>
            <a:lvl5pPr algn="l" rtl="0" fontAlgn="base">
              <a:spcBef>
                <a:spcPct val="0"/>
              </a:spcBef>
              <a:spcAft>
                <a:spcPct val="0"/>
              </a:spcAft>
              <a:defRPr kumimoji="1" sz="3800">
                <a:solidFill>
                  <a:schemeClr val="tx2"/>
                </a:solidFill>
                <a:latin typeface="Arial" charset="0"/>
                <a:ea typeface="ＭＳ Ｐゴシック" pitchFamily="50" charset="-128"/>
              </a:defRPr>
            </a:lvl5pPr>
            <a:lvl6pPr marL="457200" algn="l" rtl="0" fontAlgn="base">
              <a:spcBef>
                <a:spcPct val="0"/>
              </a:spcBef>
              <a:spcAft>
                <a:spcPct val="0"/>
              </a:spcAft>
              <a:defRPr kumimoji="1" sz="3800">
                <a:solidFill>
                  <a:schemeClr val="tx2"/>
                </a:solidFill>
                <a:latin typeface="Arial" charset="0"/>
                <a:ea typeface="ＭＳ Ｐゴシック" pitchFamily="50" charset="-128"/>
              </a:defRPr>
            </a:lvl6pPr>
            <a:lvl7pPr marL="914400" algn="l" rtl="0" fontAlgn="base">
              <a:spcBef>
                <a:spcPct val="0"/>
              </a:spcBef>
              <a:spcAft>
                <a:spcPct val="0"/>
              </a:spcAft>
              <a:defRPr kumimoji="1" sz="3800">
                <a:solidFill>
                  <a:schemeClr val="tx2"/>
                </a:solidFill>
                <a:latin typeface="Arial" charset="0"/>
                <a:ea typeface="ＭＳ Ｐゴシック" pitchFamily="50" charset="-128"/>
              </a:defRPr>
            </a:lvl7pPr>
            <a:lvl8pPr marL="1371600" algn="l" rtl="0" fontAlgn="base">
              <a:spcBef>
                <a:spcPct val="0"/>
              </a:spcBef>
              <a:spcAft>
                <a:spcPct val="0"/>
              </a:spcAft>
              <a:defRPr kumimoji="1" sz="3800">
                <a:solidFill>
                  <a:schemeClr val="tx2"/>
                </a:solidFill>
                <a:latin typeface="Arial" charset="0"/>
                <a:ea typeface="ＭＳ Ｐゴシック" pitchFamily="50" charset="-128"/>
              </a:defRPr>
            </a:lvl8pPr>
            <a:lvl9pPr marL="1828800" algn="l" rtl="0" fontAlgn="base">
              <a:spcBef>
                <a:spcPct val="0"/>
              </a:spcBef>
              <a:spcAft>
                <a:spcPct val="0"/>
              </a:spcAft>
              <a:defRPr kumimoji="1" sz="3800">
                <a:solidFill>
                  <a:schemeClr val="tx2"/>
                </a:solidFill>
                <a:latin typeface="Arial" charset="0"/>
                <a:ea typeface="ＭＳ Ｐゴシック" pitchFamily="50" charset="-128"/>
              </a:defRPr>
            </a:lvl9pPr>
          </a:lstStyle>
          <a:p>
            <a:r>
              <a:rPr lang="ja-JP" altLang="en-US" sz="2200" kern="0" dirty="0">
                <a:latin typeface="HG丸ｺﾞｼｯｸM-PRO" panose="020F0600000000000000" pitchFamily="50" charset="-128"/>
                <a:ea typeface="HG丸ｺﾞｼｯｸM-PRO" panose="020F0600000000000000" pitchFamily="50" charset="-128"/>
              </a:rPr>
              <a:t>ウイルスへの不安は、感染の仕組みや外出自粛の効果を理解させ、対抗手段（感染防止）を習得させることで大幅に軽減する。</a:t>
            </a:r>
            <a:endParaRPr lang="en-US" altLang="ja-JP" sz="2200" kern="0" dirty="0">
              <a:latin typeface="HG丸ｺﾞｼｯｸM-PRO" panose="020F0600000000000000" pitchFamily="50" charset="-128"/>
              <a:ea typeface="HG丸ｺﾞｼｯｸM-PRO" panose="020F0600000000000000" pitchFamily="50" charset="-128"/>
            </a:endParaRPr>
          </a:p>
          <a:p>
            <a:r>
              <a:rPr lang="ja-JP" altLang="en-US" sz="2200" kern="0" dirty="0">
                <a:latin typeface="HG丸ｺﾞｼｯｸM-PRO" panose="020F0600000000000000" pitchFamily="50" charset="-128"/>
                <a:ea typeface="HG丸ｺﾞｼｯｸM-PRO" panose="020F0600000000000000" pitchFamily="50" charset="-128"/>
              </a:rPr>
              <a:t>保健教育と心理教育が必要。</a:t>
            </a:r>
            <a:endParaRPr lang="en-US" altLang="ja-JP" sz="2200" kern="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2655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816C895-DE8C-4774-8C3E-572917024E33}"/>
              </a:ext>
            </a:extLst>
          </p:cNvPr>
          <p:cNvSpPr txBox="1">
            <a:spLocks noChangeArrowheads="1"/>
          </p:cNvSpPr>
          <p:nvPr/>
        </p:nvSpPr>
        <p:spPr bwMode="auto">
          <a:xfrm>
            <a:off x="827584" y="2132856"/>
            <a:ext cx="763284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3800">
                <a:solidFill>
                  <a:schemeClr val="tx2"/>
                </a:solidFill>
                <a:latin typeface="+mj-lt"/>
                <a:ea typeface="+mj-ea"/>
                <a:cs typeface="+mj-cs"/>
              </a:defRPr>
            </a:lvl1pPr>
            <a:lvl2pPr algn="l" rtl="0" fontAlgn="base">
              <a:spcBef>
                <a:spcPct val="0"/>
              </a:spcBef>
              <a:spcAft>
                <a:spcPct val="0"/>
              </a:spcAft>
              <a:defRPr kumimoji="1" sz="3800">
                <a:solidFill>
                  <a:schemeClr val="tx2"/>
                </a:solidFill>
                <a:latin typeface="Arial" charset="0"/>
                <a:ea typeface="ＭＳ Ｐゴシック" pitchFamily="50" charset="-128"/>
              </a:defRPr>
            </a:lvl2pPr>
            <a:lvl3pPr algn="l" rtl="0" fontAlgn="base">
              <a:spcBef>
                <a:spcPct val="0"/>
              </a:spcBef>
              <a:spcAft>
                <a:spcPct val="0"/>
              </a:spcAft>
              <a:defRPr kumimoji="1" sz="3800">
                <a:solidFill>
                  <a:schemeClr val="tx2"/>
                </a:solidFill>
                <a:latin typeface="Arial" charset="0"/>
                <a:ea typeface="ＭＳ Ｐゴシック" pitchFamily="50" charset="-128"/>
              </a:defRPr>
            </a:lvl3pPr>
            <a:lvl4pPr algn="l" rtl="0" fontAlgn="base">
              <a:spcBef>
                <a:spcPct val="0"/>
              </a:spcBef>
              <a:spcAft>
                <a:spcPct val="0"/>
              </a:spcAft>
              <a:defRPr kumimoji="1" sz="3800">
                <a:solidFill>
                  <a:schemeClr val="tx2"/>
                </a:solidFill>
                <a:latin typeface="Arial" charset="0"/>
                <a:ea typeface="ＭＳ Ｐゴシック" pitchFamily="50" charset="-128"/>
              </a:defRPr>
            </a:lvl4pPr>
            <a:lvl5pPr algn="l" rtl="0" fontAlgn="base">
              <a:spcBef>
                <a:spcPct val="0"/>
              </a:spcBef>
              <a:spcAft>
                <a:spcPct val="0"/>
              </a:spcAft>
              <a:defRPr kumimoji="1" sz="3800">
                <a:solidFill>
                  <a:schemeClr val="tx2"/>
                </a:solidFill>
                <a:latin typeface="Arial" charset="0"/>
                <a:ea typeface="ＭＳ Ｐゴシック" pitchFamily="50" charset="-128"/>
              </a:defRPr>
            </a:lvl5pPr>
            <a:lvl6pPr marL="457200" algn="l" rtl="0" fontAlgn="base">
              <a:spcBef>
                <a:spcPct val="0"/>
              </a:spcBef>
              <a:spcAft>
                <a:spcPct val="0"/>
              </a:spcAft>
              <a:defRPr kumimoji="1" sz="3800">
                <a:solidFill>
                  <a:schemeClr val="tx2"/>
                </a:solidFill>
                <a:latin typeface="Arial" charset="0"/>
                <a:ea typeface="ＭＳ Ｐゴシック" pitchFamily="50" charset="-128"/>
              </a:defRPr>
            </a:lvl6pPr>
            <a:lvl7pPr marL="914400" algn="l" rtl="0" fontAlgn="base">
              <a:spcBef>
                <a:spcPct val="0"/>
              </a:spcBef>
              <a:spcAft>
                <a:spcPct val="0"/>
              </a:spcAft>
              <a:defRPr kumimoji="1" sz="3800">
                <a:solidFill>
                  <a:schemeClr val="tx2"/>
                </a:solidFill>
                <a:latin typeface="Arial" charset="0"/>
                <a:ea typeface="ＭＳ Ｐゴシック" pitchFamily="50" charset="-128"/>
              </a:defRPr>
            </a:lvl7pPr>
            <a:lvl8pPr marL="1371600" algn="l" rtl="0" fontAlgn="base">
              <a:spcBef>
                <a:spcPct val="0"/>
              </a:spcBef>
              <a:spcAft>
                <a:spcPct val="0"/>
              </a:spcAft>
              <a:defRPr kumimoji="1" sz="3800">
                <a:solidFill>
                  <a:schemeClr val="tx2"/>
                </a:solidFill>
                <a:latin typeface="Arial" charset="0"/>
                <a:ea typeface="ＭＳ Ｐゴシック" pitchFamily="50" charset="-128"/>
              </a:defRPr>
            </a:lvl8pPr>
            <a:lvl9pPr marL="1828800" algn="l" rtl="0" fontAlgn="base">
              <a:spcBef>
                <a:spcPct val="0"/>
              </a:spcBef>
              <a:spcAft>
                <a:spcPct val="0"/>
              </a:spcAft>
              <a:defRPr kumimoji="1" sz="3800">
                <a:solidFill>
                  <a:schemeClr val="tx2"/>
                </a:solidFill>
                <a:latin typeface="Arial" charset="0"/>
                <a:ea typeface="ＭＳ Ｐゴシック" pitchFamily="50" charset="-128"/>
              </a:defRPr>
            </a:lvl9pPr>
          </a:lstStyle>
          <a:p>
            <a:pPr algn="ctr"/>
            <a:r>
              <a:rPr lang="ja-JP" altLang="en-US" sz="3600" kern="0" dirty="0">
                <a:solidFill>
                  <a:srgbClr val="0033CC"/>
                </a:solidFill>
                <a:ea typeface="HG丸ｺﾞｼｯｸM-PRO" pitchFamily="50" charset="-128"/>
              </a:rPr>
              <a:t> </a:t>
            </a:r>
            <a:endParaRPr lang="en-US" altLang="ja-JP" sz="3200" kern="0" dirty="0">
              <a:solidFill>
                <a:srgbClr val="0033CC"/>
              </a:solidFill>
              <a:ea typeface="HG丸ｺﾞｼｯｸM-PRO" pitchFamily="50" charset="-128"/>
            </a:endParaRPr>
          </a:p>
          <a:p>
            <a:pPr algn="ctr"/>
            <a:r>
              <a:rPr lang="ja-JP" altLang="en-US" sz="3600" kern="0" dirty="0">
                <a:solidFill>
                  <a:srgbClr val="0033CC"/>
                </a:solidFill>
                <a:ea typeface="HG丸ｺﾞｼｯｸM-PRO" pitchFamily="50" charset="-128"/>
              </a:rPr>
              <a:t>お疲れさま</a:t>
            </a:r>
            <a:r>
              <a:rPr lang="ja-JP" altLang="en-US" sz="3600" kern="0" dirty="0" err="1">
                <a:solidFill>
                  <a:srgbClr val="0033CC"/>
                </a:solidFill>
                <a:ea typeface="HG丸ｺﾞｼｯｸM-PRO" pitchFamily="50" charset="-128"/>
              </a:rPr>
              <a:t>で</a:t>
            </a:r>
            <a:r>
              <a:rPr lang="ja-JP" altLang="en-US" sz="3600" kern="0" dirty="0">
                <a:solidFill>
                  <a:srgbClr val="0033CC"/>
                </a:solidFill>
                <a:ea typeface="HG丸ｺﾞｼｯｸM-PRO" pitchFamily="50" charset="-128"/>
              </a:rPr>
              <a:t>した。</a:t>
            </a:r>
          </a:p>
        </p:txBody>
      </p:sp>
      <p:pic>
        <p:nvPicPr>
          <p:cNvPr id="4" name="図 3">
            <a:extLst>
              <a:ext uri="{FF2B5EF4-FFF2-40B4-BE49-F238E27FC236}">
                <a16:creationId xmlns:a16="http://schemas.microsoft.com/office/drawing/2014/main" id="{0DF9A316-9CD2-4B34-B3C9-3D4D070A8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773" y="3789040"/>
            <a:ext cx="1616404" cy="2279129"/>
          </a:xfrm>
          <a:prstGeom prst="rect">
            <a:avLst/>
          </a:prstGeom>
        </p:spPr>
      </p:pic>
    </p:spTree>
    <p:extLst>
      <p:ext uri="{BB962C8B-B14F-4D97-AF65-F5344CB8AC3E}">
        <p14:creationId xmlns:p14="http://schemas.microsoft.com/office/powerpoint/2010/main" val="186626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40B041B-98AE-4C04-BE7A-A303E5F064F6}"/>
              </a:ext>
            </a:extLst>
          </p:cNvPr>
          <p:cNvSpPr txBox="1">
            <a:spLocks/>
          </p:cNvSpPr>
          <p:nvPr/>
        </p:nvSpPr>
        <p:spPr bwMode="auto">
          <a:xfrm>
            <a:off x="395536" y="406149"/>
            <a:ext cx="7242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r>
              <a:rPr lang="ja-JP" altLang="en-US" sz="3600" kern="0" dirty="0">
                <a:solidFill>
                  <a:schemeClr val="accent5">
                    <a:lumMod val="90000"/>
                  </a:schemeClr>
                </a:solidFill>
                <a:ea typeface="HG丸ｺﾞｼｯｸM-PRO" pitchFamily="50" charset="-128"/>
              </a:rPr>
              <a:t>●</a:t>
            </a:r>
            <a:r>
              <a:rPr lang="ja-JP" altLang="en-US" sz="3600" kern="0" dirty="0">
                <a:latin typeface="HG丸ｺﾞｼｯｸM-PRO" panose="020F0600000000000000" pitchFamily="50" charset="-128"/>
                <a:ea typeface="HG丸ｺﾞｼｯｸM-PRO" panose="020F0600000000000000" pitchFamily="50" charset="-128"/>
              </a:rPr>
              <a:t>心のケアロードマップ</a:t>
            </a:r>
            <a:endParaRPr lang="en-US" altLang="ja-JP" sz="3600" kern="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endParaRPr lang="en-US" altLang="ja-JP" sz="2400" i="0" dirty="0">
              <a:solidFill>
                <a:schemeClr val="tx2"/>
              </a:solidFill>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29D08449-46C4-4166-BB38-B55E6F475DE3}"/>
              </a:ext>
            </a:extLst>
          </p:cNvPr>
          <p:cNvSpPr/>
          <p:nvPr/>
        </p:nvSpPr>
        <p:spPr bwMode="auto">
          <a:xfrm>
            <a:off x="8100391" y="1421812"/>
            <a:ext cx="801381" cy="26670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4000" b="0" i="0" u="none" strike="noStrike" cap="none" normalizeH="0" baseline="0">
              <a:ln>
                <a:noFill/>
              </a:ln>
              <a:solidFill>
                <a:srgbClr val="0033CC"/>
              </a:solidFill>
              <a:effectLst/>
              <a:latin typeface="Arial" charset="0"/>
              <a:ea typeface="HG丸ｺﾞｼｯｸM-PRO" pitchFamily="50" charset="-128"/>
            </a:endParaRPr>
          </a:p>
        </p:txBody>
      </p:sp>
      <p:pic>
        <p:nvPicPr>
          <p:cNvPr id="7" name="図 6" descr="○心のケアロードマップ.pdf - Adobe Acrobat Reader DC">
            <a:extLst>
              <a:ext uri="{FF2B5EF4-FFF2-40B4-BE49-F238E27FC236}">
                <a16:creationId xmlns:a16="http://schemas.microsoft.com/office/drawing/2014/main" id="{221CA4B9-BC0C-4096-99D8-1FD1A07EE830}"/>
              </a:ext>
            </a:extLst>
          </p:cNvPr>
          <p:cNvPicPr>
            <a:picLocks noChangeAspect="1"/>
          </p:cNvPicPr>
          <p:nvPr/>
        </p:nvPicPr>
        <p:blipFill rotWithShape="1">
          <a:blip r:embed="rId2">
            <a:extLst>
              <a:ext uri="{28A0092B-C50C-407E-A947-70E740481C1C}">
                <a14:useLocalDpi xmlns:a14="http://schemas.microsoft.com/office/drawing/2010/main" val="0"/>
              </a:ext>
            </a:extLst>
          </a:blip>
          <a:srcRect l="14562" t="23670" r="19288" b="3191"/>
          <a:stretch/>
        </p:blipFill>
        <p:spPr>
          <a:xfrm>
            <a:off x="626877" y="1340768"/>
            <a:ext cx="7885940" cy="4968552"/>
          </a:xfrm>
          <a:prstGeom prst="rect">
            <a:avLst/>
          </a:prstGeom>
          <a:ln>
            <a:solidFill>
              <a:schemeClr val="tx1"/>
            </a:solidFill>
          </a:ln>
        </p:spPr>
      </p:pic>
    </p:spTree>
    <p:extLst>
      <p:ext uri="{BB962C8B-B14F-4D97-AF65-F5344CB8AC3E}">
        <p14:creationId xmlns:p14="http://schemas.microsoft.com/office/powerpoint/2010/main" val="17069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7A529-A111-49F7-A8DE-490EEC891F14}"/>
              </a:ext>
            </a:extLst>
          </p:cNvPr>
          <p:cNvSpPr txBox="1">
            <a:spLocks/>
          </p:cNvSpPr>
          <p:nvPr/>
        </p:nvSpPr>
        <p:spPr bwMode="auto">
          <a:xfrm>
            <a:off x="611560" y="441937"/>
            <a:ext cx="72421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r>
              <a:rPr lang="ja-JP" altLang="en-US" sz="3600" kern="0" dirty="0">
                <a:solidFill>
                  <a:schemeClr val="accent5">
                    <a:lumMod val="90000"/>
                  </a:schemeClr>
                </a:solidFill>
                <a:ea typeface="HG丸ｺﾞｼｯｸM-PRO" pitchFamily="50" charset="-128"/>
              </a:rPr>
              <a:t>●</a:t>
            </a:r>
            <a:r>
              <a:rPr lang="ja-JP" altLang="en-US" sz="3600" kern="0" dirty="0">
                <a:latin typeface="HG丸ｺﾞｼｯｸM-PRO" panose="020F0600000000000000" pitchFamily="50" charset="-128"/>
                <a:ea typeface="HG丸ｺﾞｼｯｸM-PRO" panose="020F0600000000000000" pitchFamily="50" charset="-128"/>
              </a:rPr>
              <a:t>コロナ・ストレスにおける</a:t>
            </a:r>
            <a:endParaRPr lang="en-US" altLang="ja-JP" sz="3600" kern="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r>
              <a:rPr lang="ja-JP" altLang="en-US" sz="3600" kern="0" dirty="0">
                <a:latin typeface="HG丸ｺﾞｼｯｸM-PRO" panose="020F0600000000000000" pitchFamily="50" charset="-128"/>
                <a:ea typeface="HG丸ｺﾞｼｯｸM-PRO" panose="020F0600000000000000" pitchFamily="50" charset="-128"/>
              </a:rPr>
              <a:t>　心身の変化</a:t>
            </a:r>
            <a:endParaRPr lang="en-US" altLang="ja-JP" sz="3600" kern="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endParaRPr lang="en-US" altLang="ja-JP" sz="2400" i="0" dirty="0">
              <a:solidFill>
                <a:schemeClr val="tx2"/>
              </a:solidFill>
              <a:latin typeface="HG丸ｺﾞｼｯｸM-PRO" panose="020F0600000000000000" pitchFamily="50" charset="-128"/>
              <a:ea typeface="HG丸ｺﾞｼｯｸM-PRO" panose="020F0600000000000000" pitchFamily="50" charset="-128"/>
            </a:endParaRPr>
          </a:p>
        </p:txBody>
      </p:sp>
      <p:sp>
        <p:nvSpPr>
          <p:cNvPr id="4" name="涙形 3">
            <a:extLst>
              <a:ext uri="{FF2B5EF4-FFF2-40B4-BE49-F238E27FC236}">
                <a16:creationId xmlns:a16="http://schemas.microsoft.com/office/drawing/2014/main" id="{DFB2DC45-9E00-4454-A305-3A3D039E2A7C}"/>
              </a:ext>
            </a:extLst>
          </p:cNvPr>
          <p:cNvSpPr/>
          <p:nvPr/>
        </p:nvSpPr>
        <p:spPr bwMode="auto">
          <a:xfrm rot="18854525">
            <a:off x="3708316" y="1708148"/>
            <a:ext cx="1732137" cy="1773539"/>
          </a:xfrm>
          <a:prstGeom prst="teardrop">
            <a:avLst>
              <a:gd name="adj" fmla="val 103378"/>
            </a:avLst>
          </a:prstGeom>
          <a:solidFill>
            <a:schemeClr val="bg2">
              <a:lumMod val="7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ja-JP" altLang="en-US" dirty="0"/>
          </a:p>
        </p:txBody>
      </p:sp>
      <p:sp>
        <p:nvSpPr>
          <p:cNvPr id="5" name="涙形 4">
            <a:extLst>
              <a:ext uri="{FF2B5EF4-FFF2-40B4-BE49-F238E27FC236}">
                <a16:creationId xmlns:a16="http://schemas.microsoft.com/office/drawing/2014/main" id="{E6E7025A-8DEB-4FF4-95CF-553E7CDB8D7E}"/>
              </a:ext>
            </a:extLst>
          </p:cNvPr>
          <p:cNvSpPr/>
          <p:nvPr/>
        </p:nvSpPr>
        <p:spPr bwMode="auto">
          <a:xfrm rot="18854525">
            <a:off x="6615574" y="1680530"/>
            <a:ext cx="1712213" cy="1814482"/>
          </a:xfrm>
          <a:prstGeom prst="teardrop">
            <a:avLst>
              <a:gd name="adj" fmla="val 120289"/>
            </a:avLst>
          </a:prstGeom>
          <a:solidFill>
            <a:schemeClr val="accent2">
              <a:lumMod val="5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ja-JP" altLang="en-US" dirty="0"/>
          </a:p>
        </p:txBody>
      </p:sp>
      <p:sp>
        <p:nvSpPr>
          <p:cNvPr id="6" name="テキスト ボックス 7">
            <a:extLst>
              <a:ext uri="{FF2B5EF4-FFF2-40B4-BE49-F238E27FC236}">
                <a16:creationId xmlns:a16="http://schemas.microsoft.com/office/drawing/2014/main" id="{F578D818-6C5D-4272-A9BB-7FC2587907B3}"/>
              </a:ext>
            </a:extLst>
          </p:cNvPr>
          <p:cNvSpPr txBox="1">
            <a:spLocks noChangeArrowheads="1"/>
          </p:cNvSpPr>
          <p:nvPr/>
        </p:nvSpPr>
        <p:spPr bwMode="auto">
          <a:xfrm>
            <a:off x="3702240" y="2142668"/>
            <a:ext cx="18063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lgn="ctr">
              <a:spcBef>
                <a:spcPct val="0"/>
              </a:spcBef>
              <a:buClrTx/>
              <a:buSzTx/>
              <a:buFontTx/>
              <a:buNone/>
            </a:pPr>
            <a:r>
              <a:rPr lang="ja-JP" altLang="en-US" sz="2400" i="0" dirty="0">
                <a:solidFill>
                  <a:schemeClr val="bg1"/>
                </a:solidFill>
                <a:latin typeface="+mj-ea"/>
                <a:ea typeface="+mj-ea"/>
              </a:rPr>
              <a:t>普通の生活の喪失</a:t>
            </a:r>
            <a:endParaRPr lang="en-US" altLang="ja-JP" sz="2400" i="0" dirty="0">
              <a:solidFill>
                <a:schemeClr val="bg1"/>
              </a:solidFill>
              <a:latin typeface="+mj-ea"/>
              <a:ea typeface="+mj-ea"/>
            </a:endParaRPr>
          </a:p>
        </p:txBody>
      </p:sp>
      <p:sp>
        <p:nvSpPr>
          <p:cNvPr id="7" name="テキスト ボックス 10">
            <a:extLst>
              <a:ext uri="{FF2B5EF4-FFF2-40B4-BE49-F238E27FC236}">
                <a16:creationId xmlns:a16="http://schemas.microsoft.com/office/drawing/2014/main" id="{165E51A1-BD10-4E12-98B8-E49EF855800F}"/>
              </a:ext>
            </a:extLst>
          </p:cNvPr>
          <p:cNvSpPr txBox="1">
            <a:spLocks noChangeArrowheads="1"/>
          </p:cNvSpPr>
          <p:nvPr/>
        </p:nvSpPr>
        <p:spPr bwMode="auto">
          <a:xfrm>
            <a:off x="6616931" y="2163700"/>
            <a:ext cx="1795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lgn="ctr">
              <a:spcBef>
                <a:spcPct val="0"/>
              </a:spcBef>
              <a:buClrTx/>
              <a:buSzTx/>
              <a:buFontTx/>
              <a:buNone/>
            </a:pPr>
            <a:r>
              <a:rPr lang="ja-JP" altLang="en-US" sz="2400" dirty="0">
                <a:solidFill>
                  <a:schemeClr val="bg1"/>
                </a:solidFill>
                <a:latin typeface="+mj-ea"/>
                <a:ea typeface="+mj-ea"/>
              </a:rPr>
              <a:t>危機の継続</a:t>
            </a:r>
            <a:endParaRPr lang="en-US" altLang="ja-JP" sz="2400" i="0" dirty="0">
              <a:solidFill>
                <a:schemeClr val="bg1"/>
              </a:solidFill>
              <a:latin typeface="+mj-ea"/>
              <a:ea typeface="+mj-ea"/>
            </a:endParaRPr>
          </a:p>
        </p:txBody>
      </p:sp>
      <p:sp>
        <p:nvSpPr>
          <p:cNvPr id="8" name="テキスト ボックス 7">
            <a:extLst>
              <a:ext uri="{FF2B5EF4-FFF2-40B4-BE49-F238E27FC236}">
                <a16:creationId xmlns:a16="http://schemas.microsoft.com/office/drawing/2014/main" id="{FD505664-B758-4660-BBDF-D9992CC33D9F}"/>
              </a:ext>
            </a:extLst>
          </p:cNvPr>
          <p:cNvSpPr txBox="1">
            <a:spLocks noChangeArrowheads="1"/>
          </p:cNvSpPr>
          <p:nvPr/>
        </p:nvSpPr>
        <p:spPr bwMode="auto">
          <a:xfrm>
            <a:off x="3214693" y="3150510"/>
            <a:ext cx="2885951" cy="400110"/>
          </a:xfrm>
          <a:prstGeom prst="rect">
            <a:avLst/>
          </a:prstGeom>
          <a:solidFill>
            <a:schemeClr val="bg1">
              <a:lumMod val="75000"/>
            </a:schemeClr>
          </a:solidFill>
          <a:ln w="25400">
            <a:solidFill>
              <a:srgbClr val="FF0000"/>
            </a:solidFill>
            <a:miter lim="800000"/>
            <a:headEnd/>
            <a:tailEnd/>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2000" b="1" i="0" dirty="0">
                <a:latin typeface="HG丸ｺﾞｼｯｸM-PRO" panose="020F0600000000000000" pitchFamily="50" charset="-128"/>
                <a:ea typeface="HG丸ｺﾞｼｯｸM-PRO" panose="020F0600000000000000" pitchFamily="50" charset="-128"/>
              </a:rPr>
              <a:t>②</a:t>
            </a:r>
            <a:r>
              <a:rPr lang="ja-JP" altLang="en-US" sz="2000" b="1" dirty="0">
                <a:latin typeface="HG丸ｺﾞｼｯｸM-PRO" panose="020F0600000000000000" pitchFamily="50" charset="-128"/>
                <a:ea typeface="HG丸ｺﾞｼｯｸM-PRO" panose="020F0600000000000000" pitchFamily="50" charset="-128"/>
              </a:rPr>
              <a:t>緊張</a:t>
            </a:r>
            <a:r>
              <a:rPr lang="ja-JP" altLang="en-US" sz="2000" b="1" i="0" dirty="0">
                <a:latin typeface="HG丸ｺﾞｼｯｸM-PRO" panose="020F0600000000000000" pitchFamily="50" charset="-128"/>
                <a:ea typeface="HG丸ｺﾞｼｯｸM-PRO" panose="020F0600000000000000" pitchFamily="50" charset="-128"/>
              </a:rPr>
              <a:t>によるストレス</a:t>
            </a:r>
          </a:p>
        </p:txBody>
      </p:sp>
      <p:sp>
        <p:nvSpPr>
          <p:cNvPr id="9" name="テキスト ボックス 8">
            <a:extLst>
              <a:ext uri="{FF2B5EF4-FFF2-40B4-BE49-F238E27FC236}">
                <a16:creationId xmlns:a16="http://schemas.microsoft.com/office/drawing/2014/main" id="{66F0D9C8-5DC0-40E4-B65F-CC727EBE1109}"/>
              </a:ext>
            </a:extLst>
          </p:cNvPr>
          <p:cNvSpPr txBox="1">
            <a:spLocks noChangeArrowheads="1"/>
          </p:cNvSpPr>
          <p:nvPr/>
        </p:nvSpPr>
        <p:spPr bwMode="auto">
          <a:xfrm>
            <a:off x="6209474" y="2796567"/>
            <a:ext cx="2793518" cy="707886"/>
          </a:xfrm>
          <a:prstGeom prst="rect">
            <a:avLst/>
          </a:prstGeom>
          <a:solidFill>
            <a:schemeClr val="bg1">
              <a:lumMod val="85000"/>
            </a:schemeClr>
          </a:solidFill>
          <a:ln w="25400">
            <a:solidFill>
              <a:srgbClr val="FF0000"/>
            </a:solidFill>
            <a:miter lim="800000"/>
            <a:headEnd/>
            <a:tailEnd/>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2000" b="1" i="0" dirty="0">
                <a:latin typeface="HG丸ｺﾞｼｯｸM-PRO" panose="020F0600000000000000" pitchFamily="50" charset="-128"/>
                <a:ea typeface="HG丸ｺﾞｼｯｸM-PRO" panose="020F0600000000000000" pitchFamily="50" charset="-128"/>
              </a:rPr>
              <a:t>③</a:t>
            </a:r>
            <a:r>
              <a:rPr lang="ja-JP" altLang="en-US" sz="2000" b="1" dirty="0">
                <a:latin typeface="HG丸ｺﾞｼｯｸM-PRO" panose="020F0600000000000000" pitchFamily="50" charset="-128"/>
                <a:ea typeface="HG丸ｺﾞｼｯｸM-PRO" panose="020F0600000000000000" pitchFamily="50" charset="-128"/>
              </a:rPr>
              <a:t>継続する</a:t>
            </a:r>
            <a:endParaRPr lang="en-US" altLang="ja-JP" sz="2000" b="1" dirty="0">
              <a:latin typeface="HG丸ｺﾞｼｯｸM-PRO" panose="020F0600000000000000" pitchFamily="50" charset="-128"/>
              <a:ea typeface="HG丸ｺﾞｼｯｸM-PRO" panose="020F0600000000000000" pitchFamily="50" charset="-128"/>
            </a:endParaRPr>
          </a:p>
          <a:p>
            <a:pPr>
              <a:defRPr/>
            </a:pPr>
            <a:r>
              <a:rPr lang="ja-JP" altLang="en-US" sz="2000" b="1" dirty="0">
                <a:latin typeface="HG丸ｺﾞｼｯｸM-PRO" panose="020F0600000000000000" pitchFamily="50" charset="-128"/>
                <a:ea typeface="HG丸ｺﾞｼｯｸM-PRO" panose="020F0600000000000000" pitchFamily="50" charset="-128"/>
              </a:rPr>
              <a:t>　生活変化</a:t>
            </a:r>
            <a:r>
              <a:rPr lang="ja-JP" altLang="en-US" sz="2000" b="1" i="0" dirty="0">
                <a:latin typeface="HG丸ｺﾞｼｯｸM-PRO" panose="020F0600000000000000" pitchFamily="50" charset="-128"/>
                <a:ea typeface="HG丸ｺﾞｼｯｸM-PRO" panose="020F0600000000000000" pitchFamily="50" charset="-128"/>
              </a:rPr>
              <a:t>のストレス</a:t>
            </a:r>
          </a:p>
        </p:txBody>
      </p:sp>
      <p:sp>
        <p:nvSpPr>
          <p:cNvPr id="10" name="星 7 9">
            <a:extLst>
              <a:ext uri="{FF2B5EF4-FFF2-40B4-BE49-F238E27FC236}">
                <a16:creationId xmlns:a16="http://schemas.microsoft.com/office/drawing/2014/main" id="{3337B72B-30A5-47B8-B4E9-1A0E505FD287}"/>
              </a:ext>
            </a:extLst>
          </p:cNvPr>
          <p:cNvSpPr/>
          <p:nvPr/>
        </p:nvSpPr>
        <p:spPr bwMode="auto">
          <a:xfrm>
            <a:off x="320657" y="1700808"/>
            <a:ext cx="2658665" cy="1934770"/>
          </a:xfrm>
          <a:prstGeom prst="star7">
            <a:avLst>
              <a:gd name="adj" fmla="val 27298"/>
              <a:gd name="hf" fmla="val 102572"/>
              <a:gd name="vf" fmla="val 105210"/>
            </a:avLst>
          </a:prstGeom>
          <a:solidFill>
            <a:srgbClr val="FF5050"/>
          </a:solidFill>
          <a:ln w="9525" cap="flat" cmpd="sng" algn="ctr">
            <a:solidFill>
              <a:schemeClr val="tx1"/>
            </a:solidFill>
            <a:prstDash val="solid"/>
            <a:miter lim="800000"/>
            <a:headEnd type="none" w="med" len="med"/>
            <a:tailEnd type="none" w="med" len="med"/>
          </a:ln>
          <a:effectLst/>
        </p:spPr>
        <p:txBody>
          <a:bodyPr wrap="none"/>
          <a:lstStyle/>
          <a:p>
            <a:pPr>
              <a:defRPr/>
            </a:pPr>
            <a:endParaRPr lang="ja-JP" altLang="en-US" sz="2000" b="1" i="0" dirty="0"/>
          </a:p>
        </p:txBody>
      </p:sp>
      <p:sp>
        <p:nvSpPr>
          <p:cNvPr id="11" name="テキスト ボックス 6">
            <a:extLst>
              <a:ext uri="{FF2B5EF4-FFF2-40B4-BE49-F238E27FC236}">
                <a16:creationId xmlns:a16="http://schemas.microsoft.com/office/drawing/2014/main" id="{165E3A6E-96B3-4C91-9D48-47B1BD40E33C}"/>
              </a:ext>
            </a:extLst>
          </p:cNvPr>
          <p:cNvSpPr txBox="1">
            <a:spLocks noChangeArrowheads="1"/>
          </p:cNvSpPr>
          <p:nvPr/>
        </p:nvSpPr>
        <p:spPr bwMode="auto">
          <a:xfrm>
            <a:off x="473236" y="3448238"/>
            <a:ext cx="2376488" cy="400110"/>
          </a:xfrm>
          <a:prstGeom prst="rect">
            <a:avLst/>
          </a:prstGeom>
          <a:solidFill>
            <a:schemeClr val="bg1">
              <a:lumMod val="75000"/>
            </a:schemeClr>
          </a:solidFill>
          <a:ln w="25400">
            <a:solidFill>
              <a:srgbClr val="FF0000"/>
            </a:solidFill>
            <a:miter lim="800000"/>
            <a:headEnd/>
            <a:tailEnd/>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2000" b="1" i="0" dirty="0">
                <a:latin typeface="HG丸ｺﾞｼｯｸM-PRO" panose="020F0600000000000000" pitchFamily="50" charset="-128"/>
                <a:ea typeface="HG丸ｺﾞｼｯｸM-PRO" panose="020F0600000000000000" pitchFamily="50" charset="-128"/>
              </a:rPr>
              <a:t>①恐怖のストレス</a:t>
            </a:r>
          </a:p>
        </p:txBody>
      </p:sp>
      <p:sp>
        <p:nvSpPr>
          <p:cNvPr id="12" name="テキスト ボックス 19">
            <a:extLst>
              <a:ext uri="{FF2B5EF4-FFF2-40B4-BE49-F238E27FC236}">
                <a16:creationId xmlns:a16="http://schemas.microsoft.com/office/drawing/2014/main" id="{3CA51FAA-2A9C-475B-9E26-5F4D21413015}"/>
              </a:ext>
            </a:extLst>
          </p:cNvPr>
          <p:cNvSpPr txBox="1">
            <a:spLocks noChangeArrowheads="1"/>
          </p:cNvSpPr>
          <p:nvPr/>
        </p:nvSpPr>
        <p:spPr bwMode="auto">
          <a:xfrm>
            <a:off x="755637" y="2276872"/>
            <a:ext cx="17377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lgn="ctr">
              <a:spcBef>
                <a:spcPct val="0"/>
              </a:spcBef>
              <a:buClrTx/>
              <a:buSzTx/>
              <a:buFontTx/>
              <a:buNone/>
            </a:pPr>
            <a:r>
              <a:rPr lang="ja-JP" altLang="en-US" sz="2400" dirty="0">
                <a:solidFill>
                  <a:schemeClr val="bg1"/>
                </a:solidFill>
                <a:latin typeface="+mj-ea"/>
                <a:ea typeface="+mj-ea"/>
              </a:rPr>
              <a:t>恐怖</a:t>
            </a:r>
            <a:endParaRPr lang="en-US" altLang="ja-JP" sz="2400" dirty="0">
              <a:solidFill>
                <a:schemeClr val="bg1"/>
              </a:solidFill>
              <a:latin typeface="+mj-ea"/>
              <a:ea typeface="+mj-ea"/>
            </a:endParaRPr>
          </a:p>
          <a:p>
            <a:pPr algn="ctr">
              <a:spcBef>
                <a:spcPct val="0"/>
              </a:spcBef>
              <a:buClrTx/>
              <a:buSzTx/>
              <a:buFontTx/>
              <a:buNone/>
            </a:pPr>
            <a:r>
              <a:rPr lang="ja-JP" altLang="en-US" sz="1800" i="0" dirty="0">
                <a:solidFill>
                  <a:schemeClr val="bg1"/>
                </a:solidFill>
                <a:latin typeface="+mj-ea"/>
                <a:ea typeface="+mj-ea"/>
              </a:rPr>
              <a:t>いつ感染するか</a:t>
            </a:r>
            <a:r>
              <a:rPr lang="ja-JP" altLang="en-US" sz="1600" i="0" dirty="0">
                <a:solidFill>
                  <a:schemeClr val="bg1"/>
                </a:solidFill>
                <a:latin typeface="+mj-ea"/>
                <a:ea typeface="+mj-ea"/>
              </a:rPr>
              <a:t>わからない</a:t>
            </a:r>
            <a:endParaRPr lang="en-US" altLang="ja-JP" sz="2400" i="0" dirty="0">
              <a:solidFill>
                <a:schemeClr val="bg1"/>
              </a:solidFill>
              <a:latin typeface="+mj-ea"/>
              <a:ea typeface="+mj-ea"/>
            </a:endParaRPr>
          </a:p>
        </p:txBody>
      </p:sp>
      <p:cxnSp>
        <p:nvCxnSpPr>
          <p:cNvPr id="13" name="直線矢印コネクタ 12">
            <a:extLst>
              <a:ext uri="{FF2B5EF4-FFF2-40B4-BE49-F238E27FC236}">
                <a16:creationId xmlns:a16="http://schemas.microsoft.com/office/drawing/2014/main" id="{6D1ABC50-009A-4AB4-8A1C-8EC6D2D9E763}"/>
              </a:ext>
            </a:extLst>
          </p:cNvPr>
          <p:cNvCxnSpPr/>
          <p:nvPr/>
        </p:nvCxnSpPr>
        <p:spPr>
          <a:xfrm flipV="1">
            <a:off x="2850864" y="3795882"/>
            <a:ext cx="6030664" cy="7145"/>
          </a:xfrm>
          <a:prstGeom prst="straightConnector1">
            <a:avLst/>
          </a:prstGeom>
          <a:ln w="825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488A8E5-6733-4F2A-AD89-732D4C70C019}"/>
              </a:ext>
            </a:extLst>
          </p:cNvPr>
          <p:cNvCxnSpPr>
            <a:cxnSpLocks/>
          </p:cNvCxnSpPr>
          <p:nvPr/>
        </p:nvCxnSpPr>
        <p:spPr>
          <a:xfrm>
            <a:off x="4523066" y="3557737"/>
            <a:ext cx="195377" cy="268121"/>
          </a:xfrm>
          <a:prstGeom prst="straightConnector1">
            <a:avLst/>
          </a:prstGeom>
          <a:ln w="635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5410C843-B585-460E-B5BE-3203A6A0E4B0}"/>
              </a:ext>
            </a:extLst>
          </p:cNvPr>
          <p:cNvCxnSpPr>
            <a:cxnSpLocks/>
          </p:cNvCxnSpPr>
          <p:nvPr/>
        </p:nvCxnSpPr>
        <p:spPr>
          <a:xfrm>
            <a:off x="7493897" y="3488461"/>
            <a:ext cx="224669" cy="37438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BCFF9A2E-3E32-4C9A-8103-75A42173C909}"/>
              </a:ext>
            </a:extLst>
          </p:cNvPr>
          <p:cNvSpPr/>
          <p:nvPr/>
        </p:nvSpPr>
        <p:spPr bwMode="auto">
          <a:xfrm>
            <a:off x="1033859" y="3986162"/>
            <a:ext cx="7369167" cy="2730919"/>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rgbClr val="002060"/>
                </a:solidFill>
                <a:latin typeface="Arial" charset="0"/>
                <a:ea typeface="HG丸ｺﾞｼｯｸM-PRO" pitchFamily="50" charset="-128"/>
              </a:rPr>
              <a:t>・いつ感染するかの恐怖　</a:t>
            </a:r>
            <a:endParaRPr lang="en-US" altLang="ja-JP" sz="1600" dirty="0">
              <a:solidFill>
                <a:srgbClr val="002060"/>
              </a:solidFill>
              <a:latin typeface="Arial" charset="0"/>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rgbClr val="002060"/>
                </a:solidFill>
                <a:latin typeface="Arial" charset="0"/>
                <a:ea typeface="HG丸ｺﾞｼｯｸM-PRO" pitchFamily="50" charset="-128"/>
              </a:rPr>
              <a:t>・環境や他者への不安感、不信感</a:t>
            </a:r>
            <a:endParaRPr lang="en-US" altLang="ja-JP" sz="1600" dirty="0">
              <a:solidFill>
                <a:srgbClr val="002060"/>
              </a:solidFill>
              <a:latin typeface="Arial" charset="0"/>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rgbClr val="002060"/>
                </a:solidFill>
                <a:latin typeface="Arial" charset="0"/>
                <a:ea typeface="HG丸ｺﾞｼｯｸM-PRO" pitchFamily="50" charset="-128"/>
              </a:rPr>
              <a:t>・自分が感染させるのではという自責感</a:t>
            </a:r>
            <a:endParaRPr lang="en-US" altLang="ja-JP" sz="1600" dirty="0">
              <a:solidFill>
                <a:srgbClr val="002060"/>
              </a:solidFill>
              <a:latin typeface="Arial" charset="0"/>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rgbClr val="002060"/>
                </a:solidFill>
                <a:latin typeface="Arial" charset="0"/>
                <a:ea typeface="HG丸ｺﾞｼｯｸM-PRO" pitchFamily="50" charset="-128"/>
              </a:rPr>
              <a:t>・外出自粛や人と人の間をあけることによる孤独感　　　　　</a:t>
            </a:r>
            <a:endParaRPr lang="en-US" altLang="ja-JP" sz="1600" dirty="0">
              <a:solidFill>
                <a:srgbClr val="002060"/>
              </a:solidFill>
              <a:latin typeface="Arial" charset="0"/>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rgbClr val="002060"/>
                </a:solidFill>
                <a:latin typeface="Arial" charset="0"/>
                <a:ea typeface="HG丸ｺﾞｼｯｸM-PRO" pitchFamily="50" charset="-128"/>
              </a:rPr>
              <a:t>・感染隔離への予期不安</a:t>
            </a:r>
            <a:endParaRPr lang="en-US" altLang="ja-JP" sz="1600" dirty="0">
              <a:solidFill>
                <a:srgbClr val="002060"/>
              </a:solidFill>
              <a:latin typeface="Arial" charset="0"/>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rgbClr val="002060"/>
                </a:solidFill>
                <a:latin typeface="Arial" charset="0"/>
                <a:ea typeface="HG丸ｺﾞｼｯｸM-PRO" pitchFamily="50" charset="-128"/>
              </a:rPr>
              <a:t>・感染悪化からの死への恐怖</a:t>
            </a:r>
            <a:endParaRPr lang="en-US" altLang="ja-JP" sz="1600" dirty="0">
              <a:solidFill>
                <a:srgbClr val="002060"/>
              </a:solidFill>
              <a:latin typeface="Arial" charset="0"/>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rgbClr val="002060"/>
                </a:solidFill>
                <a:latin typeface="Arial" charset="0"/>
                <a:ea typeface="HG丸ｺﾞｼｯｸM-PRO" pitchFamily="50" charset="-128"/>
              </a:rPr>
              <a:t>・閉塞感や見通せないことからの抑うつ状態、マイナス思考</a:t>
            </a:r>
            <a:endParaRPr lang="en-US" altLang="ja-JP" sz="1600" dirty="0">
              <a:solidFill>
                <a:srgbClr val="002060"/>
              </a:solidFill>
              <a:latin typeface="Arial" charset="0"/>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rgbClr val="002060"/>
                </a:solidFill>
                <a:latin typeface="Arial" charset="0"/>
                <a:ea typeface="HG丸ｺﾞｼｯｸM-PRO" pitchFamily="50" charset="-128"/>
              </a:rPr>
              <a:t>・過覚醒（イライラ、落ち着かない、眠れない）</a:t>
            </a:r>
            <a:endParaRPr lang="en-US" altLang="ja-JP" sz="1600" dirty="0">
              <a:solidFill>
                <a:srgbClr val="002060"/>
              </a:solidFill>
              <a:latin typeface="Arial" charset="0"/>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rgbClr val="002060"/>
                </a:solidFill>
                <a:latin typeface="Arial" charset="0"/>
                <a:ea typeface="HG丸ｺﾞｼｯｸM-PRO" pitchFamily="50" charset="-128"/>
              </a:rPr>
              <a:t>・麻痺（自分は大丈夫と思い込む、正常バイアス）</a:t>
            </a:r>
            <a:endParaRPr lang="en-US" altLang="ja-JP" sz="1600" dirty="0">
              <a:solidFill>
                <a:srgbClr val="002060"/>
              </a:solidFill>
              <a:latin typeface="Arial" charset="0"/>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rgbClr val="002060"/>
                </a:solidFill>
                <a:latin typeface="Arial" charset="0"/>
                <a:ea typeface="HG丸ｺﾞｼｯｸM-PRO" pitchFamily="50" charset="-128"/>
              </a:rPr>
              <a:t>・身体症状（倦怠感、頭痛、腹痛、食欲変化、疾患の悪化）</a:t>
            </a:r>
            <a:endParaRPr lang="en-US" altLang="ja-JP" sz="1600" dirty="0">
              <a:solidFill>
                <a:srgbClr val="002060"/>
              </a:solidFill>
              <a:latin typeface="Arial" charset="0"/>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a:solidFill>
                  <a:srgbClr val="002060"/>
                </a:solidFill>
                <a:latin typeface="Arial" charset="0"/>
                <a:ea typeface="HG丸ｺﾞｼｯｸM-PRO" pitchFamily="50" charset="-128"/>
              </a:rPr>
              <a:t>・行動変化（退行現象、チック、登校しぶり、問題行動）</a:t>
            </a:r>
            <a:endParaRPr lang="en-US" altLang="ja-JP" sz="1600" dirty="0">
              <a:solidFill>
                <a:srgbClr val="002060"/>
              </a:solidFill>
              <a:latin typeface="Arial" charset="0"/>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0033CC"/>
              </a:solidFill>
              <a:effectLst/>
              <a:latin typeface="Arial" charset="0"/>
              <a:ea typeface="HG丸ｺﾞｼｯｸM-PRO" pitchFamily="50" charset="-128"/>
            </a:endParaRPr>
          </a:p>
        </p:txBody>
      </p:sp>
      <p:sp>
        <p:nvSpPr>
          <p:cNvPr id="17" name="角丸四角形 5">
            <a:extLst>
              <a:ext uri="{FF2B5EF4-FFF2-40B4-BE49-F238E27FC236}">
                <a16:creationId xmlns:a16="http://schemas.microsoft.com/office/drawing/2014/main" id="{1F3702D2-4808-4C4F-A684-B879CE880F22}"/>
              </a:ext>
            </a:extLst>
          </p:cNvPr>
          <p:cNvSpPr/>
          <p:nvPr/>
        </p:nvSpPr>
        <p:spPr bwMode="auto">
          <a:xfrm>
            <a:off x="6516216" y="4108111"/>
            <a:ext cx="2395941" cy="969930"/>
          </a:xfrm>
          <a:prstGeom prst="roundRect">
            <a:avLst/>
          </a:prstGeom>
          <a:solidFill>
            <a:srgbClr val="FFFF99"/>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solidFill>
                  <a:schemeClr val="tx1"/>
                </a:solidFill>
                <a:latin typeface="Arial" charset="0"/>
                <a:ea typeface="HG丸ｺﾞｼｯｸM-PRO" pitchFamily="50" charset="-128"/>
              </a:rPr>
              <a:t>これらは</a:t>
            </a:r>
            <a:endParaRPr lang="en-US" altLang="ja-JP" sz="1800" dirty="0">
              <a:solidFill>
                <a:schemeClr val="tx1"/>
              </a:solidFill>
              <a:latin typeface="Arial" charset="0"/>
              <a:ea typeface="HG丸ｺﾞｼｯｸM-PRO"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solidFill>
                  <a:schemeClr val="tx1"/>
                </a:solidFill>
                <a:latin typeface="Arial" charset="0"/>
                <a:ea typeface="HG丸ｺﾞｼｯｸM-PRO" pitchFamily="50" charset="-128"/>
              </a:rPr>
              <a:t>あたり前の反応だが</a:t>
            </a:r>
            <a:endParaRPr lang="en-US" altLang="ja-JP" sz="1800" dirty="0">
              <a:solidFill>
                <a:schemeClr val="tx1"/>
              </a:solidFill>
              <a:latin typeface="Arial" charset="0"/>
              <a:ea typeface="HG丸ｺﾞｼｯｸM-PRO"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HG丸ｺﾞｼｯｸM-PRO" pitchFamily="50" charset="-128"/>
              </a:rPr>
              <a:t>つらい状態</a:t>
            </a:r>
            <a:endParaRPr kumimoji="1" lang="ja-JP" altLang="en-US" sz="2000" b="0" i="0" u="none" strike="noStrike" cap="none" normalizeH="0" baseline="0" dirty="0">
              <a:ln>
                <a:noFill/>
              </a:ln>
              <a:solidFill>
                <a:schemeClr val="tx1"/>
              </a:solidFill>
              <a:effectLst/>
              <a:latin typeface="Arial" charset="0"/>
              <a:ea typeface="HG丸ｺﾞｼｯｸM-PRO" pitchFamily="50" charset="-128"/>
            </a:endParaRPr>
          </a:p>
        </p:txBody>
      </p:sp>
    </p:spTree>
    <p:extLst>
      <p:ext uri="{BB962C8B-B14F-4D97-AF65-F5344CB8AC3E}">
        <p14:creationId xmlns:p14="http://schemas.microsoft.com/office/powerpoint/2010/main" val="389543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56E5AE-FF02-4149-8F35-D99BCCC6BC00}"/>
              </a:ext>
            </a:extLst>
          </p:cNvPr>
          <p:cNvSpPr txBox="1">
            <a:spLocks/>
          </p:cNvSpPr>
          <p:nvPr/>
        </p:nvSpPr>
        <p:spPr bwMode="auto">
          <a:xfrm>
            <a:off x="611560" y="618003"/>
            <a:ext cx="7242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r>
              <a:rPr lang="ja-JP" altLang="en-US" sz="3600" kern="0" dirty="0">
                <a:solidFill>
                  <a:schemeClr val="accent5">
                    <a:lumMod val="90000"/>
                  </a:schemeClr>
                </a:solidFill>
                <a:ea typeface="HG丸ｺﾞｼｯｸM-PRO" pitchFamily="50" charset="-128"/>
              </a:rPr>
              <a:t>●</a:t>
            </a:r>
            <a:r>
              <a:rPr lang="ja-JP" altLang="en-US" sz="3600" kern="0" dirty="0">
                <a:latin typeface="HG丸ｺﾞｼｯｸM-PRO" panose="020F0600000000000000" pitchFamily="50" charset="-128"/>
                <a:ea typeface="HG丸ｺﾞｼｯｸM-PRO" panose="020F0600000000000000" pitchFamily="50" charset="-128"/>
              </a:rPr>
              <a:t>コロナ・ストレスサイン</a:t>
            </a:r>
            <a:endParaRPr lang="en-US" altLang="ja-JP" sz="3600" kern="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endParaRPr lang="en-US" altLang="ja-JP" sz="2400" i="0" dirty="0">
              <a:solidFill>
                <a:schemeClr val="tx2"/>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C44AF2FB-811F-4F48-9C19-D0361EF51B90}"/>
              </a:ext>
            </a:extLst>
          </p:cNvPr>
          <p:cNvPicPr>
            <a:picLocks noChangeAspect="1"/>
          </p:cNvPicPr>
          <p:nvPr/>
        </p:nvPicPr>
        <p:blipFill>
          <a:blip r:embed="rId2"/>
          <a:stretch>
            <a:fillRect/>
          </a:stretch>
        </p:blipFill>
        <p:spPr>
          <a:xfrm>
            <a:off x="395536" y="1484784"/>
            <a:ext cx="8544054" cy="4182089"/>
          </a:xfrm>
          <a:prstGeom prst="rect">
            <a:avLst/>
          </a:prstGeom>
        </p:spPr>
      </p:pic>
    </p:spTree>
    <p:extLst>
      <p:ext uri="{BB962C8B-B14F-4D97-AF65-F5344CB8AC3E}">
        <p14:creationId xmlns:p14="http://schemas.microsoft.com/office/powerpoint/2010/main" val="261967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56E5AE-FF02-4149-8F35-D99BCCC6BC00}"/>
              </a:ext>
            </a:extLst>
          </p:cNvPr>
          <p:cNvSpPr txBox="1">
            <a:spLocks/>
          </p:cNvSpPr>
          <p:nvPr/>
        </p:nvSpPr>
        <p:spPr bwMode="auto">
          <a:xfrm>
            <a:off x="611560" y="618003"/>
            <a:ext cx="7242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r>
              <a:rPr lang="ja-JP" altLang="en-US" sz="3600" kern="0" dirty="0">
                <a:solidFill>
                  <a:schemeClr val="accent5">
                    <a:lumMod val="90000"/>
                  </a:schemeClr>
                </a:solidFill>
                <a:ea typeface="HG丸ｺﾞｼｯｸM-PRO" pitchFamily="50" charset="-128"/>
              </a:rPr>
              <a:t>●</a:t>
            </a:r>
            <a:r>
              <a:rPr lang="ja-JP" altLang="en-US" sz="3600" kern="0" dirty="0">
                <a:latin typeface="HG丸ｺﾞｼｯｸM-PRO" panose="020F0600000000000000" pitchFamily="50" charset="-128"/>
                <a:ea typeface="HG丸ｺﾞｼｯｸM-PRO" panose="020F0600000000000000" pitchFamily="50" charset="-128"/>
              </a:rPr>
              <a:t>コロナ・ストレスサイン</a:t>
            </a:r>
            <a:endParaRPr lang="en-US" altLang="ja-JP" sz="3600" kern="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endParaRPr lang="en-US" altLang="ja-JP" sz="2400" i="0" dirty="0">
              <a:solidFill>
                <a:schemeClr val="tx2"/>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A8AC832E-CB6F-4251-BB43-785D024340E4}"/>
              </a:ext>
            </a:extLst>
          </p:cNvPr>
          <p:cNvPicPr>
            <a:picLocks noChangeAspect="1"/>
          </p:cNvPicPr>
          <p:nvPr/>
        </p:nvPicPr>
        <p:blipFill>
          <a:blip r:embed="rId2"/>
          <a:stretch>
            <a:fillRect/>
          </a:stretch>
        </p:blipFill>
        <p:spPr>
          <a:xfrm>
            <a:off x="539552" y="1664106"/>
            <a:ext cx="8316416" cy="4030263"/>
          </a:xfrm>
          <a:prstGeom prst="rect">
            <a:avLst/>
          </a:prstGeom>
        </p:spPr>
      </p:pic>
    </p:spTree>
    <p:extLst>
      <p:ext uri="{BB962C8B-B14F-4D97-AF65-F5344CB8AC3E}">
        <p14:creationId xmlns:p14="http://schemas.microsoft.com/office/powerpoint/2010/main" val="68500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56E5AE-FF02-4149-8F35-D99BCCC6BC00}"/>
              </a:ext>
            </a:extLst>
          </p:cNvPr>
          <p:cNvSpPr txBox="1">
            <a:spLocks/>
          </p:cNvSpPr>
          <p:nvPr/>
        </p:nvSpPr>
        <p:spPr bwMode="auto">
          <a:xfrm>
            <a:off x="611560" y="618003"/>
            <a:ext cx="7242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r>
              <a:rPr lang="ja-JP" altLang="en-US" sz="3600" kern="0" dirty="0">
                <a:solidFill>
                  <a:schemeClr val="accent5">
                    <a:lumMod val="90000"/>
                  </a:schemeClr>
                </a:solidFill>
                <a:ea typeface="HG丸ｺﾞｼｯｸM-PRO" pitchFamily="50" charset="-128"/>
              </a:rPr>
              <a:t>●</a:t>
            </a:r>
            <a:r>
              <a:rPr lang="ja-JP" altLang="en-US" sz="3600" kern="0" dirty="0">
                <a:latin typeface="HG丸ｺﾞｼｯｸM-PRO" panose="020F0600000000000000" pitchFamily="50" charset="-128"/>
                <a:ea typeface="HG丸ｺﾞｼｯｸM-PRO" panose="020F0600000000000000" pitchFamily="50" charset="-128"/>
              </a:rPr>
              <a:t>コロナ・ストレスサイン</a:t>
            </a:r>
            <a:endParaRPr lang="en-US" altLang="ja-JP" sz="3600" kern="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endParaRPr lang="en-US" altLang="ja-JP" sz="2400" i="0" dirty="0">
              <a:solidFill>
                <a:schemeClr val="tx2"/>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1D223844-A26A-46D3-8E74-00D47F59AE14}"/>
              </a:ext>
            </a:extLst>
          </p:cNvPr>
          <p:cNvPicPr>
            <a:picLocks noChangeAspect="1"/>
          </p:cNvPicPr>
          <p:nvPr/>
        </p:nvPicPr>
        <p:blipFill>
          <a:blip r:embed="rId2"/>
          <a:stretch>
            <a:fillRect/>
          </a:stretch>
        </p:blipFill>
        <p:spPr>
          <a:xfrm>
            <a:off x="395536" y="1988840"/>
            <a:ext cx="8460432" cy="3343916"/>
          </a:xfrm>
          <a:prstGeom prst="rect">
            <a:avLst/>
          </a:prstGeom>
        </p:spPr>
      </p:pic>
    </p:spTree>
    <p:extLst>
      <p:ext uri="{BB962C8B-B14F-4D97-AF65-F5344CB8AC3E}">
        <p14:creationId xmlns:p14="http://schemas.microsoft.com/office/powerpoint/2010/main" val="51776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56E5AE-FF02-4149-8F35-D99BCCC6BC00}"/>
              </a:ext>
            </a:extLst>
          </p:cNvPr>
          <p:cNvSpPr txBox="1">
            <a:spLocks/>
          </p:cNvSpPr>
          <p:nvPr/>
        </p:nvSpPr>
        <p:spPr bwMode="auto">
          <a:xfrm>
            <a:off x="611560" y="618003"/>
            <a:ext cx="7242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chemeClr val="folHlink"/>
              </a:buClr>
              <a:buSzPct val="75000"/>
              <a:buFont typeface="Wingdings" pitchFamily="2" charset="2"/>
              <a:buChar char="n"/>
              <a:defRPr kumimoji="1" sz="3200">
                <a:solidFill>
                  <a:schemeClr val="tx1"/>
                </a:solidFill>
                <a:latin typeface="Verdana" pitchFamily="34" charset="0"/>
                <a:ea typeface="ＭＳ Ｐゴシック" charset="-128"/>
              </a:defRPr>
            </a:lvl1pPr>
            <a:lvl2pPr marL="742950" indent="-285750">
              <a:spcBef>
                <a:spcPct val="20000"/>
              </a:spcBef>
              <a:buClr>
                <a:schemeClr val="folHlink"/>
              </a:buClr>
              <a:buSzPct val="70000"/>
              <a:buFont typeface="Wingdings" pitchFamily="2" charset="2"/>
              <a:buChar char="n"/>
              <a:defRPr kumimoji="1" sz="2800">
                <a:solidFill>
                  <a:schemeClr val="tx1"/>
                </a:solidFill>
                <a:latin typeface="Verdana" pitchFamily="34" charset="0"/>
                <a:ea typeface="ＭＳ Ｐゴシック" charset="-128"/>
              </a:defRPr>
            </a:lvl2pPr>
            <a:lvl3pPr marL="1143000" indent="-228600">
              <a:spcBef>
                <a:spcPct val="20000"/>
              </a:spcBef>
              <a:buClr>
                <a:schemeClr val="tx2"/>
              </a:buClr>
              <a:buChar char="•"/>
              <a:defRPr kumimoji="1" sz="2400">
                <a:solidFill>
                  <a:schemeClr val="tx1"/>
                </a:solidFill>
                <a:latin typeface="Verdana" pitchFamily="34" charset="0"/>
                <a:ea typeface="ＭＳ Ｐゴシック" charset="-128"/>
              </a:defRPr>
            </a:lvl3pPr>
            <a:lvl4pPr marL="1600200" indent="-228600">
              <a:spcBef>
                <a:spcPct val="20000"/>
              </a:spcBef>
              <a:buClr>
                <a:schemeClr val="hlink"/>
              </a:buClr>
              <a:buChar char="•"/>
              <a:defRPr kumimoji="1" sz="2000">
                <a:solidFill>
                  <a:schemeClr val="tx1"/>
                </a:solidFill>
                <a:latin typeface="Verdana" pitchFamily="34" charset="0"/>
                <a:ea typeface="ＭＳ Ｐゴシック" charset="-128"/>
              </a:defRPr>
            </a:lvl4pPr>
            <a:lvl5pPr marL="2057400" indent="-228600">
              <a:spcBef>
                <a:spcPct val="20000"/>
              </a:spcBef>
              <a:buClr>
                <a:schemeClr val="tx1"/>
              </a:buClr>
              <a:buSzPct val="85000"/>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itchFamily="34" charset="0"/>
                <a:ea typeface="ＭＳ Ｐゴシック" charset="-128"/>
              </a:defRPr>
            </a:lvl9pPr>
          </a:lstStyle>
          <a:p>
            <a:pPr>
              <a:spcBef>
                <a:spcPct val="0"/>
              </a:spcBef>
              <a:buClrTx/>
              <a:buSzTx/>
              <a:buFontTx/>
              <a:buNone/>
            </a:pPr>
            <a:r>
              <a:rPr lang="ja-JP" altLang="en-US" sz="3600" kern="0" dirty="0">
                <a:solidFill>
                  <a:schemeClr val="accent5">
                    <a:lumMod val="90000"/>
                  </a:schemeClr>
                </a:solidFill>
                <a:ea typeface="HG丸ｺﾞｼｯｸM-PRO" pitchFamily="50" charset="-128"/>
              </a:rPr>
              <a:t>●</a:t>
            </a:r>
            <a:r>
              <a:rPr lang="ja-JP" altLang="en-US" sz="3600" kern="0" dirty="0">
                <a:latin typeface="HG丸ｺﾞｼｯｸM-PRO" panose="020F0600000000000000" pitchFamily="50" charset="-128"/>
                <a:ea typeface="HG丸ｺﾞｼｯｸM-PRO" panose="020F0600000000000000" pitchFamily="50" charset="-128"/>
              </a:rPr>
              <a:t>コロナ・ストレスサイン</a:t>
            </a:r>
            <a:endParaRPr lang="en-US" altLang="ja-JP" sz="3600" kern="0" dirty="0">
              <a:latin typeface="HG丸ｺﾞｼｯｸM-PRO" panose="020F0600000000000000" pitchFamily="50" charset="-128"/>
              <a:ea typeface="HG丸ｺﾞｼｯｸM-PRO" panose="020F0600000000000000" pitchFamily="50" charset="-128"/>
            </a:endParaRPr>
          </a:p>
          <a:p>
            <a:pPr>
              <a:spcBef>
                <a:spcPct val="0"/>
              </a:spcBef>
              <a:buClrTx/>
              <a:buSzTx/>
              <a:buFontTx/>
              <a:buNone/>
            </a:pPr>
            <a:endParaRPr lang="en-US" altLang="ja-JP" sz="2400" i="0" dirty="0">
              <a:solidFill>
                <a:schemeClr val="tx2"/>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615810CF-42BF-4AA0-BCAF-CB94504064BC}"/>
              </a:ext>
            </a:extLst>
          </p:cNvPr>
          <p:cNvPicPr>
            <a:picLocks noChangeAspect="1"/>
          </p:cNvPicPr>
          <p:nvPr/>
        </p:nvPicPr>
        <p:blipFill>
          <a:blip r:embed="rId2"/>
          <a:stretch>
            <a:fillRect/>
          </a:stretch>
        </p:blipFill>
        <p:spPr>
          <a:xfrm>
            <a:off x="755576" y="1633666"/>
            <a:ext cx="7884368" cy="4394663"/>
          </a:xfrm>
          <a:prstGeom prst="rect">
            <a:avLst/>
          </a:prstGeom>
        </p:spPr>
      </p:pic>
    </p:spTree>
    <p:extLst>
      <p:ext uri="{BB962C8B-B14F-4D97-AF65-F5344CB8AC3E}">
        <p14:creationId xmlns:p14="http://schemas.microsoft.com/office/powerpoint/2010/main" val="2109923012"/>
      </p:ext>
    </p:extLst>
  </p:cSld>
  <p:clrMapOvr>
    <a:masterClrMapping/>
  </p:clrMapOvr>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000" b="0" i="0" u="none" strike="noStrike" cap="none" normalizeH="0" baseline="0" smtClean="0">
            <a:ln>
              <a:noFill/>
            </a:ln>
            <a:solidFill>
              <a:srgbClr val="0033CC"/>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000" b="0" i="0" u="none" strike="noStrike" cap="none" normalizeH="0" baseline="0" smtClean="0">
            <a:ln>
              <a:noFill/>
            </a:ln>
            <a:solidFill>
              <a:srgbClr val="0033CC"/>
            </a:solidFill>
            <a:effectLst/>
            <a:latin typeface="Arial" charset="0"/>
            <a:ea typeface="HG丸ｺﾞｼｯｸM-PRO" pitchFamily="50" charset="-128"/>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青">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24</TotalTime>
  <Words>2577</Words>
  <Application>Microsoft Office PowerPoint</Application>
  <PresentationFormat>画面に合わせる (4:3)</PresentationFormat>
  <Paragraphs>331</Paragraphs>
  <Slides>37</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37</vt:i4>
      </vt:variant>
    </vt:vector>
  </HeadingPairs>
  <TitlesOfParts>
    <vt:vector size="50" baseType="lpstr">
      <vt:lpstr>AR P丸ゴシック体M</vt:lpstr>
      <vt:lpstr>BIZ UDPゴシック</vt:lpstr>
      <vt:lpstr>HG丸ｺﾞｼｯｸM-PRO</vt:lpstr>
      <vt:lpstr>ＭＳ Ｐゴシック</vt:lpstr>
      <vt:lpstr>Meiryo</vt:lpstr>
      <vt:lpstr>�ｭ�ｳ �ｰ繧ｴ繧ｷ繝�け</vt:lpstr>
      <vt:lpstr>Arial</vt:lpstr>
      <vt:lpstr>Calibri</vt:lpstr>
      <vt:lpstr>Times New Roman</vt:lpstr>
      <vt:lpstr>Verdana</vt:lpstr>
      <vt:lpstr>Wingdings</vt:lpstr>
      <vt:lpstr>Watermark</vt:lpstr>
      <vt:lpstr>Office テーマ</vt:lpstr>
      <vt:lpstr>学校再開における子どもたちの心のケア ～教職員の役割～</vt:lpstr>
      <vt:lpstr>●研修内容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●なぜ、心のケアが必要か？</vt:lpstr>
      <vt:lpstr>●心のケアはセルフケア活動への支援</vt:lpstr>
      <vt:lpstr>●心の回復とは</vt:lpstr>
      <vt:lpstr>子どもたち</vt:lpstr>
      <vt:lpstr>●学校における心のケアのポイント</vt:lpstr>
      <vt:lpstr>●心のケア教育プログラム  </vt:lpstr>
      <vt:lpstr>●心のケア教育プログラム</vt:lpstr>
      <vt:lpstr>PowerPoint プレゼンテーション</vt:lpstr>
      <vt:lpstr>●学校における心のケアはチーム体制で</vt:lpstr>
      <vt:lpstr>PowerPoint プレゼンテーション</vt:lpstr>
      <vt:lpstr>●子どもたちを支える    教職員（支援者）のセルフケア</vt:lpstr>
      <vt:lpstr>●ストレス症状の自己診断</vt:lpstr>
      <vt:lpstr>ストレスとうまく付き合おう 対処方法を知っておこう　</vt:lpstr>
      <vt:lpstr>呼吸法　（落ち着くためのリラックス法）　</vt:lpstr>
      <vt:lpstr>　　　心のケア 　　　 　　　 　　けんこうアンケート」</vt:lpstr>
      <vt:lpstr>大変なことがあった時</vt:lpstr>
      <vt:lpstr>こころとからだの変化</vt:lpstr>
      <vt:lpstr>こころとからだの変化</vt:lpstr>
      <vt:lpstr>だれにでも　おこること</vt:lpstr>
      <vt:lpstr>人は　こころとからだのへんかを　小さくしていく力をもっているよ</vt:lpstr>
      <vt:lpstr>こうすればいいよ</vt:lpstr>
      <vt:lpstr>こうすればいいよ</vt:lpstr>
      <vt:lpstr>けんこうアンケートをして  じぶんのこころとからだの  チェックをしてみましょう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震災・学校支援チーム</dc:title>
  <dc:creator>makoto</dc:creator>
  <cp:lastModifiedBy>畠中　健</cp:lastModifiedBy>
  <cp:revision>389</cp:revision>
  <cp:lastPrinted>2020-11-17T01:17:35Z</cp:lastPrinted>
  <dcterms:created xsi:type="dcterms:W3CDTF">2008-01-24T15:03:10Z</dcterms:created>
  <dcterms:modified xsi:type="dcterms:W3CDTF">2020-11-17T07:29:30Z</dcterms:modified>
</cp:coreProperties>
</file>