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840" r:id="rId4"/>
  </p:sldMasterIdLst>
  <p:notesMasterIdLst>
    <p:notesMasterId r:id="rId25"/>
  </p:notesMasterIdLst>
  <p:handoutMasterIdLst>
    <p:handoutMasterId r:id="rId26"/>
  </p:handoutMasterIdLst>
  <p:sldIdLst>
    <p:sldId id="256" r:id="rId5"/>
    <p:sldId id="278" r:id="rId6"/>
    <p:sldId id="279" r:id="rId7"/>
    <p:sldId id="268" r:id="rId8"/>
    <p:sldId id="274" r:id="rId9"/>
    <p:sldId id="280" r:id="rId10"/>
    <p:sldId id="283" r:id="rId11"/>
    <p:sldId id="281" r:id="rId12"/>
    <p:sldId id="282" r:id="rId13"/>
    <p:sldId id="284" r:id="rId14"/>
    <p:sldId id="285" r:id="rId15"/>
    <p:sldId id="287" r:id="rId16"/>
    <p:sldId id="288" r:id="rId17"/>
    <p:sldId id="277" r:id="rId18"/>
    <p:sldId id="273" r:id="rId19"/>
    <p:sldId id="289" r:id="rId20"/>
    <p:sldId id="290" r:id="rId21"/>
    <p:sldId id="291" r:id="rId22"/>
    <p:sldId id="292" r:id="rId23"/>
    <p:sldId id="264" r:id="rId24"/>
  </p:sldIdLst>
  <p:sldSz cx="12192000" cy="6858000"/>
  <p:notesSz cx="6858000" cy="9144000"/>
  <p:defaultTextStyle>
    <a:defPPr rtl="0">
      <a:defRPr lang="ja-JP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5894" autoAdjust="0"/>
  </p:normalViewPr>
  <p:slideViewPr>
    <p:cSldViewPr snapToGrid="0">
      <p:cViewPr varScale="1">
        <p:scale>
          <a:sx n="45" d="100"/>
          <a:sy n="45" d="100"/>
        </p:scale>
        <p:origin x="67" y="3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A26C0D48-5544-4D1E-92ED-7D29602D5A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A546F38-6843-4BA4-9087-99FDAC1368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D2AA31A-A1B1-4C69-8524-83119C2DB029}" type="datetime1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2023/1/25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04D4C3A-831C-48BC-BBE8-779D180697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78A2E2F-4EBC-4E26-BCA0-463636F0B3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ED2A560-1C91-4773-B7AC-4FDF7293DAA3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9572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6F6B39E-78FC-43B2-AD17-283B0D921CB8}" type="datetime1">
              <a:rPr lang="ja-JP" altLang="en-US" smtClean="0"/>
              <a:pPr/>
              <a:t>2023/1/25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ja-JP" altLang="en-US" noProof="0" dirty="0"/>
              <a:t>マスター テキストのスタイルを編集する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3F167F0-0840-1348-BFE4-C6298BBC0698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89904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en-US" altLang="ja-JP" smtClean="0"/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57737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en-US" altLang="ja-JP" smtClean="0"/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80614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en-US" altLang="ja-JP" smtClean="0"/>
              <a:t>14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63989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en-US" altLang="ja-JP" smtClean="0"/>
              <a:t>20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33900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長方形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2000"/>
                  <a:hueMod val="108000"/>
                  <a:satMod val="164000"/>
                  <a:lumMod val="69000"/>
                </a:schemeClr>
                <a:schemeClr val="dk2">
                  <a:tint val="96000"/>
                  <a:hueMod val="90000"/>
                  <a:satMod val="130000"/>
                  <a:lumMod val="134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円/楕円 10"/>
          <p:cNvSpPr/>
          <p:nvPr/>
        </p:nvSpPr>
        <p:spPr>
          <a:xfrm>
            <a:off x="322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円/楕円 11"/>
          <p:cNvSpPr/>
          <p:nvPr/>
        </p:nvSpPr>
        <p:spPr>
          <a:xfrm>
            <a:off x="175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円/楕円 12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円/楕円 13"/>
          <p:cNvSpPr/>
          <p:nvPr/>
        </p:nvSpPr>
        <p:spPr>
          <a:xfrm>
            <a:off x="7999412" y="-2373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8609012" y="5874054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フリーフォーム 5"/>
          <p:cNvSpPr>
            <a:spLocks noEditPoints="1"/>
          </p:cNvSpPr>
          <p:nvPr/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タイトル 1"/>
          <p:cNvSpPr>
            <a:spLocks noGrp="1"/>
          </p:cNvSpPr>
          <p:nvPr userDrawn="1"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rtlCol="0" anchor="b"/>
          <a:lstStyle>
            <a:lvl1pPr>
              <a:defRPr sz="5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 userDrawn="1"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rtlCol="0" anchor="t"/>
          <a:lstStyle>
            <a:lvl1pPr marL="0" indent="0" algn="l">
              <a:buNone/>
              <a:defRPr cap="all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ja-JP" altLang="en-US" noProof="0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 userDrawn="1"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rtlCol="0" anchor="t"/>
          <a:lstStyle>
            <a:lvl1pPr algn="l">
              <a:defRPr b="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91812AE6-B8C1-4144-ABE0-D5BA101A9546}" type="datetime1">
              <a:rPr lang="ja-JP" altLang="en-US" smtClean="0"/>
              <a:t>2023/1/25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 userDrawn="1"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 rtlCol="0"/>
          <a:lstStyle>
            <a:lvl1pPr>
              <a:defRPr b="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/>
          </a:p>
        </p:txBody>
      </p:sp>
      <p:sp>
        <p:nvSpPr>
          <p:cNvPr id="10" name="長方形 9"/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スライド番号プレースホルダー 5"/>
          <p:cNvSpPr>
            <a:spLocks noGrp="1"/>
          </p:cNvSpPr>
          <p:nvPr userDrawn="1"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 rtlCol="0"/>
          <a:lstStyle>
            <a:lvl1pPr>
              <a:defRPr sz="2800" b="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9FF96B15-8338-45D5-A943-561235072D66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7273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キャプション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グループ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長方形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円/楕円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円/楕円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円/楕円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円/楕円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円/楕円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長方形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フリーフォーム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フリーフォーム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フリーフォーム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rtlCol="0" anchor="b">
            <a:normAutofit/>
          </a:bodyPr>
          <a:lstStyle>
            <a:lvl1pPr algn="l">
              <a:defRPr sz="2300" b="0"/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22" name="図プレースホルダー 21">
            <a:extLst>
              <a:ext uri="{FF2B5EF4-FFF2-40B4-BE49-F238E27FC236}">
                <a16:creationId xmlns:a16="http://schemas.microsoft.com/office/drawing/2014/main" id="{215A5A73-8E13-4E38-8362-0A09BA94411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58861" y="478881"/>
            <a:ext cx="5582675" cy="5908526"/>
          </a:xfrm>
          <a:custGeom>
            <a:avLst/>
            <a:gdLst>
              <a:gd name="connsiteX0" fmla="*/ 10816 w 5582675"/>
              <a:gd name="connsiteY0" fmla="*/ 0 h 5908526"/>
              <a:gd name="connsiteX1" fmla="*/ 5582675 w 5582675"/>
              <a:gd name="connsiteY1" fmla="*/ 0 h 5908526"/>
              <a:gd name="connsiteX2" fmla="*/ 5582675 w 5582675"/>
              <a:gd name="connsiteY2" fmla="*/ 5908526 h 5908526"/>
              <a:gd name="connsiteX3" fmla="*/ 0 w 5582675"/>
              <a:gd name="connsiteY3" fmla="*/ 5908526 h 5908526"/>
              <a:gd name="connsiteX4" fmla="*/ 30693 w 5582675"/>
              <a:gd name="connsiteY4" fmla="*/ 5722836 h 5908526"/>
              <a:gd name="connsiteX5" fmla="*/ 223682 w 5582675"/>
              <a:gd name="connsiteY5" fmla="*/ 2921544 h 5908526"/>
              <a:gd name="connsiteX6" fmla="*/ 30693 w 5582675"/>
              <a:gd name="connsiteY6" fmla="*/ 120253 h 590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2675" h="5908526">
                <a:moveTo>
                  <a:pt x="10816" y="0"/>
                </a:moveTo>
                <a:lnTo>
                  <a:pt x="5582675" y="0"/>
                </a:lnTo>
                <a:lnTo>
                  <a:pt x="5582675" y="5908526"/>
                </a:lnTo>
                <a:lnTo>
                  <a:pt x="0" y="5908526"/>
                </a:lnTo>
                <a:lnTo>
                  <a:pt x="30693" y="5722836"/>
                </a:lnTo>
                <a:cubicBezTo>
                  <a:pt x="153771" y="4890115"/>
                  <a:pt x="223682" y="3935837"/>
                  <a:pt x="223682" y="2921544"/>
                </a:cubicBezTo>
                <a:cubicBezTo>
                  <a:pt x="223682" y="1907252"/>
                  <a:pt x="153771" y="952973"/>
                  <a:pt x="30693" y="120253"/>
                </a:cubicBezTo>
                <a:close/>
              </a:path>
            </a:pathLst>
          </a:custGeom>
          <a:effectLst/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ja-JP" altLang="en-US" noProof="0"/>
              <a:t>アイコンをクリックして写真を追加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 hasCustomPrompt="1"/>
          </p:nvPr>
        </p:nvSpPr>
        <p:spPr bwMode="gray">
          <a:xfrm>
            <a:off x="1154955" y="3657600"/>
            <a:ext cx="3859212" cy="1371600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A8985F-49C7-4BCB-AE7A-D7080A4625C3}" type="datetime1">
              <a:rPr lang="ja-JP" altLang="en-US" noProof="0" smtClean="0"/>
              <a:t>2023/1/25</a:t>
            </a:fld>
            <a:endParaRPr lang="ja-JP" altLang="en-US" noProof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14" name="長方形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418343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キャプション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グループ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長方形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円/楕円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円/楕円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円/楕円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円/楕円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円/楕円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長方形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フリーフォーム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フリーフォーム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フリーフォーム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コンテンツ プレースホルダー 10">
            <a:extLst>
              <a:ext uri="{FF2B5EF4-FFF2-40B4-BE49-F238E27FC236}">
                <a16:creationId xmlns:a16="http://schemas.microsoft.com/office/drawing/2014/main" id="{B50BDD93-02DA-4B21-9556-FA8B9894F90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58861" y="478880"/>
            <a:ext cx="5582675" cy="5900239"/>
          </a:xfrm>
          <a:custGeom>
            <a:avLst/>
            <a:gdLst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0 w 5582675"/>
              <a:gd name="connsiteY4" fmla="*/ 0 h 5900239"/>
              <a:gd name="connsiteX0" fmla="*/ 3501 w 5586176"/>
              <a:gd name="connsiteY0" fmla="*/ 0 h 5900239"/>
              <a:gd name="connsiteX1" fmla="*/ 5586176 w 5586176"/>
              <a:gd name="connsiteY1" fmla="*/ 0 h 5900239"/>
              <a:gd name="connsiteX2" fmla="*/ 5586176 w 5586176"/>
              <a:gd name="connsiteY2" fmla="*/ 5900239 h 5900239"/>
              <a:gd name="connsiteX3" fmla="*/ 3501 w 5586176"/>
              <a:gd name="connsiteY3" fmla="*/ 5900239 h 5900239"/>
              <a:gd name="connsiteX4" fmla="*/ 0 w 5586176"/>
              <a:gd name="connsiteY4" fmla="*/ 3615600 h 5900239"/>
              <a:gd name="connsiteX5" fmla="*/ 3501 w 5586176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0 w 5582675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47299 w 5582675"/>
              <a:gd name="connsiteY5" fmla="*/ 24756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1173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5237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2675" h="5900239">
                <a:moveTo>
                  <a:pt x="0" y="0"/>
                </a:moveTo>
                <a:lnTo>
                  <a:pt x="5582675" y="0"/>
                </a:lnTo>
                <a:lnTo>
                  <a:pt x="5582675" y="5900239"/>
                </a:lnTo>
                <a:lnTo>
                  <a:pt x="0" y="5900239"/>
                </a:lnTo>
                <a:cubicBezTo>
                  <a:pt x="14285" y="5817931"/>
                  <a:pt x="34284" y="5741338"/>
                  <a:pt x="42854" y="5653315"/>
                </a:cubicBezTo>
                <a:cubicBezTo>
                  <a:pt x="145724" y="4908883"/>
                  <a:pt x="181919" y="4332092"/>
                  <a:pt x="220019" y="3442880"/>
                </a:cubicBezTo>
                <a:cubicBezTo>
                  <a:pt x="221712" y="2333747"/>
                  <a:pt x="182766" y="1285573"/>
                  <a:pt x="47299" y="247560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rtlCol="0"/>
          <a:lstStyle/>
          <a:p>
            <a:pPr lvl="0" rtl="0"/>
            <a:r>
              <a:rPr lang="ja-JP" altLang="en-US" noProof="0"/>
              <a:t>マスター テキストのスタイルを編集する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rtlCol="0" anchor="b">
            <a:normAutofit/>
          </a:bodyPr>
          <a:lstStyle>
            <a:lvl1pPr algn="l">
              <a:defRPr sz="2300" b="0"/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 hasCustomPrompt="1"/>
          </p:nvPr>
        </p:nvSpPr>
        <p:spPr bwMode="gray">
          <a:xfrm>
            <a:off x="1154955" y="3657600"/>
            <a:ext cx="3859212" cy="1371600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C3652C-21C7-4B3F-A0B7-6FB98D780329}" type="datetime1">
              <a:rPr lang="ja-JP" altLang="en-US" noProof="0" smtClean="0"/>
              <a:t>2023/1/25</a:t>
            </a:fld>
            <a:endParaRPr lang="ja-JP" altLang="en-US" noProof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14" name="長方形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39773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 hasCustomPrompt="1"/>
          </p:nvPr>
        </p:nvSpPr>
        <p:spPr>
          <a:xfrm>
            <a:off x="1154954" y="2603500"/>
            <a:ext cx="4825158" cy="3416301"/>
          </a:xfrm>
        </p:spPr>
        <p:txBody>
          <a:bodyPr rtlCol="0">
            <a:normAutofit/>
          </a:bodyPr>
          <a:lstStyle/>
          <a:p>
            <a:pPr lvl="0" rtl="0"/>
            <a:r>
              <a:rPr lang="ja-JP" altLang="en-US" noProof="0"/>
              <a:t>マスター テキストのスタイルを編集する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 hasCustomPrompt="1"/>
          </p:nvPr>
        </p:nvSpPr>
        <p:spPr>
          <a:xfrm>
            <a:off x="6208712" y="2603500"/>
            <a:ext cx="4825159" cy="3416300"/>
          </a:xfrm>
        </p:spPr>
        <p:txBody>
          <a:bodyPr rtlCol="0">
            <a:normAutofit/>
          </a:bodyPr>
          <a:lstStyle/>
          <a:p>
            <a:pPr lvl="0" rtl="0"/>
            <a:r>
              <a:rPr lang="ja-JP" altLang="en-US" noProof="0"/>
              <a:t>マスター テキストのスタイルを編集する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289676-EB46-4CE2-BC43-2B97EE99B013}" type="datetime1">
              <a:rPr lang="ja-JP" altLang="en-US" noProof="0" smtClean="0"/>
              <a:t>2023/1/25</a:t>
            </a:fld>
            <a:endParaRPr lang="ja-JP" altLang="en-US" noProof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47717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 hasCustomPrompt="1"/>
          </p:nvPr>
        </p:nvSpPr>
        <p:spPr>
          <a:xfrm>
            <a:off x="1154954" y="2603500"/>
            <a:ext cx="4825157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 hasCustomPrompt="1"/>
          </p:nvPr>
        </p:nvSpPr>
        <p:spPr>
          <a:xfrm>
            <a:off x="1154954" y="3179762"/>
            <a:ext cx="4825158" cy="2840039"/>
          </a:xfrm>
        </p:spPr>
        <p:txBody>
          <a:bodyPr rtlCol="0">
            <a:normAutofit/>
          </a:bodyPr>
          <a:lstStyle/>
          <a:p>
            <a:pPr lvl="0" rtl="0"/>
            <a:r>
              <a:rPr lang="ja-JP" altLang="en-US" noProof="0"/>
              <a:t>マスター テキストのスタイルを編集する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 hasCustomPrompt="1"/>
          </p:nvPr>
        </p:nvSpPr>
        <p:spPr>
          <a:xfrm>
            <a:off x="6208712" y="2603500"/>
            <a:ext cx="4825159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 hasCustomPrompt="1"/>
          </p:nvPr>
        </p:nvSpPr>
        <p:spPr>
          <a:xfrm>
            <a:off x="6208710" y="3179762"/>
            <a:ext cx="4825159" cy="2840039"/>
          </a:xfrm>
        </p:spPr>
        <p:txBody>
          <a:bodyPr rtlCol="0">
            <a:normAutofit/>
          </a:bodyPr>
          <a:lstStyle/>
          <a:p>
            <a:pPr lvl="0" rtl="0"/>
            <a:r>
              <a:rPr lang="ja-JP" altLang="en-US" noProof="0"/>
              <a:t>マスター テキストのスタイルを編集する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931442-F709-4CBB-9496-E50F0633E5E9}" type="datetime1">
              <a:rPr lang="ja-JP" altLang="en-US" noProof="0" smtClean="0"/>
              <a:t>2023/1/25</a:t>
            </a:fld>
            <a:endParaRPr lang="ja-JP" altLang="en-US" noProof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9599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DCB788-E673-4F50-B874-B0C500D90269}" type="datetime1">
              <a:rPr lang="ja-JP" altLang="en-US" noProof="0" smtClean="0"/>
              <a:t>2023/1/25</a:t>
            </a:fld>
            <a:endParaRPr lang="ja-JP" altLang="en-US" noProof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282648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3BFFB1-95F0-49FA-9CCE-8BF4BEF09406}" type="datetime1">
              <a:rPr lang="ja-JP" altLang="en-US" noProof="0" smtClean="0"/>
              <a:t>2023/1/25</a:t>
            </a:fld>
            <a:endParaRPr lang="ja-JP" altLang="en-US" noProof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7" name="長方形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171922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ja-JP" altLang="en-US" noProof="0"/>
              <a:t>マスター テキストのスタイルを編集する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2DA318-CCEF-4065-AE97-4395DE9E1BA9}" type="datetime1">
              <a:rPr lang="ja-JP" altLang="en-US" noProof="0" smtClean="0"/>
              <a:t>2023/1/25</a:t>
            </a:fld>
            <a:endParaRPr lang="ja-JP" altLang="en-US" noProof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237362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長方形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円/楕円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円/楕円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円/楕円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円/楕円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円/楕円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長方形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フリーフォーム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フリーフォーム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フリーフォーム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rtlCol="0" anchor="ctr"/>
          <a:lstStyle>
            <a:lvl1pPr algn="l">
              <a:defRPr sz="4000" b="0" cap="none"/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 hasCustomPrompt="1"/>
          </p:nvPr>
        </p:nvSpPr>
        <p:spPr>
          <a:xfrm>
            <a:off x="6895558" y="2677644"/>
            <a:ext cx="3755379" cy="2283823"/>
          </a:xfrm>
        </p:spPr>
        <p:txBody>
          <a:bodyPr rtlCol="0"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292D2F-3A0A-4EB2-AEAE-6C580FDC5CA7}" type="datetime1">
              <a:rPr lang="ja-JP" altLang="en-US" noProof="0" smtClean="0"/>
              <a:t>2023/1/25</a:t>
            </a:fld>
            <a:endParaRPr lang="ja-JP" altLang="en-US" noProof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15" name="長方形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23081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グループ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長方形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フリーフォーム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フリーフォーム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フリーフォーム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920529-0F4D-4E3D-B0AB-6A9C269A0905}" type="datetime1">
              <a:rPr lang="ja-JP" altLang="en-US" noProof="0" smtClean="0"/>
              <a:t>2023/1/25</a:t>
            </a:fld>
            <a:endParaRPr lang="ja-JP" altLang="en-US" noProof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15" name="長方形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257957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 as Icons 5X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5B480622-FB8F-493B-9965-971B07D752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92913" y="1748812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1"/>
            </a:solidFill>
          </a:ln>
        </p:spPr>
        <p:txBody>
          <a:bodyPr rtlCol="0"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US" altLang="ja-JP" noProof="0"/>
              <a:t>Text Item</a:t>
            </a:r>
          </a:p>
        </p:txBody>
      </p:sp>
      <p:sp>
        <p:nvSpPr>
          <p:cNvPr id="16" name="テキスト プレースホルダー 9">
            <a:extLst>
              <a:ext uri="{FF2B5EF4-FFF2-40B4-BE49-F238E27FC236}">
                <a16:creationId xmlns:a16="http://schemas.microsoft.com/office/drawing/2014/main" id="{2C5BC223-8B87-4685-A901-71B07847E4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92913" y="256115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2"/>
            </a:solidFill>
          </a:ln>
        </p:spPr>
        <p:txBody>
          <a:bodyPr rtlCol="0"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US" altLang="ja-JP" noProof="0"/>
              <a:t>Text Item</a:t>
            </a:r>
          </a:p>
        </p:txBody>
      </p:sp>
      <p:sp>
        <p:nvSpPr>
          <p:cNvPr id="17" name="テキスト プレースホルダー 9">
            <a:extLst>
              <a:ext uri="{FF2B5EF4-FFF2-40B4-BE49-F238E27FC236}">
                <a16:creationId xmlns:a16="http://schemas.microsoft.com/office/drawing/2014/main" id="{1AE3DDF2-FC22-4381-9763-408FEF9648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2913" y="3373501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3"/>
            </a:solidFill>
          </a:ln>
        </p:spPr>
        <p:txBody>
          <a:bodyPr rtlCol="0"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US" altLang="ja-JP" noProof="0"/>
              <a:t>Text Item</a:t>
            </a:r>
          </a:p>
        </p:txBody>
      </p:sp>
      <p:sp>
        <p:nvSpPr>
          <p:cNvPr id="18" name="テキスト プレースホルダー 9">
            <a:extLst>
              <a:ext uri="{FF2B5EF4-FFF2-40B4-BE49-F238E27FC236}">
                <a16:creationId xmlns:a16="http://schemas.microsoft.com/office/drawing/2014/main" id="{6170A2BF-28BF-4B27-B92D-B1423601B7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92913" y="418584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4"/>
            </a:solidFill>
          </a:ln>
        </p:spPr>
        <p:txBody>
          <a:bodyPr rtlCol="0"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US" altLang="ja-JP" noProof="0"/>
              <a:t>Text Item</a:t>
            </a:r>
          </a:p>
        </p:txBody>
      </p:sp>
      <p:sp>
        <p:nvSpPr>
          <p:cNvPr id="19" name="テキスト プレースホルダー 9">
            <a:extLst>
              <a:ext uri="{FF2B5EF4-FFF2-40B4-BE49-F238E27FC236}">
                <a16:creationId xmlns:a16="http://schemas.microsoft.com/office/drawing/2014/main" id="{2DB1D08C-9D26-4EC5-B935-D6A265A2A6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2913" y="4998190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6"/>
            </a:solidFill>
          </a:ln>
        </p:spPr>
        <p:txBody>
          <a:bodyPr rtlCol="0"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US" altLang="ja-JP" noProof="0"/>
              <a:t>Text Item</a:t>
            </a:r>
          </a:p>
        </p:txBody>
      </p:sp>
      <p:grpSp>
        <p:nvGrpSpPr>
          <p:cNvPr id="23" name="グループ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長方形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フリーフォーム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フリーフォーム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フリーフォーム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9410FD-0969-4B99-ABC0-5C5A349FA70A}" type="datetime1">
              <a:rPr lang="ja-JP" altLang="en-US" noProof="0" smtClean="0"/>
              <a:t>2023/1/25</a:t>
            </a:fld>
            <a:endParaRPr lang="ja-JP" altLang="en-US" noProof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15" name="長方形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en-US" altLang="ja-JP" noProof="0" smtClean="0"/>
              <a:t>‹#›</a:t>
            </a:fld>
            <a:endParaRPr lang="ja-JP" altLang="en-US" noProof="0"/>
          </a:p>
        </p:txBody>
      </p:sp>
      <p:sp>
        <p:nvSpPr>
          <p:cNvPr id="14" name="図プレースホルダー 13">
            <a:extLst>
              <a:ext uri="{FF2B5EF4-FFF2-40B4-BE49-F238E27FC236}">
                <a16:creationId xmlns:a16="http://schemas.microsoft.com/office/drawing/2014/main" id="{9DDAF6ED-5E16-4D29-98B7-FB80DB3AAFE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870575" y="1840504"/>
            <a:ext cx="536616" cy="536616"/>
          </a:xfrm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21" name="図プレースホルダー 13">
            <a:extLst>
              <a:ext uri="{FF2B5EF4-FFF2-40B4-BE49-F238E27FC236}">
                <a16:creationId xmlns:a16="http://schemas.microsoft.com/office/drawing/2014/main" id="{8C305CB7-F303-430E-951A-7FC6F97062A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870575" y="2652849"/>
            <a:ext cx="536616" cy="536616"/>
          </a:xfrm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22" name="図プレースホルダー 13">
            <a:extLst>
              <a:ext uri="{FF2B5EF4-FFF2-40B4-BE49-F238E27FC236}">
                <a16:creationId xmlns:a16="http://schemas.microsoft.com/office/drawing/2014/main" id="{84D427E5-ED69-4A46-A9B7-F4DC4466F32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870575" y="3465194"/>
            <a:ext cx="536616" cy="536616"/>
          </a:xfrm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24" name="図プレースホルダー 13">
            <a:extLst>
              <a:ext uri="{FF2B5EF4-FFF2-40B4-BE49-F238E27FC236}">
                <a16:creationId xmlns:a16="http://schemas.microsoft.com/office/drawing/2014/main" id="{3DDA902F-61D6-4F1C-86C6-D1F5584AE8B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870575" y="4277539"/>
            <a:ext cx="536616" cy="536616"/>
          </a:xfrm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26" name="図プレースホルダー 13">
            <a:extLst>
              <a:ext uri="{FF2B5EF4-FFF2-40B4-BE49-F238E27FC236}">
                <a16:creationId xmlns:a16="http://schemas.microsoft.com/office/drawing/2014/main" id="{D8B6871A-9C69-4437-A5AD-A0400BAF2C6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870575" y="5089882"/>
            <a:ext cx="536616" cy="536616"/>
          </a:xfrm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</p:spTree>
    <p:extLst>
      <p:ext uri="{BB962C8B-B14F-4D97-AF65-F5344CB8AC3E}">
        <p14:creationId xmlns:p14="http://schemas.microsoft.com/office/powerpoint/2010/main" val="329625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 Bullets Vertical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円/楕円 30">
            <a:extLst>
              <a:ext uri="{FF2B5EF4-FFF2-40B4-BE49-F238E27FC236}">
                <a16:creationId xmlns:a16="http://schemas.microsoft.com/office/drawing/2014/main" id="{B8ACAEC3-8D8C-3848-8630-7A0DFF3F6116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図プレースホルダー 9">
            <a:extLst>
              <a:ext uri="{FF2B5EF4-FFF2-40B4-BE49-F238E27FC236}">
                <a16:creationId xmlns:a16="http://schemas.microsoft.com/office/drawing/2014/main" id="{CC12BEA0-F502-0646-A370-7ECF194608D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en-US" altLang="ja-JP" noProof="0"/>
              <a:t>Select Icon</a:t>
            </a:r>
            <a:endParaRPr lang="ja-JP" altLang="en-US" noProof="0"/>
          </a:p>
        </p:txBody>
      </p:sp>
      <p:sp>
        <p:nvSpPr>
          <p:cNvPr id="29" name="円/楕円 28">
            <a:extLst>
              <a:ext uri="{FF2B5EF4-FFF2-40B4-BE49-F238E27FC236}">
                <a16:creationId xmlns:a16="http://schemas.microsoft.com/office/drawing/2014/main" id="{D58C6160-632A-B540-A7E5-81F40CEC1FE7}"/>
              </a:ext>
            </a:extLst>
          </p:cNvPr>
          <p:cNvSpPr>
            <a:spLocks noChangeAspect="1"/>
          </p:cNvSpPr>
          <p:nvPr userDrawn="1"/>
        </p:nvSpPr>
        <p:spPr>
          <a:xfrm>
            <a:off x="6287247" y="370677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図プレースホルダー 9">
            <a:extLst>
              <a:ext uri="{FF2B5EF4-FFF2-40B4-BE49-F238E27FC236}">
                <a16:creationId xmlns:a16="http://schemas.microsoft.com/office/drawing/2014/main" id="{EB2FEBB6-C1E0-0D47-8CCC-05EE2F75659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2271" y="3873673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en-US" altLang="ja-JP" noProof="0"/>
              <a:t>Select Icon</a:t>
            </a:r>
            <a:endParaRPr lang="ja-JP" altLang="en-US" noProof="0"/>
          </a:p>
        </p:txBody>
      </p:sp>
      <p:sp>
        <p:nvSpPr>
          <p:cNvPr id="22" name="円/楕円 21">
            <a:extLst>
              <a:ext uri="{FF2B5EF4-FFF2-40B4-BE49-F238E27FC236}">
                <a16:creationId xmlns:a16="http://schemas.microsoft.com/office/drawing/2014/main" id="{7215E544-9553-AC42-B5C3-F7AE9AD6D815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円/楕円 2">
            <a:extLst>
              <a:ext uri="{FF2B5EF4-FFF2-40B4-BE49-F238E27FC236}">
                <a16:creationId xmlns:a16="http://schemas.microsoft.com/office/drawing/2014/main" id="{F76E934A-C634-DF4D-992A-6E01917693AD}"/>
              </a:ext>
            </a:extLst>
          </p:cNvPr>
          <p:cNvSpPr>
            <a:spLocks noChangeAspect="1"/>
          </p:cNvSpPr>
          <p:nvPr userDrawn="1"/>
        </p:nvSpPr>
        <p:spPr>
          <a:xfrm>
            <a:off x="6289119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23" name="グループ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長方形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フリーフォーム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フリーフォーム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フリーフォーム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84689742-BF32-48F6-9D35-7921DE30433E}" type="datetime1">
              <a:rPr lang="ja-JP" altLang="en-US" noProof="0" smtClean="0"/>
              <a:t>2023/1/25</a:t>
            </a:fld>
            <a:endParaRPr lang="ja-JP" altLang="en-US" noProof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/>
          </a:p>
        </p:txBody>
      </p:sp>
      <p:sp>
        <p:nvSpPr>
          <p:cNvPr id="15" name="長方形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9FF96B15-8338-45D5-A943-561235072D66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箇条書きの内容を編集する</a:t>
            </a:r>
          </a:p>
        </p:txBody>
      </p:sp>
      <p:sp>
        <p:nvSpPr>
          <p:cNvPr id="18" name="テキスト プレースホルダー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箇条書きの内容を編集する</a:t>
            </a:r>
          </a:p>
        </p:txBody>
      </p:sp>
      <p:sp>
        <p:nvSpPr>
          <p:cNvPr id="26" name="テキスト プレースホルダー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箇条書きの内容を編集する</a:t>
            </a:r>
          </a:p>
        </p:txBody>
      </p:sp>
      <p:sp>
        <p:nvSpPr>
          <p:cNvPr id="28" name="テキスト プレースホルダー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箇条書きの内容を編集する</a:t>
            </a:r>
          </a:p>
        </p:txBody>
      </p:sp>
      <p:sp>
        <p:nvSpPr>
          <p:cNvPr id="20" name="図プレースホルダー 9">
            <a:extLst>
              <a:ext uri="{FF2B5EF4-FFF2-40B4-BE49-F238E27FC236}">
                <a16:creationId xmlns:a16="http://schemas.microsoft.com/office/drawing/2014/main" id="{8E97E18E-0E31-B542-9578-D6E4DCD8468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en-US" altLang="ja-JP" noProof="0"/>
              <a:t>Select Icon</a:t>
            </a:r>
            <a:endParaRPr lang="ja-JP" altLang="en-US" noProof="0"/>
          </a:p>
        </p:txBody>
      </p:sp>
      <p:sp>
        <p:nvSpPr>
          <p:cNvPr id="24" name="図プレースホルダー 9">
            <a:extLst>
              <a:ext uri="{FF2B5EF4-FFF2-40B4-BE49-F238E27FC236}">
                <a16:creationId xmlns:a16="http://schemas.microsoft.com/office/drawing/2014/main" id="{7602DDF7-46BD-6045-BDB0-45F47B0B6A9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en-US" altLang="ja-JP" noProof="0"/>
              <a:t>Select Icon</a:t>
            </a:r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182046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 Bulle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円/楕円 19">
            <a:extLst>
              <a:ext uri="{FF2B5EF4-FFF2-40B4-BE49-F238E27FC236}">
                <a16:creationId xmlns:a16="http://schemas.microsoft.com/office/drawing/2014/main" id="{86F73ED6-3B3B-5A45-912C-FCFD7D53593C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図プレースホルダー 9">
            <a:extLst>
              <a:ext uri="{FF2B5EF4-FFF2-40B4-BE49-F238E27FC236}">
                <a16:creationId xmlns:a16="http://schemas.microsoft.com/office/drawing/2014/main" id="{B5971407-B12A-EE45-895D-769807DFC76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en-US" altLang="ja-JP" noProof="0"/>
              <a:t>Select Icon</a:t>
            </a:r>
          </a:p>
        </p:txBody>
      </p:sp>
      <p:sp>
        <p:nvSpPr>
          <p:cNvPr id="22" name="円/楕円 21">
            <a:extLst>
              <a:ext uri="{FF2B5EF4-FFF2-40B4-BE49-F238E27FC236}">
                <a16:creationId xmlns:a16="http://schemas.microsoft.com/office/drawing/2014/main" id="{36215321-76D7-AD41-B779-DE347C617DB3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3706777"/>
            <a:ext cx="1261872" cy="12618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図プレースホルダー 9">
            <a:extLst>
              <a:ext uri="{FF2B5EF4-FFF2-40B4-BE49-F238E27FC236}">
                <a16:creationId xmlns:a16="http://schemas.microsoft.com/office/drawing/2014/main" id="{E61684B2-1403-BD44-80B1-6A5C0D0A3C6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4143" y="3873673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en-US" altLang="ja-JP" noProof="0"/>
              <a:t>Select Icon</a:t>
            </a:r>
          </a:p>
        </p:txBody>
      </p:sp>
      <p:sp>
        <p:nvSpPr>
          <p:cNvPr id="29" name="円/楕円 28">
            <a:extLst>
              <a:ext uri="{FF2B5EF4-FFF2-40B4-BE49-F238E27FC236}">
                <a16:creationId xmlns:a16="http://schemas.microsoft.com/office/drawing/2014/main" id="{3B87B079-A5F0-D34B-90BD-17403B51EF47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円/楕円 29">
            <a:extLst>
              <a:ext uri="{FF2B5EF4-FFF2-40B4-BE49-F238E27FC236}">
                <a16:creationId xmlns:a16="http://schemas.microsoft.com/office/drawing/2014/main" id="{67169BE7-153A-034D-B3C8-A226C22DE09C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799317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図プレースホルダー 9">
            <a:extLst>
              <a:ext uri="{FF2B5EF4-FFF2-40B4-BE49-F238E27FC236}">
                <a16:creationId xmlns:a16="http://schemas.microsoft.com/office/drawing/2014/main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en-US" altLang="ja-JP" noProof="0"/>
              <a:t>Select Icon</a:t>
            </a:r>
          </a:p>
        </p:txBody>
      </p:sp>
      <p:sp>
        <p:nvSpPr>
          <p:cNvPr id="32" name="図プレースホルダー 9">
            <a:extLst>
              <a:ext uri="{FF2B5EF4-FFF2-40B4-BE49-F238E27FC236}">
                <a16:creationId xmlns:a16="http://schemas.microsoft.com/office/drawing/2014/main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en-US" altLang="ja-JP" noProof="0"/>
              <a:t>Select Icon</a:t>
            </a:r>
          </a:p>
        </p:txBody>
      </p:sp>
      <p:grpSp>
        <p:nvGrpSpPr>
          <p:cNvPr id="23" name="グループ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長方形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フリーフォーム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フリーフォーム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フリーフォーム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37A7281-666B-4E0C-A0FF-EAD418250F7E}" type="datetime1">
              <a:rPr lang="ja-JP" altLang="en-US" smtClean="0"/>
              <a:t>2023/1/25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/>
          </a:p>
        </p:txBody>
      </p:sp>
      <p:sp>
        <p:nvSpPr>
          <p:cNvPr id="15" name="長方形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9FF96B15-8338-45D5-A943-561235072D66}" type="slidenum">
              <a:rPr lang="en-US" altLang="ja-JP" smtClean="0"/>
              <a:pPr/>
              <a:t>‹#›</a:t>
            </a:fld>
            <a:endParaRPr lang="ja-JP" altLang="en-US"/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箇条書きの内容を編集する</a:t>
            </a:r>
          </a:p>
        </p:txBody>
      </p:sp>
      <p:sp>
        <p:nvSpPr>
          <p:cNvPr id="18" name="テキスト プレースホルダー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箇条書きの内容を編集する</a:t>
            </a:r>
          </a:p>
        </p:txBody>
      </p:sp>
      <p:sp>
        <p:nvSpPr>
          <p:cNvPr id="26" name="テキスト プレースホルダー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箇条書きの内容を編集する</a:t>
            </a:r>
          </a:p>
        </p:txBody>
      </p:sp>
      <p:sp>
        <p:nvSpPr>
          <p:cNvPr id="28" name="テキスト プレースホルダー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箇条書きの内容を編集する</a:t>
            </a:r>
          </a:p>
        </p:txBody>
      </p:sp>
    </p:spTree>
    <p:extLst>
      <p:ext uri="{BB962C8B-B14F-4D97-AF65-F5344CB8AC3E}">
        <p14:creationId xmlns:p14="http://schemas.microsoft.com/office/powerpoint/2010/main" val="325413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Icon Bulle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円/楕円 28">
            <a:extLst>
              <a:ext uri="{FF2B5EF4-FFF2-40B4-BE49-F238E27FC236}">
                <a16:creationId xmlns:a16="http://schemas.microsoft.com/office/drawing/2014/main" id="{3B87B079-A5F0-D34B-90BD-17403B51EF47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2234226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円/楕円 29">
            <a:extLst>
              <a:ext uri="{FF2B5EF4-FFF2-40B4-BE49-F238E27FC236}">
                <a16:creationId xmlns:a16="http://schemas.microsoft.com/office/drawing/2014/main" id="{67169BE7-153A-034D-B3C8-A226C22DE09C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2234226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図プレースホルダー 9">
            <a:extLst>
              <a:ext uri="{FF2B5EF4-FFF2-40B4-BE49-F238E27FC236}">
                <a16:creationId xmlns:a16="http://schemas.microsoft.com/office/drawing/2014/main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2401122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en-US" altLang="ja-JP" noProof="0"/>
              <a:t>Select Icon</a:t>
            </a:r>
          </a:p>
        </p:txBody>
      </p:sp>
      <p:sp>
        <p:nvSpPr>
          <p:cNvPr id="32" name="図プレースホルダー 9">
            <a:extLst>
              <a:ext uri="{FF2B5EF4-FFF2-40B4-BE49-F238E27FC236}">
                <a16:creationId xmlns:a16="http://schemas.microsoft.com/office/drawing/2014/main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2400186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en-US" altLang="ja-JP" noProof="0"/>
              <a:t>Select Icon</a:t>
            </a:r>
          </a:p>
        </p:txBody>
      </p:sp>
      <p:grpSp>
        <p:nvGrpSpPr>
          <p:cNvPr id="23" name="グループ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長方形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フリーフォーム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フリーフォーム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フリーフォーム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94A8C4D6-50E5-4BDE-98BB-2A31B8693856}" type="datetime1">
              <a:rPr lang="ja-JP" altLang="en-US" smtClean="0"/>
              <a:t>2023/1/25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/>
          </a:p>
        </p:txBody>
      </p:sp>
      <p:sp>
        <p:nvSpPr>
          <p:cNvPr id="15" name="長方形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9FF96B15-8338-45D5-A943-561235072D66}" type="slidenum">
              <a:rPr lang="en-US" altLang="ja-JP" smtClean="0"/>
              <a:pPr/>
              <a:t>‹#›</a:t>
            </a:fld>
            <a:endParaRPr lang="ja-JP" altLang="en-US"/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3785996"/>
            <a:ext cx="2325688" cy="1503455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箇条書きの内容を編集する</a:t>
            </a:r>
          </a:p>
        </p:txBody>
      </p:sp>
      <p:sp>
        <p:nvSpPr>
          <p:cNvPr id="18" name="テキスト プレースホルダー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3785996"/>
            <a:ext cx="2325688" cy="1503455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箇条書きの内容を編集する</a:t>
            </a:r>
          </a:p>
        </p:txBody>
      </p:sp>
    </p:spTree>
    <p:extLst>
      <p:ext uri="{BB962C8B-B14F-4D97-AF65-F5344CB8AC3E}">
        <p14:creationId xmlns:p14="http://schemas.microsoft.com/office/powerpoint/2010/main" val="246506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 Bulle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円/楕円 31">
            <a:extLst>
              <a:ext uri="{FF2B5EF4-FFF2-40B4-BE49-F238E27FC236}">
                <a16:creationId xmlns:a16="http://schemas.microsoft.com/office/drawing/2014/main" id="{F625DE42-6A2A-D745-B1F8-2AF2793533BE}"/>
              </a:ext>
            </a:extLst>
          </p:cNvPr>
          <p:cNvSpPr>
            <a:spLocks noChangeAspect="1"/>
          </p:cNvSpPr>
          <p:nvPr userDrawn="1"/>
        </p:nvSpPr>
        <p:spPr>
          <a:xfrm>
            <a:off x="8404601" y="3981394"/>
            <a:ext cx="1042415" cy="10424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図プレースホルダー 9">
            <a:extLst>
              <a:ext uri="{FF2B5EF4-FFF2-40B4-BE49-F238E27FC236}">
                <a16:creationId xmlns:a16="http://schemas.microsoft.com/office/drawing/2014/main" id="{A87D37E3-62A9-1F44-8520-EBED16BF1C0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535100" y="4123125"/>
            <a:ext cx="781417" cy="758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en-US" altLang="ja-JP" noProof="0"/>
              <a:t>Select Icon</a:t>
            </a:r>
          </a:p>
        </p:txBody>
      </p:sp>
      <p:sp>
        <p:nvSpPr>
          <p:cNvPr id="29" name="円/楕円 28">
            <a:extLst>
              <a:ext uri="{FF2B5EF4-FFF2-40B4-BE49-F238E27FC236}">
                <a16:creationId xmlns:a16="http://schemas.microsoft.com/office/drawing/2014/main" id="{75F8797D-AFBD-534A-AC82-DE2B7BAECE83}"/>
              </a:ext>
            </a:extLst>
          </p:cNvPr>
          <p:cNvSpPr>
            <a:spLocks noChangeAspect="1"/>
          </p:cNvSpPr>
          <p:nvPr userDrawn="1"/>
        </p:nvSpPr>
        <p:spPr>
          <a:xfrm>
            <a:off x="8404601" y="1932281"/>
            <a:ext cx="1042415" cy="104241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図プレースホルダー 9">
            <a:extLst>
              <a:ext uri="{FF2B5EF4-FFF2-40B4-BE49-F238E27FC236}">
                <a16:creationId xmlns:a16="http://schemas.microsoft.com/office/drawing/2014/main" id="{EFE809D2-16A3-B143-BC10-FEC397E62C6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35100" y="2074012"/>
            <a:ext cx="781417" cy="758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en-US" altLang="ja-JP" noProof="0"/>
              <a:t>Select Icon</a:t>
            </a:r>
          </a:p>
        </p:txBody>
      </p:sp>
      <p:grpSp>
        <p:nvGrpSpPr>
          <p:cNvPr id="23" name="グループ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長方形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フリーフォーム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フリーフォーム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フリーフォーム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91215E8F-1832-4061-8904-BF4C92454A5B}" type="datetime1">
              <a:rPr lang="ja-JP" altLang="en-US" smtClean="0"/>
              <a:t>2023/1/25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/>
          </a:p>
        </p:txBody>
      </p:sp>
      <p:sp>
        <p:nvSpPr>
          <p:cNvPr id="15" name="長方形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9FF96B15-8338-45D5-A943-561235072D66}" type="slidenum">
              <a:rPr lang="en-US" altLang="ja-JP" smtClean="0"/>
              <a:pPr/>
              <a:t>‹#›</a:t>
            </a:fld>
            <a:endParaRPr lang="ja-JP" altLang="en-US"/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9670" y="1840992"/>
            <a:ext cx="2095046" cy="1225056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箇条書きの内容を編集する</a:t>
            </a:r>
          </a:p>
        </p:txBody>
      </p:sp>
      <p:sp>
        <p:nvSpPr>
          <p:cNvPr id="18" name="テキスト プレースホルダー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19533" y="1840992"/>
            <a:ext cx="2095046" cy="1225056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箇条書きの内容を編集する</a:t>
            </a:r>
          </a:p>
        </p:txBody>
      </p:sp>
      <p:sp>
        <p:nvSpPr>
          <p:cNvPr id="26" name="テキスト プレースホルダー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9670" y="3891529"/>
            <a:ext cx="2095046" cy="1222144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箇条書きの内容を編集する</a:t>
            </a:r>
          </a:p>
        </p:txBody>
      </p:sp>
      <p:sp>
        <p:nvSpPr>
          <p:cNvPr id="28" name="テキスト プレースホルダー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19533" y="3891529"/>
            <a:ext cx="2095046" cy="1222144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箇条書きの内容を編集する</a:t>
            </a:r>
          </a:p>
        </p:txBody>
      </p:sp>
      <p:sp>
        <p:nvSpPr>
          <p:cNvPr id="20" name="円/楕円 19">
            <a:extLst>
              <a:ext uri="{FF2B5EF4-FFF2-40B4-BE49-F238E27FC236}">
                <a16:creationId xmlns:a16="http://schemas.microsoft.com/office/drawing/2014/main" id="{73963115-25B3-494B-9A13-AC92EFE94C09}"/>
              </a:ext>
            </a:extLst>
          </p:cNvPr>
          <p:cNvSpPr>
            <a:spLocks noChangeAspect="1"/>
          </p:cNvSpPr>
          <p:nvPr userDrawn="1"/>
        </p:nvSpPr>
        <p:spPr>
          <a:xfrm>
            <a:off x="5070995" y="1932281"/>
            <a:ext cx="1042415" cy="10424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図プレースホルダー 9">
            <a:extLst>
              <a:ext uri="{FF2B5EF4-FFF2-40B4-BE49-F238E27FC236}">
                <a16:creationId xmlns:a16="http://schemas.microsoft.com/office/drawing/2014/main" id="{3C759269-D6E6-2B41-8BEE-8B5AFB809B6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01494" y="2074012"/>
            <a:ext cx="781417" cy="758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en-US" altLang="ja-JP" noProof="0"/>
              <a:t>Select Icon</a:t>
            </a:r>
          </a:p>
        </p:txBody>
      </p:sp>
      <p:sp>
        <p:nvSpPr>
          <p:cNvPr id="22" name="円/楕円 21">
            <a:extLst>
              <a:ext uri="{FF2B5EF4-FFF2-40B4-BE49-F238E27FC236}">
                <a16:creationId xmlns:a16="http://schemas.microsoft.com/office/drawing/2014/main" id="{43E569D5-DC38-7C46-95CD-ACFBFBF591A2}"/>
              </a:ext>
            </a:extLst>
          </p:cNvPr>
          <p:cNvSpPr>
            <a:spLocks noChangeAspect="1"/>
          </p:cNvSpPr>
          <p:nvPr userDrawn="1"/>
        </p:nvSpPr>
        <p:spPr>
          <a:xfrm>
            <a:off x="5070995" y="3981394"/>
            <a:ext cx="1042415" cy="104241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図プレースホルダー 9">
            <a:extLst>
              <a:ext uri="{FF2B5EF4-FFF2-40B4-BE49-F238E27FC236}">
                <a16:creationId xmlns:a16="http://schemas.microsoft.com/office/drawing/2014/main" id="{E8396DFD-D667-2648-9BE4-6237690F799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201494" y="4123125"/>
            <a:ext cx="781417" cy="758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en-US" altLang="ja-JP" noProof="0"/>
              <a:t>Select Icon</a:t>
            </a:r>
          </a:p>
        </p:txBody>
      </p:sp>
    </p:spTree>
    <p:extLst>
      <p:ext uri="{BB962C8B-B14F-4D97-AF65-F5344CB8AC3E}">
        <p14:creationId xmlns:p14="http://schemas.microsoft.com/office/powerpoint/2010/main" val="292990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長方形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7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円/楕円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円/楕円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円/楕円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円/楕円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円/楕円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フリーフォーム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フリーフォーム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フリーフォーム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noProof="0"/>
              <a:t>マスター テキストのスタイルを編集する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8B615887-CBF6-40A4-B0E0-0FF1A55F6665}" type="datetime1">
              <a:rPr lang="ja-JP" altLang="en-US" noProof="0" smtClean="0"/>
              <a:t>2023/1/25</a:t>
            </a:fld>
            <a:endParaRPr lang="ja-JP" altLang="en-US" noProof="0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/>
          </a:p>
        </p:txBody>
      </p:sp>
      <p:sp>
        <p:nvSpPr>
          <p:cNvPr id="22" name="長方形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9FF96B15-8338-45D5-A943-561235072D66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2063915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59" r:id="rId4"/>
    <p:sldLayoutId id="2147483860" r:id="rId5"/>
    <p:sldLayoutId id="2147483861" r:id="rId6"/>
    <p:sldLayoutId id="2147483862" r:id="rId7"/>
    <p:sldLayoutId id="2147483864" r:id="rId8"/>
    <p:sldLayoutId id="2147483863" r:id="rId9"/>
    <p:sldLayoutId id="2147483858" r:id="rId10"/>
    <p:sldLayoutId id="2147483865" r:id="rId11"/>
    <p:sldLayoutId id="2147483844" r:id="rId12"/>
    <p:sldLayoutId id="2147483845" r:id="rId13"/>
    <p:sldLayoutId id="2147483846" r:id="rId14"/>
    <p:sldLayoutId id="2147483847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kumimoji="1" sz="3600" b="0" i="0" kern="1200">
          <a:solidFill>
            <a:schemeClr val="bg2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b="0" i="0" kern="1200">
          <a:solidFill>
            <a:schemeClr val="tx1">
              <a:lumMod val="75000"/>
              <a:lumOff val="2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b="0" i="0" kern="1200">
          <a:solidFill>
            <a:schemeClr val="tx1">
              <a:lumMod val="75000"/>
              <a:lumOff val="2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b="0" i="0" kern="1200">
          <a:solidFill>
            <a:schemeClr val="tx1">
              <a:lumMod val="75000"/>
              <a:lumOff val="2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b="0" i="0" kern="1200">
          <a:solidFill>
            <a:schemeClr val="tx1">
              <a:lumMod val="75000"/>
              <a:lumOff val="2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b="0" i="0" kern="1200">
          <a:solidFill>
            <a:schemeClr val="tx1">
              <a:lumMod val="75000"/>
              <a:lumOff val="2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29B41E-FC51-4047-9C2D-7FA6782DA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2117" y="3139394"/>
            <a:ext cx="8825658" cy="2677648"/>
          </a:xfrm>
        </p:spPr>
        <p:txBody>
          <a:bodyPr rtlCol="0"/>
          <a:lstStyle/>
          <a:p>
            <a:pPr rtl="0"/>
            <a:r>
              <a:rPr lang="ja-JP" altLang="en-US" sz="6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アイパッドのやくそくと</a:t>
            </a:r>
            <a:br>
              <a:rPr lang="en-US" altLang="ja-JP" sz="6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6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つかいかた</a:t>
            </a:r>
          </a:p>
        </p:txBody>
      </p:sp>
    </p:spTree>
    <p:extLst>
      <p:ext uri="{BB962C8B-B14F-4D97-AF65-F5344CB8AC3E}">
        <p14:creationId xmlns:p14="http://schemas.microsoft.com/office/powerpoint/2010/main" val="30670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BE6871-B778-4022-B194-FE6AA9395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496" y="838200"/>
            <a:ext cx="10684701" cy="706964"/>
          </a:xfrm>
        </p:spPr>
        <p:txBody>
          <a:bodyPr/>
          <a:lstStyle/>
          <a:p>
            <a:r>
              <a:rPr kumimoji="1" lang="ja-JP" altLang="en-US" sz="6600" dirty="0"/>
              <a:t>やくそく④</a:t>
            </a:r>
            <a:br>
              <a:rPr kumimoji="1" lang="en-US" altLang="ja-JP" sz="6600" dirty="0"/>
            </a:br>
            <a:r>
              <a:rPr kumimoji="1" lang="ja-JP" altLang="en-US" sz="4000" dirty="0"/>
              <a:t>「ともだちが いやなおもいをする つかいかたはしない」</a:t>
            </a:r>
            <a:endParaRPr kumimoji="1" lang="ja-JP" altLang="en-US" sz="66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2BA475-A23E-4244-87DC-130F57E34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10035784" cy="3416300"/>
          </a:xfrm>
        </p:spPr>
        <p:txBody>
          <a:bodyPr>
            <a:normAutofit/>
          </a:bodyPr>
          <a:lstStyle/>
          <a:p>
            <a:r>
              <a:rPr lang="ja-JP" altLang="en-US" sz="6000" dirty="0"/>
              <a:t>ともだちが </a:t>
            </a:r>
            <a:r>
              <a:rPr lang="ja-JP" altLang="en-US" sz="6000" dirty="0">
                <a:solidFill>
                  <a:srgbClr val="FF0000"/>
                </a:solidFill>
              </a:rPr>
              <a:t>いやなおもいをするようなことば</a:t>
            </a:r>
            <a:r>
              <a:rPr lang="ja-JP" altLang="en-US" sz="6000" dirty="0"/>
              <a:t>をかく　のようなつかいかたはしません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0496F47-9DE5-4671-A673-76BDF4D0D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FF96B15-8338-45D5-A943-561235072D66}" type="slidenum">
              <a:rPr lang="en-US" altLang="ja-JP" noProof="0" smtClean="0"/>
              <a:t>10</a:t>
            </a:fld>
            <a:endParaRPr lang="ja-JP" altLang="en-US" noProof="0"/>
          </a:p>
        </p:txBody>
      </p:sp>
      <p:pic>
        <p:nvPicPr>
          <p:cNvPr id="5" name="Picture 8" descr="「友だち イラスト」の画像検索結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3" r="16643" b="8417"/>
          <a:stretch/>
        </p:blipFill>
        <p:spPr bwMode="auto">
          <a:xfrm>
            <a:off x="7457439" y="0"/>
            <a:ext cx="1539281" cy="132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92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BE6871-B778-4022-B194-FE6AA9395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496" y="838200"/>
            <a:ext cx="10684701" cy="706964"/>
          </a:xfrm>
        </p:spPr>
        <p:txBody>
          <a:bodyPr/>
          <a:lstStyle/>
          <a:p>
            <a:r>
              <a:rPr kumimoji="1" lang="ja-JP" altLang="en-US" sz="6600" dirty="0"/>
              <a:t>やくそく④</a:t>
            </a:r>
            <a:br>
              <a:rPr kumimoji="1" lang="en-US" altLang="ja-JP" sz="6600" dirty="0"/>
            </a:br>
            <a:r>
              <a:rPr kumimoji="1" lang="ja-JP" altLang="en-US" sz="4000" dirty="0"/>
              <a:t>「ともだちが　いやなおもいをする　つかいかたはしない」</a:t>
            </a:r>
            <a:endParaRPr kumimoji="1" lang="ja-JP" altLang="en-US" sz="66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2BA475-A23E-4244-87DC-130F57E34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10035784" cy="3416300"/>
          </a:xfrm>
        </p:spPr>
        <p:txBody>
          <a:bodyPr>
            <a:normAutofit/>
          </a:bodyPr>
          <a:lstStyle/>
          <a:p>
            <a:r>
              <a:rPr lang="ja-JP" altLang="en-US" sz="6000" dirty="0"/>
              <a:t>カメラで</a:t>
            </a:r>
            <a:r>
              <a:rPr lang="ja-JP" altLang="en-US" sz="6000" dirty="0" err="1"/>
              <a:t>しゃしんを</a:t>
            </a:r>
            <a:r>
              <a:rPr lang="ja-JP" altLang="en-US" sz="6000" dirty="0"/>
              <a:t>とるときは、</a:t>
            </a:r>
            <a:endParaRPr lang="en-US" altLang="ja-JP" sz="6000" dirty="0"/>
          </a:p>
          <a:p>
            <a:pPr marL="0" indent="0">
              <a:buNone/>
            </a:pPr>
            <a:r>
              <a:rPr lang="ja-JP" altLang="en-US" sz="6000" dirty="0"/>
              <a:t>　いやではないか、かならず</a:t>
            </a:r>
            <a:r>
              <a:rPr lang="ja-JP" altLang="en-US" sz="6000" dirty="0">
                <a:solidFill>
                  <a:srgbClr val="FF0000"/>
                </a:solidFill>
              </a:rPr>
              <a:t>あいて</a:t>
            </a:r>
            <a:endParaRPr lang="en-US" altLang="ja-JP" sz="6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6000" dirty="0">
                <a:solidFill>
                  <a:srgbClr val="FF0000"/>
                </a:solidFill>
              </a:rPr>
              <a:t>　の人にきょか</a:t>
            </a:r>
            <a:r>
              <a:rPr lang="ja-JP" altLang="en-US" sz="6000" dirty="0"/>
              <a:t>を　もらうこと。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0496F47-9DE5-4671-A673-76BDF4D0D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FF96B15-8338-45D5-A943-561235072D66}" type="slidenum">
              <a:rPr lang="en-US" altLang="ja-JP" noProof="0" smtClean="0"/>
              <a:t>11</a:t>
            </a:fld>
            <a:endParaRPr lang="ja-JP" altLang="en-US" noProof="0"/>
          </a:p>
        </p:txBody>
      </p:sp>
      <p:pic>
        <p:nvPicPr>
          <p:cNvPr id="5" name="Picture 8" descr="「友だち イラスト」の画像検索結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3" r="16643" b="8417"/>
          <a:stretch/>
        </p:blipFill>
        <p:spPr bwMode="auto">
          <a:xfrm>
            <a:off x="7457439" y="44126"/>
            <a:ext cx="1539281" cy="132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47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BE6871-B778-4022-B194-FE6AA9395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496" y="838200"/>
            <a:ext cx="10684701" cy="706964"/>
          </a:xfrm>
        </p:spPr>
        <p:txBody>
          <a:bodyPr/>
          <a:lstStyle/>
          <a:p>
            <a:r>
              <a:rPr kumimoji="1" lang="ja-JP" altLang="en-US" sz="6600" dirty="0"/>
              <a:t>やくそく⑤</a:t>
            </a:r>
            <a:br>
              <a:rPr kumimoji="1" lang="en-US" altLang="ja-JP" sz="6600" dirty="0"/>
            </a:br>
            <a:r>
              <a:rPr kumimoji="1" lang="ja-JP" altLang="en-US" sz="4800" dirty="0"/>
              <a:t>「せっていを かえてはいけません」</a:t>
            </a:r>
            <a:endParaRPr kumimoji="1" lang="ja-JP" altLang="en-US" sz="80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2BA475-A23E-4244-87DC-130F57E34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10035784" cy="3416300"/>
          </a:xfrm>
        </p:spPr>
        <p:txBody>
          <a:bodyPr>
            <a:normAutofit/>
          </a:bodyPr>
          <a:lstStyle/>
          <a:p>
            <a:r>
              <a:rPr lang="ja-JP" altLang="en-US" sz="6000" dirty="0"/>
              <a:t>みんなのタブレットには みんなをまもるための </a:t>
            </a:r>
            <a:r>
              <a:rPr lang="ja-JP" altLang="en-US" sz="6000" dirty="0">
                <a:solidFill>
                  <a:srgbClr val="FF0000"/>
                </a:solidFill>
              </a:rPr>
              <a:t>ロック</a:t>
            </a:r>
            <a:r>
              <a:rPr lang="ja-JP" altLang="en-US" sz="6000" dirty="0"/>
              <a:t>や </a:t>
            </a:r>
            <a:r>
              <a:rPr lang="ja-JP" altLang="en-US" sz="6000" dirty="0">
                <a:solidFill>
                  <a:srgbClr val="FF0000"/>
                </a:solidFill>
              </a:rPr>
              <a:t>フィルタリング</a:t>
            </a:r>
            <a:r>
              <a:rPr lang="ja-JP" altLang="en-US" sz="6000" dirty="0"/>
              <a:t>が かけられています。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0496F47-9DE5-4671-A673-76BDF4D0D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FF96B15-8338-45D5-A943-561235072D66}" type="slidenum">
              <a:rPr lang="en-US" altLang="ja-JP" noProof="0" smtClean="0"/>
              <a:t>12</a:t>
            </a:fld>
            <a:endParaRPr lang="ja-JP" altLang="en-US" noProof="0"/>
          </a:p>
        </p:txBody>
      </p:sp>
      <p:pic>
        <p:nvPicPr>
          <p:cNvPr id="5" name="Picture 4" descr="「設定 イラスト」の画像検索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866" y="466779"/>
            <a:ext cx="1183934" cy="118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99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BE6871-B778-4022-B194-FE6AA9395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496" y="838200"/>
            <a:ext cx="10684701" cy="706964"/>
          </a:xfrm>
        </p:spPr>
        <p:txBody>
          <a:bodyPr/>
          <a:lstStyle/>
          <a:p>
            <a:r>
              <a:rPr kumimoji="1" lang="ja-JP" altLang="en-US" sz="6600" dirty="0"/>
              <a:t>やくそく⑤</a:t>
            </a:r>
            <a:br>
              <a:rPr kumimoji="1" lang="en-US" altLang="ja-JP" sz="6600" dirty="0"/>
            </a:br>
            <a:r>
              <a:rPr kumimoji="1" lang="ja-JP" altLang="en-US" sz="4800" dirty="0"/>
              <a:t>「</a:t>
            </a:r>
            <a:r>
              <a:rPr lang="ja-JP" altLang="en-US" sz="4800" dirty="0"/>
              <a:t>せっていを かえてはいけません</a:t>
            </a:r>
            <a:r>
              <a:rPr kumimoji="1" lang="ja-JP" altLang="en-US" sz="4800" dirty="0"/>
              <a:t>」</a:t>
            </a:r>
            <a:endParaRPr kumimoji="1" lang="ja-JP" altLang="en-US" sz="66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2BA475-A23E-4244-87DC-130F57E34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10035784" cy="3416300"/>
          </a:xfrm>
        </p:spPr>
        <p:txBody>
          <a:bodyPr>
            <a:normAutofit lnSpcReduction="10000"/>
          </a:bodyPr>
          <a:lstStyle/>
          <a:p>
            <a:r>
              <a:rPr lang="ja-JP" altLang="en-US" sz="6000" dirty="0"/>
              <a:t>そのため、はいけいの</a:t>
            </a:r>
            <a:r>
              <a:rPr lang="ja-JP" altLang="en-US" sz="6000" dirty="0" err="1"/>
              <a:t>え</a:t>
            </a:r>
            <a:r>
              <a:rPr lang="ja-JP" altLang="en-US" sz="6000" dirty="0"/>
              <a:t>、アプリのならび、ウィジェットなどの </a:t>
            </a:r>
            <a:r>
              <a:rPr lang="ja-JP" altLang="en-US" sz="6000" dirty="0">
                <a:solidFill>
                  <a:srgbClr val="FF0000"/>
                </a:solidFill>
              </a:rPr>
              <a:t>せっていは かえないで</a:t>
            </a:r>
            <a:r>
              <a:rPr lang="ja-JP" altLang="en-US" sz="6000" dirty="0"/>
              <a:t>ください。</a:t>
            </a:r>
            <a:endParaRPr lang="en-US" altLang="ja-JP" sz="6000" dirty="0"/>
          </a:p>
          <a:p>
            <a:pPr marL="0" indent="0" algn="r">
              <a:buNone/>
            </a:pPr>
            <a:r>
              <a:rPr lang="ja-JP" altLang="en-US" sz="3600" dirty="0"/>
              <a:t>うまくうごかなくなります。</a:t>
            </a:r>
            <a:endParaRPr lang="ja-JP" altLang="en-US" sz="6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0496F47-9DE5-4671-A673-76BDF4D0D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FF96B15-8338-45D5-A943-561235072D66}" type="slidenum">
              <a:rPr lang="en-US" altLang="ja-JP" noProof="0" smtClean="0"/>
              <a:t>13</a:t>
            </a:fld>
            <a:endParaRPr lang="ja-JP" altLang="en-US" noProof="0"/>
          </a:p>
        </p:txBody>
      </p:sp>
      <p:pic>
        <p:nvPicPr>
          <p:cNvPr id="5" name="Picture 4" descr="「設定 イラスト」の画像検索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866" y="466779"/>
            <a:ext cx="1183934" cy="118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00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1F6B52-A20E-426B-B7E0-1B6AAB46C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sz="9600" dirty="0">
                <a:solidFill>
                  <a:srgbClr val="00B050"/>
                </a:solidFill>
              </a:rPr>
              <a:t>４</a:t>
            </a:r>
            <a:r>
              <a:rPr lang="ja-JP" altLang="en-US" sz="5400" dirty="0"/>
              <a:t>つの</a:t>
            </a:r>
            <a:br>
              <a:rPr lang="en-US" altLang="ja-JP" sz="5400" dirty="0"/>
            </a:br>
            <a:r>
              <a:rPr lang="ja-JP" altLang="en-US" sz="5400" dirty="0"/>
              <a:t>つかいかた</a:t>
            </a:r>
            <a:br>
              <a:rPr lang="en-US" altLang="ja-JP" sz="5400" dirty="0"/>
            </a:br>
            <a:endParaRPr lang="ja-JP" altLang="en-US" sz="5400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436469F-A292-4492-BAAB-2F581AD4AC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>
            <a:normAutofit/>
          </a:bodyPr>
          <a:lstStyle/>
          <a:p>
            <a:pPr rtl="0"/>
            <a:r>
              <a:rPr lang="ja-JP" altLang="en-US" sz="1600" dirty="0"/>
              <a:t>つかい方のなまえを</a:t>
            </a:r>
            <a:endParaRPr lang="en-US" altLang="ja-JP" sz="1600" dirty="0"/>
          </a:p>
          <a:p>
            <a:pPr rtl="0"/>
            <a:r>
              <a:rPr lang="ja-JP" altLang="en-US" sz="1600" dirty="0"/>
              <a:t>おぼえよう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410CAEE2-2C63-436A-B2D5-4E3D730819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67234" y="2351088"/>
            <a:ext cx="2744605" cy="774700"/>
          </a:xfrm>
        </p:spPr>
        <p:txBody>
          <a:bodyPr rtlCol="0">
            <a:noAutofit/>
          </a:bodyPr>
          <a:lstStyle/>
          <a:p>
            <a:pPr rtl="0"/>
            <a:r>
              <a:rPr lang="ja-JP" altLang="en-US" sz="1600" dirty="0"/>
              <a:t>せんせいからのれん</a:t>
            </a:r>
            <a:r>
              <a:rPr lang="ja-JP" altLang="en-US" sz="1600" dirty="0" err="1"/>
              <a:t>らくを</a:t>
            </a:r>
            <a:endParaRPr lang="en-US" altLang="ja-JP" sz="1600" dirty="0"/>
          </a:p>
          <a:p>
            <a:pPr rtl="0"/>
            <a:r>
              <a:rPr lang="ja-JP" altLang="en-US" sz="1600" dirty="0"/>
              <a:t>うけとろう（クラスルーム）</a:t>
            </a:r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A68D70ED-10B5-4BE6-AD26-6087054C33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>
            <a:normAutofit/>
          </a:bodyPr>
          <a:lstStyle/>
          <a:p>
            <a:pPr rtl="0"/>
            <a:r>
              <a:rPr lang="ja-JP" altLang="en-US" sz="1600" dirty="0"/>
              <a:t>アプリで</a:t>
            </a:r>
            <a:r>
              <a:rPr lang="ja-JP" altLang="en-US" sz="1600" dirty="0" err="1"/>
              <a:t>べん</a:t>
            </a:r>
            <a:r>
              <a:rPr lang="ja-JP" altLang="en-US" sz="1600" dirty="0"/>
              <a:t>きょうしよう</a:t>
            </a:r>
            <a:endParaRPr lang="en-US" altLang="ja-JP" sz="1600" dirty="0"/>
          </a:p>
          <a:p>
            <a:pPr rtl="0"/>
            <a:r>
              <a:rPr lang="ja-JP" altLang="en-US" sz="1600" dirty="0"/>
              <a:t>（</a:t>
            </a:r>
            <a:r>
              <a:rPr lang="en-US" altLang="ja-JP" sz="1600" dirty="0"/>
              <a:t>E</a:t>
            </a:r>
            <a:r>
              <a:rPr lang="ja-JP" altLang="en-US" sz="1600" dirty="0"/>
              <a:t>ライブラリ）</a:t>
            </a:r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220DCE5B-BE86-496B-83B4-E1F188607D9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248515" y="5339828"/>
            <a:ext cx="2325688" cy="552972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1600" dirty="0"/>
              <a:t>つかいおわったら</a:t>
            </a:r>
            <a:endParaRPr lang="en-US" altLang="ja-JP" sz="16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E198AB5-8BDA-AB41-9AEF-8516B23B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14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122" name="Picture 2" descr="「休憩　イラスト」の画像検索結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6" r="13365" b="43200"/>
          <a:stretch/>
        </p:blipFill>
        <p:spPr bwMode="auto">
          <a:xfrm>
            <a:off x="8808720" y="3652737"/>
            <a:ext cx="1025302" cy="124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「タブレット　イラスト」の画像検索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335" y="1065002"/>
            <a:ext cx="657225" cy="86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82" t="31547" r="50781" b="61144"/>
          <a:stretch/>
        </p:blipFill>
        <p:spPr bwMode="auto">
          <a:xfrm>
            <a:off x="8798130" y="927306"/>
            <a:ext cx="1046481" cy="10043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「Eライブラリ」の画像検索結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882" y="3820733"/>
            <a:ext cx="3176905" cy="9083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79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79BD7F-EE31-42CF-A04C-019433172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68C1CDA-04C2-4C6C-811F-0FB355B10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F9B104B-E8F4-4A0B-BCCE-84B1B542C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FF96B15-8338-45D5-A943-561235072D66}" type="slidenum">
              <a:rPr lang="en-US" altLang="ja-JP" noProof="0" smtClean="0"/>
              <a:t>15</a:t>
            </a:fld>
            <a:endParaRPr lang="ja-JP" altLang="en-US" noProof="0"/>
          </a:p>
        </p:txBody>
      </p:sp>
      <p:pic>
        <p:nvPicPr>
          <p:cNvPr id="5" name="コンテンツ プレースホルダー 3">
            <a:extLst>
              <a:ext uri="{FF2B5EF4-FFF2-40B4-BE49-F238E27FC236}">
                <a16:creationId xmlns:a16="http://schemas.microsoft.com/office/drawing/2014/main" id="{BC71BDC7-C0D3-43A4-8C48-907B1411EF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181" b="7970"/>
          <a:stretch/>
        </p:blipFill>
        <p:spPr>
          <a:xfrm>
            <a:off x="2966837" y="508070"/>
            <a:ext cx="4593439" cy="6237287"/>
          </a:xfrm>
          <a:prstGeom prst="rect">
            <a:avLst/>
          </a:prstGeom>
        </p:spPr>
      </p:pic>
      <p:sp>
        <p:nvSpPr>
          <p:cNvPr id="6" name="矢印: 右 5">
            <a:extLst>
              <a:ext uri="{FF2B5EF4-FFF2-40B4-BE49-F238E27FC236}">
                <a16:creationId xmlns:a16="http://schemas.microsoft.com/office/drawing/2014/main" id="{A08040D8-65C4-41B5-9EE8-A2E7BB2CA43B}"/>
              </a:ext>
            </a:extLst>
          </p:cNvPr>
          <p:cNvSpPr/>
          <p:nvPr/>
        </p:nvSpPr>
        <p:spPr>
          <a:xfrm flipH="1">
            <a:off x="7133498" y="1031290"/>
            <a:ext cx="4347301" cy="11714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rgbClr val="FF0000"/>
                </a:solidFill>
              </a:rPr>
              <a:t>おんりょう大ボタン</a:t>
            </a: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297C0157-FEFB-4558-B4E6-19991CCB4B87}"/>
              </a:ext>
            </a:extLst>
          </p:cNvPr>
          <p:cNvSpPr/>
          <p:nvPr/>
        </p:nvSpPr>
        <p:spPr>
          <a:xfrm flipH="1">
            <a:off x="7133497" y="2081427"/>
            <a:ext cx="4593437" cy="1171415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rgbClr val="FF0000"/>
                </a:solidFill>
              </a:rPr>
              <a:t>おんりょう小ボタン</a:t>
            </a:r>
            <a:endParaRPr kumimoji="1" lang="en-US" altLang="ja-JP" sz="3200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おしつづけると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おとなしにできます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D2FB333-83DC-4E6D-A286-05EFFE056ED6}"/>
              </a:ext>
            </a:extLst>
          </p:cNvPr>
          <p:cNvSpPr txBox="1"/>
          <p:nvPr/>
        </p:nvSpPr>
        <p:spPr>
          <a:xfrm>
            <a:off x="5263558" y="-261371"/>
            <a:ext cx="3349479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</a:rPr>
              <a:t>でん</a:t>
            </a:r>
            <a:r>
              <a:rPr kumimoji="1" lang="ja-JP" altLang="en-US" sz="2800" dirty="0" err="1">
                <a:solidFill>
                  <a:srgbClr val="FF0000"/>
                </a:solidFill>
              </a:rPr>
              <a:t>げん</a:t>
            </a:r>
            <a:r>
              <a:rPr kumimoji="1" lang="ja-JP" altLang="en-US" sz="2800" dirty="0">
                <a:solidFill>
                  <a:srgbClr val="FF0000"/>
                </a:solidFill>
              </a:rPr>
              <a:t>ボタン</a:t>
            </a:r>
            <a:endParaRPr kumimoji="1" lang="en-US" altLang="ja-JP" sz="2800" dirty="0">
              <a:solidFill>
                <a:srgbClr val="FF0000"/>
              </a:solidFill>
            </a:endParaRPr>
          </a:p>
          <a:p>
            <a:r>
              <a:rPr kumimoji="1" lang="ja-JP" altLang="en-US" sz="1600" dirty="0">
                <a:solidFill>
                  <a:schemeClr val="tx1"/>
                </a:solidFill>
              </a:rPr>
              <a:t>がめんを けしたり つけたりします</a:t>
            </a:r>
          </a:p>
        </p:txBody>
      </p:sp>
    </p:spTree>
    <p:extLst>
      <p:ext uri="{BB962C8B-B14F-4D97-AF65-F5344CB8AC3E}">
        <p14:creationId xmlns:p14="http://schemas.microsoft.com/office/powerpoint/2010/main" val="314002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800" dirty="0"/>
              <a:t>つかいかたの</a:t>
            </a:r>
            <a:r>
              <a:rPr lang="ja-JP" altLang="en-US" sz="4800" dirty="0"/>
              <a:t>なまえ</a:t>
            </a:r>
            <a:r>
              <a:rPr kumimoji="1" lang="ja-JP" altLang="en-US" sz="4800" dirty="0"/>
              <a:t>をおぼえよう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19674" y="2451100"/>
            <a:ext cx="11087846" cy="3416300"/>
          </a:xfrm>
        </p:spPr>
        <p:txBody>
          <a:bodyPr>
            <a:noAutofit/>
          </a:bodyPr>
          <a:lstStyle/>
          <a:p>
            <a:r>
              <a:rPr lang="ja-JP" altLang="en-US" sz="3600" dirty="0"/>
              <a:t>タップ</a:t>
            </a:r>
            <a:r>
              <a:rPr lang="en-US" altLang="ja-JP" sz="3600" dirty="0"/>
              <a:t>…</a:t>
            </a:r>
            <a:r>
              <a:rPr lang="ja-JP" altLang="en-US" sz="3600" dirty="0" err="1"/>
              <a:t>がめんを</a:t>
            </a:r>
            <a:r>
              <a:rPr lang="ja-JP" altLang="en-US" sz="3600" dirty="0"/>
              <a:t>やさしく ふれて　すぐはなします。</a:t>
            </a:r>
            <a:endParaRPr lang="en-US" altLang="ja-JP" sz="3600" dirty="0"/>
          </a:p>
          <a:p>
            <a:pPr marL="0" indent="0" algn="r">
              <a:buNone/>
            </a:pPr>
            <a:r>
              <a:rPr lang="ja-JP" altLang="en-US" sz="3600" dirty="0"/>
              <a:t>（トンッとする）</a:t>
            </a:r>
            <a:endParaRPr lang="en-US" altLang="ja-JP" sz="3600" dirty="0"/>
          </a:p>
          <a:p>
            <a:r>
              <a:rPr kumimoji="1" lang="ja-JP" altLang="en-US" sz="3600" dirty="0"/>
              <a:t>スワイプ</a:t>
            </a:r>
            <a:r>
              <a:rPr kumimoji="1" lang="en-US" altLang="ja-JP" sz="3600" dirty="0"/>
              <a:t>…</a:t>
            </a:r>
            <a:r>
              <a:rPr kumimoji="1" lang="ja-JP" altLang="en-US" sz="3600" dirty="0" err="1"/>
              <a:t>がめんをゆび</a:t>
            </a:r>
            <a:r>
              <a:rPr kumimoji="1" lang="ja-JP" altLang="en-US" sz="3600" dirty="0"/>
              <a:t>で　スーっとなぞるようにうごかします。</a:t>
            </a:r>
            <a:endParaRPr kumimoji="1" lang="en-US" altLang="ja-JP" sz="3600" dirty="0"/>
          </a:p>
          <a:p>
            <a:r>
              <a:rPr lang="ja-JP" altLang="en-US" sz="3600" dirty="0"/>
              <a:t>ピンチアウト・ピンチイン</a:t>
            </a:r>
            <a:r>
              <a:rPr lang="en-US" altLang="ja-JP" sz="3600" dirty="0"/>
              <a:t>…2</a:t>
            </a:r>
            <a:r>
              <a:rPr lang="ja-JP" altLang="en-US" sz="3600" dirty="0"/>
              <a:t>ほんの</a:t>
            </a:r>
            <a:r>
              <a:rPr lang="ja-JP" altLang="en-US" sz="3600" dirty="0" err="1"/>
              <a:t>ゆび</a:t>
            </a:r>
            <a:r>
              <a:rPr lang="ja-JP" altLang="en-US" sz="3600" dirty="0"/>
              <a:t>で　がめんをおさえ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　　　　　　　　　　　　　　　ながら　ゆびを外がわにうごかします</a:t>
            </a: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FF96B15-8338-45D5-A943-561235072D66}" type="slidenum">
              <a:rPr lang="en-US" altLang="ja-JP" noProof="0" smtClean="0"/>
              <a:t>16</a:t>
            </a:fld>
            <a:endParaRPr lang="ja-JP" altLang="en-US" noProof="0"/>
          </a:p>
        </p:txBody>
      </p:sp>
      <p:pic>
        <p:nvPicPr>
          <p:cNvPr id="15362" name="Picture 2" descr="「タブレット　イラスト」の画像検索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055" y="454977"/>
            <a:ext cx="1311562" cy="172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85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800" dirty="0"/>
              <a:t>せんせい</a:t>
            </a:r>
            <a:r>
              <a:rPr kumimoji="1" lang="ja-JP" altLang="en-US" sz="4800" dirty="0"/>
              <a:t>からのれんら</a:t>
            </a:r>
            <a:r>
              <a:rPr kumimoji="1" lang="ja-JP" altLang="en-US" sz="4800" dirty="0" err="1"/>
              <a:t>くを</a:t>
            </a:r>
            <a:r>
              <a:rPr kumimoji="1" lang="ja-JP" altLang="en-US" sz="4800" dirty="0"/>
              <a:t>うけとろう</a:t>
            </a:r>
            <a:br>
              <a:rPr kumimoji="1" lang="en-US" altLang="ja-JP" sz="4800" dirty="0"/>
            </a:br>
            <a:r>
              <a:rPr lang="ja-JP" altLang="en-US" sz="4800" dirty="0"/>
              <a:t>グーグル　クラスルーム</a:t>
            </a:r>
            <a:endParaRPr kumimoji="1" lang="ja-JP" altLang="en-US" sz="4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11515" y="2501900"/>
            <a:ext cx="7501365" cy="3416300"/>
          </a:xfrm>
        </p:spPr>
        <p:txBody>
          <a:bodyPr>
            <a:normAutofit/>
          </a:bodyPr>
          <a:lstStyle/>
          <a:p>
            <a:r>
              <a:rPr kumimoji="1" lang="ja-JP" altLang="en-US" sz="4000" dirty="0"/>
              <a:t>先生からのれんら</a:t>
            </a:r>
            <a:r>
              <a:rPr kumimoji="1" lang="ja-JP" altLang="en-US" sz="4000" dirty="0" err="1"/>
              <a:t>くを</a:t>
            </a:r>
            <a:r>
              <a:rPr lang="ja-JP" altLang="en-US" sz="4000" dirty="0"/>
              <a:t>う</a:t>
            </a:r>
            <a:r>
              <a:rPr kumimoji="1" lang="ja-JP" altLang="en-US" sz="4000" dirty="0"/>
              <a:t>けとったり、</a:t>
            </a:r>
            <a:endParaRPr kumimoji="1" lang="en-US" altLang="ja-JP" sz="4000" dirty="0"/>
          </a:p>
          <a:p>
            <a:pPr marL="0" indent="0">
              <a:buNone/>
            </a:pPr>
            <a:r>
              <a:rPr lang="ja-JP" altLang="en-US" sz="4000" dirty="0"/>
              <a:t>　</a:t>
            </a:r>
            <a:r>
              <a:rPr kumimoji="1" lang="ja-JP" altLang="en-US" sz="4000" dirty="0"/>
              <a:t>へんじをしたりできます。</a:t>
            </a:r>
            <a:endParaRPr kumimoji="1" lang="en-US" altLang="ja-JP" sz="4000" dirty="0"/>
          </a:p>
          <a:p>
            <a:r>
              <a:rPr lang="ja-JP" altLang="en-US" sz="4000" dirty="0"/>
              <a:t>アンケートにこたえたりします。</a:t>
            </a:r>
            <a:endParaRPr kumimoji="1" lang="en-US" altLang="ja-JP" sz="4000" dirty="0"/>
          </a:p>
          <a:p>
            <a:r>
              <a:rPr kumimoji="1" lang="ja-JP" altLang="en-US" sz="4000" dirty="0"/>
              <a:t>リモートのときにも</a:t>
            </a:r>
            <a:r>
              <a:rPr lang="ja-JP" altLang="en-US" sz="4000" dirty="0"/>
              <a:t>つかいます。</a:t>
            </a:r>
            <a:endParaRPr kumimoji="1" lang="ja-JP" altLang="en-US" sz="4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FF96B15-8338-45D5-A943-561235072D66}" type="slidenum">
              <a:rPr lang="en-US" altLang="ja-JP" noProof="0" smtClean="0"/>
              <a:t>17</a:t>
            </a:fld>
            <a:endParaRPr lang="ja-JP" altLang="en-US" noProof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97" t="31547" r="50471" b="56907"/>
          <a:stretch/>
        </p:blipFill>
        <p:spPr bwMode="auto">
          <a:xfrm>
            <a:off x="193040" y="2214879"/>
            <a:ext cx="3291839" cy="3545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069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800" dirty="0"/>
              <a:t>アプリで</a:t>
            </a:r>
            <a:r>
              <a:rPr kumimoji="1" lang="ja-JP" altLang="en-US" sz="4800" dirty="0" err="1"/>
              <a:t>べん</a:t>
            </a:r>
            <a:r>
              <a:rPr kumimoji="1" lang="ja-JP" altLang="en-US" sz="4800" dirty="0"/>
              <a:t>きょうしよう</a:t>
            </a:r>
            <a:br>
              <a:rPr kumimoji="1" lang="en-US" altLang="ja-JP" sz="4800" dirty="0"/>
            </a:br>
            <a:r>
              <a:rPr lang="en-US" altLang="ja-JP" sz="4800" dirty="0"/>
              <a:t>E</a:t>
            </a:r>
            <a:r>
              <a:rPr lang="ja-JP" altLang="en-US" sz="4800" dirty="0"/>
              <a:t>ライブラリ</a:t>
            </a:r>
            <a:endParaRPr kumimoji="1" lang="ja-JP" altLang="en-US" sz="4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11515" y="2501900"/>
            <a:ext cx="7501365" cy="3416300"/>
          </a:xfrm>
        </p:spPr>
        <p:txBody>
          <a:bodyPr>
            <a:normAutofit/>
          </a:bodyPr>
          <a:lstStyle/>
          <a:p>
            <a:r>
              <a:rPr lang="ja-JP" altLang="en-US" sz="4000" dirty="0"/>
              <a:t>アプリをつかって　</a:t>
            </a:r>
            <a:r>
              <a:rPr lang="ja-JP" altLang="en-US" sz="4000" dirty="0" err="1"/>
              <a:t>けいさんや</a:t>
            </a:r>
            <a:r>
              <a:rPr lang="ja-JP" altLang="en-US" sz="4000" dirty="0"/>
              <a:t>かんじなどをれんしゅうできます。</a:t>
            </a:r>
            <a:endParaRPr kumimoji="1" lang="en-US" altLang="ja-JP" sz="4000" dirty="0"/>
          </a:p>
          <a:p>
            <a:r>
              <a:rPr lang="ja-JP" altLang="en-US" sz="4000" dirty="0"/>
              <a:t>いえでもつかえます</a:t>
            </a:r>
            <a:endParaRPr kumimoji="1" lang="ja-JP" altLang="en-US" sz="4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FF96B15-8338-45D5-A943-561235072D66}" type="slidenum">
              <a:rPr lang="en-US" altLang="ja-JP" noProof="0" smtClean="0"/>
              <a:t>18</a:t>
            </a:fld>
            <a:endParaRPr lang="ja-JP" altLang="en-US" noProof="0"/>
          </a:p>
        </p:txBody>
      </p:sp>
      <p:pic>
        <p:nvPicPr>
          <p:cNvPr id="2050" name="Picture 2" descr="「Eライブラリ」の画像検索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" y="3243621"/>
            <a:ext cx="3491678" cy="197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「Eライブラリ」の画像検索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4" y="2182832"/>
            <a:ext cx="3176905" cy="90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89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5400" dirty="0"/>
              <a:t>つかいおわったら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69915" y="2623820"/>
            <a:ext cx="9513045" cy="3416300"/>
          </a:xfrm>
        </p:spPr>
        <p:txBody>
          <a:bodyPr>
            <a:normAutofit/>
          </a:bodyPr>
          <a:lstStyle/>
          <a:p>
            <a:r>
              <a:rPr lang="ja-JP" altLang="en-US" sz="4000" dirty="0"/>
              <a:t>つかいおわったら、ほかん</a:t>
            </a:r>
            <a:r>
              <a:rPr lang="ja-JP" altLang="en-US" sz="4000" dirty="0" err="1"/>
              <a:t>こに</a:t>
            </a:r>
            <a:r>
              <a:rPr lang="ja-JP" altLang="en-US" sz="4000" dirty="0"/>
              <a:t>だいじにしまって、じゅうでんを しておこう。</a:t>
            </a:r>
            <a:endParaRPr lang="en-US" altLang="ja-JP" sz="4000" dirty="0"/>
          </a:p>
          <a:p>
            <a:r>
              <a:rPr kumimoji="1" lang="ja-JP" altLang="en-US" sz="4000" dirty="0"/>
              <a:t>目をやすめるために、とおくのものを見たり きゅうけいをとったりしよう。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FF96B15-8338-45D5-A943-561235072D66}" type="slidenum">
              <a:rPr lang="en-US" altLang="ja-JP" noProof="0" smtClean="0"/>
              <a:t>19</a:t>
            </a:fld>
            <a:endParaRPr lang="ja-JP" altLang="en-US" noProof="0"/>
          </a:p>
        </p:txBody>
      </p:sp>
      <p:pic>
        <p:nvPicPr>
          <p:cNvPr id="7" name="Picture 2" descr="「休憩　イラスト」の画像検索結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1" r="4482" b="-3176"/>
          <a:stretch/>
        </p:blipFill>
        <p:spPr bwMode="auto">
          <a:xfrm>
            <a:off x="6350000" y="553937"/>
            <a:ext cx="1676400" cy="226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22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79BD7F-EE31-42CF-A04C-019433172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6600" dirty="0"/>
              <a:t>アイパッドがやってきました</a:t>
            </a:r>
            <a:endParaRPr kumimoji="1" lang="ja-JP" altLang="en-US" sz="66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68C1CDA-04C2-4C6C-811F-0FB355B10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9807685" cy="3416300"/>
          </a:xfrm>
        </p:spPr>
        <p:txBody>
          <a:bodyPr>
            <a:normAutofit/>
          </a:bodyPr>
          <a:lstStyle/>
          <a:p>
            <a:r>
              <a:rPr kumimoji="1" lang="ja-JP" altLang="en-US" sz="6000" dirty="0"/>
              <a:t>アイパッドは　みなさんの　</a:t>
            </a:r>
            <a:r>
              <a:rPr lang="ja-JP" altLang="en-US" sz="6000" dirty="0"/>
              <a:t>せいかつ</a:t>
            </a:r>
            <a:r>
              <a:rPr kumimoji="1" lang="ja-JP" altLang="en-US" sz="6000" dirty="0"/>
              <a:t>を　</a:t>
            </a:r>
            <a:r>
              <a:rPr kumimoji="1" lang="ja-JP" altLang="en-US" sz="6000" dirty="0">
                <a:solidFill>
                  <a:srgbClr val="FF0000"/>
                </a:solidFill>
              </a:rPr>
              <a:t>べんり</a:t>
            </a:r>
            <a:r>
              <a:rPr kumimoji="1" lang="ja-JP" altLang="en-US" sz="6000" dirty="0"/>
              <a:t>にしたり、</a:t>
            </a:r>
            <a:r>
              <a:rPr kumimoji="1" lang="ja-JP" altLang="en-US" sz="6000" dirty="0" err="1">
                <a:solidFill>
                  <a:srgbClr val="FF0000"/>
                </a:solidFill>
              </a:rPr>
              <a:t>べん</a:t>
            </a:r>
            <a:r>
              <a:rPr kumimoji="1" lang="ja-JP" altLang="en-US" sz="6000" dirty="0">
                <a:solidFill>
                  <a:srgbClr val="FF0000"/>
                </a:solidFill>
              </a:rPr>
              <a:t>きょうの手だすけ</a:t>
            </a:r>
            <a:r>
              <a:rPr kumimoji="1" lang="ja-JP" altLang="en-US" sz="6000" dirty="0"/>
              <a:t>を　してくれます。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F9B104B-E8F4-4A0B-BCCE-84B1B542C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FF96B15-8338-45D5-A943-561235072D66}" type="slidenum">
              <a:rPr lang="en-US" altLang="ja-JP" noProof="0" smtClean="0"/>
              <a:t>2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253266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>
            <a:extLst>
              <a:ext uri="{FF2B5EF4-FFF2-40B4-BE49-F238E27FC236}">
                <a16:creationId xmlns:a16="http://schemas.microsoft.com/office/drawing/2014/main" id="{5495FDB2-AFE9-4654-B647-0B61FFE74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1693332"/>
            <a:ext cx="4765039" cy="1735668"/>
          </a:xfrm>
        </p:spPr>
        <p:txBody>
          <a:bodyPr rtlCol="0">
            <a:noAutofit/>
          </a:bodyPr>
          <a:lstStyle/>
          <a:p>
            <a:pPr rtl="0"/>
            <a:r>
              <a:rPr lang="ja-JP" altLang="en-US" sz="4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やく</a:t>
            </a:r>
            <a:r>
              <a:rPr lang="ja-JP" altLang="en-US" sz="4000" dirty="0" err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そくや</a:t>
            </a:r>
            <a:r>
              <a:rPr lang="ja-JP" altLang="en-US" sz="4000" dirty="0">
                <a:solidFill>
                  <a:schemeClr val="bg1"/>
                </a:solidFill>
              </a:rPr>
              <a:t>　</a:t>
            </a:r>
            <a:r>
              <a:rPr lang="ja-JP" altLang="en-US" sz="4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つかいかたはわかったかな？</a:t>
            </a:r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00B1292E-B737-4FE7-9300-AC938EA7FB3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rtlCol="0">
            <a:noAutofit/>
          </a:bodyPr>
          <a:lstStyle/>
          <a:p>
            <a:pPr rtl="0">
              <a:buFont typeface="Wingdings" panose="05000000000000000000" pitchFamily="2" charset="2"/>
              <a:buChar char="Ø"/>
            </a:pPr>
            <a:r>
              <a:rPr lang="ja-JP" altLang="en-US" sz="1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タブレットをたのしくべんりにつかうために、みんながこのきまりをまもること</a:t>
            </a:r>
            <a:r>
              <a:rPr lang="ja-JP" altLang="en-US" sz="1800" dirty="0"/>
              <a:t>たいせつ</a:t>
            </a:r>
            <a:r>
              <a:rPr lang="ja-JP" altLang="en-US" sz="1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です。</a:t>
            </a:r>
            <a:endParaRPr lang="en-US" altLang="ja-JP" sz="18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rtl="0">
              <a:buFont typeface="Wingdings" panose="05000000000000000000" pitchFamily="2" charset="2"/>
              <a:buChar char="Ø"/>
            </a:pPr>
            <a:r>
              <a:rPr lang="ja-JP" altLang="en-US" sz="1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しっかりまもって、みんなの</a:t>
            </a:r>
            <a:r>
              <a:rPr lang="ja-JP" altLang="en-US" sz="1800" dirty="0"/>
              <a:t>せいかつや</a:t>
            </a:r>
            <a:r>
              <a:rPr lang="ja-JP" altLang="en-US" sz="1800" dirty="0" err="1"/>
              <a:t>べん</a:t>
            </a:r>
            <a:r>
              <a:rPr lang="ja-JP" altLang="en-US" sz="1800" dirty="0"/>
              <a:t>きょう</a:t>
            </a:r>
            <a:r>
              <a:rPr lang="ja-JP" altLang="en-US" sz="1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をよりよいものにしていきましょう！</a:t>
            </a:r>
          </a:p>
        </p:txBody>
      </p:sp>
      <p:sp>
        <p:nvSpPr>
          <p:cNvPr id="5" name="長方形​​ 4" descr="装飾要素">
            <a:extLst>
              <a:ext uri="{FF2B5EF4-FFF2-40B4-BE49-F238E27FC236}">
                <a16:creationId xmlns:a16="http://schemas.microsoft.com/office/drawing/2014/main" id="{8F1F545D-EFC6-4292-A41D-186A85833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CAE59E7-4ACA-354D-B7B9-2DF31F546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26" name="Picture 2" descr="ロボットと仲良くしている男の子のイラスト">
            <a:extLst>
              <a:ext uri="{FF2B5EF4-FFF2-40B4-BE49-F238E27FC236}">
                <a16:creationId xmlns:a16="http://schemas.microsoft.com/office/drawing/2014/main" id="{1F551946-34E7-4607-B39F-398F6739FD6C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3" r="1162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52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79BD7F-EE31-42CF-A04C-019433172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6600" dirty="0"/>
              <a:t>アイパッドがやってきました</a:t>
            </a:r>
            <a:endParaRPr kumimoji="1" lang="ja-JP" altLang="en-US" sz="66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68C1CDA-04C2-4C6C-811F-0FB355B10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932" y="2154477"/>
            <a:ext cx="11135638" cy="4407794"/>
          </a:xfrm>
        </p:spPr>
        <p:txBody>
          <a:bodyPr>
            <a:noAutofit/>
          </a:bodyPr>
          <a:lstStyle/>
          <a:p>
            <a:r>
              <a:rPr kumimoji="1" lang="ja-JP" altLang="en-US" sz="6000" dirty="0"/>
              <a:t>そのためには、</a:t>
            </a:r>
            <a:endParaRPr kumimoji="1" lang="en-US" altLang="ja-JP" sz="6000" dirty="0"/>
          </a:p>
          <a:p>
            <a:pPr marL="0" indent="0">
              <a:buNone/>
            </a:pPr>
            <a:r>
              <a:rPr kumimoji="1" lang="ja-JP" altLang="en-US" sz="6000" dirty="0"/>
              <a:t>　</a:t>
            </a:r>
            <a:r>
              <a:rPr kumimoji="1" lang="ja-JP" altLang="en-US" sz="6000" dirty="0">
                <a:solidFill>
                  <a:srgbClr val="FF0000"/>
                </a:solidFill>
              </a:rPr>
              <a:t>あんぜん</a:t>
            </a:r>
            <a:r>
              <a:rPr kumimoji="1" lang="ja-JP" altLang="en-US" sz="6000" dirty="0"/>
              <a:t>に、</a:t>
            </a:r>
            <a:r>
              <a:rPr kumimoji="1" lang="ja-JP" altLang="en-US" sz="6000" dirty="0" err="1">
                <a:solidFill>
                  <a:srgbClr val="FF0000"/>
                </a:solidFill>
              </a:rPr>
              <a:t>せきにん</a:t>
            </a:r>
            <a:r>
              <a:rPr kumimoji="1" lang="ja-JP" altLang="en-US" sz="6000" dirty="0" err="1"/>
              <a:t>を</a:t>
            </a:r>
            <a:r>
              <a:rPr kumimoji="1" lang="ja-JP" altLang="en-US" sz="6000" dirty="0"/>
              <a:t>もって</a:t>
            </a:r>
            <a:endParaRPr kumimoji="1" lang="en-US" altLang="ja-JP" sz="6000" dirty="0"/>
          </a:p>
          <a:p>
            <a:pPr marL="0" indent="0">
              <a:buNone/>
            </a:pPr>
            <a:r>
              <a:rPr kumimoji="1" lang="ja-JP" altLang="en-US" sz="6000" dirty="0"/>
              <a:t>　じぶんやあいて</a:t>
            </a:r>
            <a:r>
              <a:rPr kumimoji="1" lang="ja-JP" altLang="en-US" sz="6000" dirty="0" err="1"/>
              <a:t>を</a:t>
            </a:r>
            <a:r>
              <a:rPr lang="ja-JP" altLang="en-US" sz="6000" dirty="0">
                <a:solidFill>
                  <a:srgbClr val="FF0000"/>
                </a:solidFill>
              </a:rPr>
              <a:t>おも</a:t>
            </a:r>
            <a:r>
              <a:rPr kumimoji="1" lang="ja-JP" altLang="en-US" sz="6000" dirty="0">
                <a:solidFill>
                  <a:srgbClr val="FF0000"/>
                </a:solidFill>
              </a:rPr>
              <a:t>いやった</a:t>
            </a:r>
            <a:r>
              <a:rPr lang="ja-JP" altLang="en-US" sz="6000" dirty="0">
                <a:solidFill>
                  <a:schemeClr val="tx1"/>
                </a:solidFill>
              </a:rPr>
              <a:t>つか</a:t>
            </a:r>
            <a:endParaRPr kumimoji="1" lang="en-US" altLang="ja-JP" sz="6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kumimoji="1" lang="ja-JP" altLang="en-US" sz="6000" dirty="0"/>
              <a:t>　いかたを　しなければいけません。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F9B104B-E8F4-4A0B-BCCE-84B1B542C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FF96B15-8338-45D5-A943-561235072D66}" type="slidenum">
              <a:rPr lang="en-US" altLang="ja-JP" noProof="0" smtClean="0"/>
              <a:t>3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61995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1F6B52-A20E-426B-B7E0-1B6AAB46C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ja-JP" altLang="en-US" sz="8000" dirty="0">
                <a:solidFill>
                  <a:srgbClr val="FF0000"/>
                </a:solidFill>
              </a:rPr>
              <a:t>５</a:t>
            </a:r>
            <a:r>
              <a:rPr lang="ja-JP" altLang="en-US" sz="8000" dirty="0"/>
              <a:t>つの</a:t>
            </a:r>
            <a:br>
              <a:rPr lang="en-US" altLang="ja-JP" sz="8000" dirty="0"/>
            </a:br>
            <a:r>
              <a:rPr lang="ja-JP" altLang="en-US" sz="8000" dirty="0"/>
              <a:t>やくそく</a:t>
            </a:r>
            <a:endParaRPr lang="ja-JP" altLang="en-US" sz="8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436469F-A292-4492-BAAB-2F581AD4AC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06663" y="528488"/>
            <a:ext cx="2575243" cy="774700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先生のいうことをよくきこう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410CAEE2-2C63-436A-B2D5-4E3D730819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47074" y="528488"/>
            <a:ext cx="2325688" cy="774700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たいせつにつかおう</a:t>
            </a:r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A68D70ED-10B5-4BE6-AD26-6087054C33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20640" y="5258548"/>
            <a:ext cx="2961323" cy="774700"/>
          </a:xfrm>
        </p:spPr>
        <p:txBody>
          <a:bodyPr rtlCol="0">
            <a:noAutofit/>
          </a:bodyPr>
          <a:lstStyle/>
          <a:p>
            <a:pPr rtl="0"/>
            <a:r>
              <a:rPr lang="ja-JP" altLang="en-US" sz="1800" dirty="0"/>
              <a:t>じぶんのアカウントは</a:t>
            </a:r>
            <a:endParaRPr lang="en-US" altLang="ja-JP" sz="1800" dirty="0"/>
          </a:p>
          <a:p>
            <a:pPr rtl="0"/>
            <a:r>
              <a:rPr lang="ja-JP" altLang="en-US" sz="1800" dirty="0"/>
              <a:t>だれにもおしえてはいけません</a:t>
            </a:r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220DCE5B-BE86-496B-83B4-E1F188607D9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67234" y="5258548"/>
            <a:ext cx="3069725" cy="774700"/>
          </a:xfrm>
        </p:spPr>
        <p:txBody>
          <a:bodyPr rtlCol="0">
            <a:noAutofit/>
          </a:bodyPr>
          <a:lstStyle/>
          <a:p>
            <a:pPr rtl="0"/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ともだちがいやなおもいのする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rtl="0"/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つかいかたはしない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E198AB5-8BDA-AB41-9AEF-8516B23B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7530285" y="2008038"/>
            <a:ext cx="1233578" cy="123357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5">
            <a:extLst>
              <a:ext uri="{FF2B5EF4-FFF2-40B4-BE49-F238E27FC236}">
                <a16:creationId xmlns:a16="http://schemas.microsoft.com/office/drawing/2014/main" id="{410CAEE2-2C63-436A-B2D5-4E3D73081993}"/>
              </a:ext>
            </a:extLst>
          </p:cNvPr>
          <p:cNvSpPr txBox="1">
            <a:spLocks/>
          </p:cNvSpPr>
          <p:nvPr/>
        </p:nvSpPr>
        <p:spPr>
          <a:xfrm>
            <a:off x="7010493" y="3241616"/>
            <a:ext cx="2325688" cy="77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 dirty="0"/>
              <a:t>せっていをかえては</a:t>
            </a:r>
            <a:endParaRPr lang="en-US" altLang="ja-JP" sz="1800" dirty="0"/>
          </a:p>
          <a:p>
            <a:r>
              <a:rPr lang="ja-JP" altLang="en-US" sz="1800" dirty="0"/>
              <a:t>いけません</a:t>
            </a:r>
          </a:p>
        </p:txBody>
      </p:sp>
      <p:pic>
        <p:nvPicPr>
          <p:cNvPr id="3074" name="Picture 2" descr="女性教師のイラスト（職業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96"/>
          <a:stretch/>
        </p:blipFill>
        <p:spPr bwMode="auto">
          <a:xfrm>
            <a:off x="6277661" y="915838"/>
            <a:ext cx="1215539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「設定 イラスト」の画像検索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86" y="2254939"/>
            <a:ext cx="739775" cy="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「人google アイコン」の画像検索結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828" y="3814674"/>
            <a:ext cx="1033204" cy="103320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「友だち イラスト」の画像検索結果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3" r="16643" b="8417"/>
          <a:stretch/>
        </p:blipFill>
        <p:spPr bwMode="auto">
          <a:xfrm>
            <a:off x="8812041" y="3943639"/>
            <a:ext cx="1048280" cy="90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「大切に扱うイラスト」の画像検索結果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2739"/>
          <a:stretch/>
        </p:blipFill>
        <p:spPr bwMode="auto">
          <a:xfrm>
            <a:off x="7955861" y="1082352"/>
            <a:ext cx="2760639" cy="93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05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BE6871-B778-4022-B194-FE6AA9395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127" y="925883"/>
            <a:ext cx="8761413" cy="706964"/>
          </a:xfrm>
        </p:spPr>
        <p:txBody>
          <a:bodyPr/>
          <a:lstStyle/>
          <a:p>
            <a:r>
              <a:rPr kumimoji="1" lang="ja-JP" altLang="en-US" sz="6600" dirty="0"/>
              <a:t>やくそく①</a:t>
            </a:r>
            <a:br>
              <a:rPr kumimoji="1" lang="en-US" altLang="ja-JP" sz="6600" dirty="0"/>
            </a:br>
            <a:r>
              <a:rPr kumimoji="1" lang="ja-JP" altLang="en-US" sz="4800" dirty="0"/>
              <a:t>「</a:t>
            </a:r>
            <a:r>
              <a:rPr lang="ja-JP" altLang="en-US" sz="4800" dirty="0"/>
              <a:t>せんせい</a:t>
            </a:r>
            <a:r>
              <a:rPr kumimoji="1" lang="ja-JP" altLang="en-US" sz="4800" dirty="0"/>
              <a:t>のいうことをよくきこう」</a:t>
            </a:r>
            <a:endParaRPr kumimoji="1" lang="ja-JP" altLang="en-US" sz="66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2BA475-A23E-4244-87DC-130F57E34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499"/>
            <a:ext cx="10035784" cy="3958771"/>
          </a:xfrm>
        </p:spPr>
        <p:txBody>
          <a:bodyPr>
            <a:normAutofit lnSpcReduction="10000"/>
          </a:bodyPr>
          <a:lstStyle/>
          <a:p>
            <a:r>
              <a:rPr lang="ja-JP" altLang="en-US" sz="6000" dirty="0"/>
              <a:t>せんせいの　いうことをよくきいて</a:t>
            </a:r>
            <a:endParaRPr lang="en-US" altLang="ja-JP" sz="6000" dirty="0"/>
          </a:p>
          <a:p>
            <a:pPr marL="0" indent="0">
              <a:buNone/>
            </a:pPr>
            <a:r>
              <a:rPr lang="ja-JP" altLang="en-US" sz="6000" dirty="0"/>
              <a:t>　</a:t>
            </a:r>
            <a:r>
              <a:rPr lang="ja-JP" altLang="en-US" sz="6000" dirty="0">
                <a:solidFill>
                  <a:srgbClr val="FF0000"/>
                </a:solidFill>
              </a:rPr>
              <a:t>かしこくなるため</a:t>
            </a:r>
            <a:r>
              <a:rPr lang="ja-JP" altLang="en-US" sz="6000" dirty="0"/>
              <a:t>につかおう。</a:t>
            </a:r>
            <a:endParaRPr lang="en-US" altLang="ja-JP" sz="6000" dirty="0"/>
          </a:p>
          <a:p>
            <a:r>
              <a:rPr lang="ja-JP" altLang="en-US" sz="6000" dirty="0"/>
              <a:t>「</a:t>
            </a:r>
            <a:r>
              <a:rPr lang="ja-JP" altLang="en-US" sz="6000" dirty="0">
                <a:solidFill>
                  <a:srgbClr val="FF0000"/>
                </a:solidFill>
              </a:rPr>
              <a:t>とじましょう</a:t>
            </a:r>
            <a:r>
              <a:rPr lang="ja-JP" altLang="en-US" sz="6000" dirty="0"/>
              <a:t>」「おきましょう」といわれたらすぐしましょう。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0496F47-9DE5-4671-A673-76BDF4D0D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FF96B15-8338-45D5-A943-561235072D66}" type="slidenum">
              <a:rPr lang="en-US" altLang="ja-JP" noProof="0" smtClean="0"/>
              <a:t>5</a:t>
            </a:fld>
            <a:endParaRPr lang="ja-JP" altLang="en-US" noProof="0"/>
          </a:p>
        </p:txBody>
      </p:sp>
      <p:pic>
        <p:nvPicPr>
          <p:cNvPr id="5" name="Picture 2" descr="女性教師のイラスト（職業）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96"/>
          <a:stretch/>
        </p:blipFill>
        <p:spPr bwMode="auto">
          <a:xfrm>
            <a:off x="8401101" y="346877"/>
            <a:ext cx="2449779" cy="220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62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BE6871-B778-4022-B194-FE6AA9395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127" y="925883"/>
            <a:ext cx="8761413" cy="706964"/>
          </a:xfrm>
        </p:spPr>
        <p:txBody>
          <a:bodyPr/>
          <a:lstStyle/>
          <a:p>
            <a:r>
              <a:rPr kumimoji="1" lang="ja-JP" altLang="en-US" sz="6600" dirty="0"/>
              <a:t>やくそく②</a:t>
            </a:r>
            <a:br>
              <a:rPr kumimoji="1" lang="en-US" altLang="ja-JP" sz="6600" dirty="0"/>
            </a:br>
            <a:r>
              <a:rPr kumimoji="1" lang="ja-JP" altLang="en-US" sz="4800" dirty="0"/>
              <a:t>「たいせつにつかおう」</a:t>
            </a:r>
            <a:endParaRPr kumimoji="1" lang="ja-JP" altLang="en-US" sz="66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2BA475-A23E-4244-87DC-130F57E34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10456672" cy="3859930"/>
          </a:xfrm>
        </p:spPr>
        <p:txBody>
          <a:bodyPr>
            <a:normAutofit/>
          </a:bodyPr>
          <a:lstStyle/>
          <a:p>
            <a:r>
              <a:rPr lang="ja-JP" altLang="en-US" sz="6000" dirty="0"/>
              <a:t>せいみつきかいです。</a:t>
            </a:r>
            <a:r>
              <a:rPr lang="ja-JP" altLang="en-US" sz="6000" dirty="0">
                <a:solidFill>
                  <a:srgbClr val="FF0000"/>
                </a:solidFill>
              </a:rPr>
              <a:t>おとし</a:t>
            </a:r>
            <a:r>
              <a:rPr lang="ja-JP" altLang="en-US" sz="6000" dirty="0"/>
              <a:t>たり、</a:t>
            </a:r>
            <a:r>
              <a:rPr lang="ja-JP" altLang="en-US" sz="6000" dirty="0">
                <a:solidFill>
                  <a:srgbClr val="FF0000"/>
                </a:solidFill>
              </a:rPr>
              <a:t>ぶつけ</a:t>
            </a:r>
            <a:r>
              <a:rPr lang="ja-JP" altLang="en-US" sz="6000" dirty="0"/>
              <a:t>たり、</a:t>
            </a:r>
            <a:r>
              <a:rPr lang="ja-JP" altLang="en-US" sz="6000" dirty="0">
                <a:solidFill>
                  <a:srgbClr val="FF0000"/>
                </a:solidFill>
              </a:rPr>
              <a:t>ふんだ</a:t>
            </a:r>
            <a:r>
              <a:rPr lang="ja-JP" altLang="en-US" sz="6000" dirty="0"/>
              <a:t>り、</a:t>
            </a:r>
            <a:r>
              <a:rPr lang="ja-JP" altLang="en-US" sz="6000" dirty="0">
                <a:solidFill>
                  <a:srgbClr val="FF0000"/>
                </a:solidFill>
              </a:rPr>
              <a:t>ぬらし</a:t>
            </a:r>
            <a:r>
              <a:rPr lang="ja-JP" altLang="en-US" sz="6000" dirty="0"/>
              <a:t>たり、</a:t>
            </a:r>
            <a:r>
              <a:rPr lang="ja-JP" altLang="en-US" sz="6000" dirty="0">
                <a:solidFill>
                  <a:srgbClr val="FF0000"/>
                </a:solidFill>
              </a:rPr>
              <a:t>あついところ</a:t>
            </a:r>
            <a:r>
              <a:rPr lang="ja-JP" altLang="en-US" sz="6000" dirty="0"/>
              <a:t>に おいたりしないでね。</a:t>
            </a:r>
            <a:endParaRPr lang="en-US" altLang="ja-JP" sz="6000" dirty="0"/>
          </a:p>
          <a:p>
            <a:endParaRPr lang="ja-JP" altLang="en-US" sz="6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0496F47-9DE5-4671-A673-76BDF4D0D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FF96B15-8338-45D5-A943-561235072D66}" type="slidenum">
              <a:rPr lang="en-US" altLang="ja-JP" noProof="0" smtClean="0"/>
              <a:t>6</a:t>
            </a:fld>
            <a:endParaRPr lang="ja-JP" altLang="en-US" noProof="0"/>
          </a:p>
        </p:txBody>
      </p:sp>
      <p:pic>
        <p:nvPicPr>
          <p:cNvPr id="5" name="Picture 10" descr="「大切に扱うイラスト」の画像検索結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2739"/>
          <a:stretch/>
        </p:blipFill>
        <p:spPr bwMode="auto">
          <a:xfrm>
            <a:off x="6503131" y="848672"/>
            <a:ext cx="4731530" cy="161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10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BE6871-B778-4022-B194-FE6AA9395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127" y="925883"/>
            <a:ext cx="8761413" cy="706964"/>
          </a:xfrm>
        </p:spPr>
        <p:txBody>
          <a:bodyPr/>
          <a:lstStyle/>
          <a:p>
            <a:r>
              <a:rPr kumimoji="1" lang="ja-JP" altLang="en-US" sz="6600" dirty="0"/>
              <a:t>やくそく②</a:t>
            </a:r>
            <a:br>
              <a:rPr kumimoji="1" lang="en-US" altLang="ja-JP" sz="6600" dirty="0"/>
            </a:br>
            <a:r>
              <a:rPr kumimoji="1" lang="ja-JP" altLang="en-US" sz="4800" dirty="0"/>
              <a:t>「たいせつにつかおう」</a:t>
            </a:r>
            <a:endParaRPr kumimoji="1" lang="ja-JP" altLang="en-US" sz="66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2BA475-A23E-4244-87DC-130F57E34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9880475" cy="3958771"/>
          </a:xfrm>
        </p:spPr>
        <p:txBody>
          <a:bodyPr>
            <a:normAutofit/>
          </a:bodyPr>
          <a:lstStyle/>
          <a:p>
            <a:r>
              <a:rPr lang="ja-JP" altLang="en-US" sz="6600" dirty="0"/>
              <a:t>もちはこぶときは、</a:t>
            </a:r>
            <a:endParaRPr lang="en-US" altLang="ja-JP" sz="6600" dirty="0"/>
          </a:p>
          <a:p>
            <a:pPr marL="0" indent="0" algn="ctr">
              <a:buNone/>
            </a:pPr>
            <a:r>
              <a:rPr lang="ja-JP" altLang="en-US" sz="6600" dirty="0">
                <a:solidFill>
                  <a:srgbClr val="FF0000"/>
                </a:solidFill>
              </a:rPr>
              <a:t>りょう</a:t>
            </a:r>
            <a:r>
              <a:rPr lang="ja-JP" altLang="en-US" sz="6600" dirty="0" err="1">
                <a:solidFill>
                  <a:srgbClr val="FF0000"/>
                </a:solidFill>
              </a:rPr>
              <a:t>て</a:t>
            </a:r>
            <a:r>
              <a:rPr lang="ja-JP" altLang="en-US" sz="6600" dirty="0" err="1">
                <a:solidFill>
                  <a:schemeClr val="tx1"/>
                </a:solidFill>
              </a:rPr>
              <a:t>で</a:t>
            </a:r>
            <a:r>
              <a:rPr lang="ja-JP" altLang="en-US" sz="6600" dirty="0">
                <a:solidFill>
                  <a:srgbClr val="FF0000"/>
                </a:solidFill>
              </a:rPr>
              <a:t>たいせつに</a:t>
            </a:r>
            <a:endParaRPr lang="en-US" altLang="ja-JP" sz="66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ja-JP" altLang="en-US" sz="6600" dirty="0"/>
              <a:t>もちましょう。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0496F47-9DE5-4671-A673-76BDF4D0D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FF96B15-8338-45D5-A943-561235072D66}" type="slidenum">
              <a:rPr lang="en-US" altLang="ja-JP" noProof="0" smtClean="0"/>
              <a:t>7</a:t>
            </a:fld>
            <a:endParaRPr lang="ja-JP" altLang="en-US" noProof="0"/>
          </a:p>
        </p:txBody>
      </p:sp>
      <p:pic>
        <p:nvPicPr>
          <p:cNvPr id="5" name="Picture 10" descr="「大切に扱うイラスト」の画像検索結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2739"/>
          <a:stretch/>
        </p:blipFill>
        <p:spPr bwMode="auto">
          <a:xfrm>
            <a:off x="6279461" y="970592"/>
            <a:ext cx="5209253" cy="17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50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BE6871-B778-4022-B194-FE6AA9395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127" y="925883"/>
            <a:ext cx="8761413" cy="706964"/>
          </a:xfrm>
        </p:spPr>
        <p:txBody>
          <a:bodyPr/>
          <a:lstStyle/>
          <a:p>
            <a:r>
              <a:rPr kumimoji="1" lang="ja-JP" altLang="en-US" sz="6600" dirty="0"/>
              <a:t>やくそく②</a:t>
            </a:r>
            <a:br>
              <a:rPr kumimoji="1" lang="en-US" altLang="ja-JP" sz="6600" dirty="0"/>
            </a:br>
            <a:r>
              <a:rPr kumimoji="1" lang="ja-JP" altLang="en-US" sz="4800" dirty="0"/>
              <a:t>「たいせつにつかおう」</a:t>
            </a:r>
            <a:endParaRPr kumimoji="1" lang="ja-JP" altLang="en-US" sz="66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2BA475-A23E-4244-87DC-130F57E34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8978601" cy="3509201"/>
          </a:xfrm>
        </p:spPr>
        <p:txBody>
          <a:bodyPr>
            <a:normAutofit/>
          </a:bodyPr>
          <a:lstStyle/>
          <a:p>
            <a:pPr algn="ctr"/>
            <a:r>
              <a:rPr lang="ja-JP" altLang="en-US" sz="6000" dirty="0"/>
              <a:t>すこしでも　こわれていると</a:t>
            </a:r>
            <a:endParaRPr lang="en-US" altLang="ja-JP" sz="6000" dirty="0"/>
          </a:p>
          <a:p>
            <a:pPr marL="0" indent="0" algn="ctr">
              <a:buNone/>
            </a:pPr>
            <a:r>
              <a:rPr lang="ja-JP" altLang="en-US" sz="6000" dirty="0"/>
              <a:t>おもったら、すぐにせんせいに</a:t>
            </a:r>
            <a:endParaRPr lang="en-US" altLang="ja-JP" sz="6000" dirty="0"/>
          </a:p>
          <a:p>
            <a:pPr marL="0" indent="0" algn="ctr">
              <a:buNone/>
            </a:pPr>
            <a:r>
              <a:rPr lang="ja-JP" altLang="en-US" sz="6000" dirty="0"/>
              <a:t>　しらせましょう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0496F47-9DE5-4671-A673-76BDF4D0D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FF96B15-8338-45D5-A943-561235072D66}" type="slidenum">
              <a:rPr lang="en-US" altLang="ja-JP" noProof="0" smtClean="0"/>
              <a:t>8</a:t>
            </a:fld>
            <a:endParaRPr lang="ja-JP" altLang="en-US" noProof="0"/>
          </a:p>
        </p:txBody>
      </p:sp>
      <p:pic>
        <p:nvPicPr>
          <p:cNvPr id="5" name="Picture 10" descr="「大切に扱うイラスト」の画像検索結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2739"/>
          <a:stretch/>
        </p:blipFill>
        <p:spPr bwMode="auto">
          <a:xfrm>
            <a:off x="6279461" y="970592"/>
            <a:ext cx="5209253" cy="17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59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BE6871-B778-4022-B194-FE6AA9395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32" y="925883"/>
            <a:ext cx="10684701" cy="706964"/>
          </a:xfrm>
        </p:spPr>
        <p:txBody>
          <a:bodyPr/>
          <a:lstStyle/>
          <a:p>
            <a:r>
              <a:rPr kumimoji="1" lang="ja-JP" altLang="en-US" sz="6600" dirty="0"/>
              <a:t>やくそく③</a:t>
            </a:r>
            <a:br>
              <a:rPr kumimoji="1" lang="en-US" altLang="ja-JP" sz="6600" dirty="0"/>
            </a:br>
            <a:r>
              <a:rPr kumimoji="1" lang="ja-JP" altLang="en-US" sz="4000" dirty="0"/>
              <a:t>「じぶんのアカウントは　だれにもおしえてはいけません」</a:t>
            </a:r>
            <a:endParaRPr kumimoji="1" lang="ja-JP" altLang="en-US" sz="66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2BA475-A23E-4244-87DC-130F57E34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10035784" cy="3416300"/>
          </a:xfrm>
        </p:spPr>
        <p:txBody>
          <a:bodyPr>
            <a:normAutofit/>
          </a:bodyPr>
          <a:lstStyle/>
          <a:p>
            <a:r>
              <a:rPr lang="ja-JP" altLang="en-US" sz="6000" dirty="0"/>
              <a:t>もしも、わすれたら、</a:t>
            </a:r>
            <a:endParaRPr lang="en-US" altLang="ja-JP" sz="6000" dirty="0"/>
          </a:p>
          <a:p>
            <a:pPr marL="0" indent="0">
              <a:buNone/>
            </a:pPr>
            <a:r>
              <a:rPr lang="ja-JP" altLang="en-US" sz="6000" dirty="0"/>
              <a:t>　せんせいに　いって</a:t>
            </a:r>
            <a:endParaRPr lang="en-US" altLang="ja-JP" sz="6000" dirty="0"/>
          </a:p>
          <a:p>
            <a:pPr marL="0" indent="0">
              <a:buNone/>
            </a:pPr>
            <a:r>
              <a:rPr lang="ja-JP" altLang="en-US" sz="6000" dirty="0"/>
              <a:t>　おしえてもらいましょう。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0496F47-9DE5-4671-A673-76BDF4D0D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FF96B15-8338-45D5-A943-561235072D66}" type="slidenum">
              <a:rPr lang="en-US" altLang="ja-JP" noProof="0" smtClean="0"/>
              <a:t>9</a:t>
            </a:fld>
            <a:endParaRPr lang="ja-JP" altLang="en-US" noProof="0"/>
          </a:p>
        </p:txBody>
      </p:sp>
      <p:pic>
        <p:nvPicPr>
          <p:cNvPr id="5" name="Picture 6" descr="「人google アイコン」の画像検索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508" y="441554"/>
            <a:ext cx="1033204" cy="103320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82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イオン ボードルーム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104551_TF66741836" id="{D63EAE92-7B28-4027-B34F-3AE39C39D8D6}" vid="{0C5968EE-3F91-4CE7-9395-9E034676D3C0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5f1ad3c-612c-46e9-9531-90e05cc4a76e" xsi:nil="true"/>
    <lcf76f155ced4ddcb4097134ff3c332f xmlns="1149c159-88c0-4333-a31e-50112740afd6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6D97B1D3E01284C973E439956550BCE" ma:contentTypeVersion="13" ma:contentTypeDescription="新しいドキュメントを作成します。" ma:contentTypeScope="" ma:versionID="3e8bc136ced3e2f3a1d7f29941ba3b0f">
  <xsd:schema xmlns:xsd="http://www.w3.org/2001/XMLSchema" xmlns:xs="http://www.w3.org/2001/XMLSchema" xmlns:p="http://schemas.microsoft.com/office/2006/metadata/properties" xmlns:ns2="1149c159-88c0-4333-a31e-50112740afd6" xmlns:ns3="b5f1ad3c-612c-46e9-9531-90e05cc4a76e" targetNamespace="http://schemas.microsoft.com/office/2006/metadata/properties" ma:root="true" ma:fieldsID="83c80746d7906064a1f18b5020d0e8b5" ns2:_="" ns3:_="">
    <xsd:import namespace="1149c159-88c0-4333-a31e-50112740afd6"/>
    <xsd:import namespace="b5f1ad3c-612c-46e9-9531-90e05cc4a76e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49c159-88c0-4333-a31e-50112740afd6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画像タグ" ma:readOnly="false" ma:fieldId="{5cf76f15-5ced-4ddc-b409-7134ff3c332f}" ma:taxonomyMulti="true" ma:sspId="d84a4baf-e07c-4c24-a006-37420a6182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f1ad3c-612c-46e9-9531-90e05cc4a76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275d318b-9e25-450b-9918-7fd96a446d18}" ma:internalName="TaxCatchAll" ma:showField="CatchAllData" ma:web="b5f1ad3c-612c-46e9-9531-90e05cc4a7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A1C8E2-513F-4C9C-99C7-9AE0E7429B06}">
  <ds:schemaRefs>
    <ds:schemaRef ds:uri="http://schemas.microsoft.com/office/infopath/2007/PartnerControls"/>
    <ds:schemaRef ds:uri="fb0879af-3eba-417a-a55a-ffe6dcd6ca77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6dc4bcd6-49db-4c07-9060-8acfc67cef9f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E317862-0235-4CB6-8164-522C672432F4}"/>
</file>

<file path=customXml/itemProps3.xml><?xml version="1.0" encoding="utf-8"?>
<ds:datastoreItem xmlns:ds="http://schemas.openxmlformats.org/officeDocument/2006/customXml" ds:itemID="{883E0B16-80BF-4868-8813-6B17170D72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年度始まりの手続き</Template>
  <TotalTime>0</TotalTime>
  <Words>650</Words>
  <Application>Microsoft Office PowerPoint</Application>
  <PresentationFormat>ワイド画面</PresentationFormat>
  <Paragraphs>103</Paragraphs>
  <Slides>20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7" baseType="lpstr">
      <vt:lpstr>Meiryo UI</vt:lpstr>
      <vt:lpstr>メイリオ</vt:lpstr>
      <vt:lpstr>Arial</vt:lpstr>
      <vt:lpstr>Century Gothic</vt:lpstr>
      <vt:lpstr>Wingdings</vt:lpstr>
      <vt:lpstr>Wingdings 3</vt:lpstr>
      <vt:lpstr>イオン ボードルーム</vt:lpstr>
      <vt:lpstr>アイパッドのやくそくと つかいかた</vt:lpstr>
      <vt:lpstr>アイパッドがやってきました</vt:lpstr>
      <vt:lpstr>アイパッドがやってきました</vt:lpstr>
      <vt:lpstr>５つの やくそく</vt:lpstr>
      <vt:lpstr>やくそく① 「せんせいのいうことをよくきこう」</vt:lpstr>
      <vt:lpstr>やくそく② 「たいせつにつかおう」</vt:lpstr>
      <vt:lpstr>やくそく② 「たいせつにつかおう」</vt:lpstr>
      <vt:lpstr>やくそく② 「たいせつにつかおう」</vt:lpstr>
      <vt:lpstr>やくそく③ 「じぶんのアカウントは　だれにもおしえてはいけません」</vt:lpstr>
      <vt:lpstr>やくそく④ 「ともだちが いやなおもいをする つかいかたはしない」</vt:lpstr>
      <vt:lpstr>やくそく④ 「ともだちが　いやなおもいをする　つかいかたはしない」</vt:lpstr>
      <vt:lpstr>やくそく⑤ 「せっていを かえてはいけません」</vt:lpstr>
      <vt:lpstr>やくそく⑤ 「せっていを かえてはいけません」</vt:lpstr>
      <vt:lpstr>４つの つかいかた </vt:lpstr>
      <vt:lpstr>PowerPoint プレゼンテーション</vt:lpstr>
      <vt:lpstr>つかいかたのなまえをおぼえよう</vt:lpstr>
      <vt:lpstr>せんせいからのれんらくをうけとろう グーグル　クラスルーム</vt:lpstr>
      <vt:lpstr>アプリでべんきょうしよう Eライブラリ</vt:lpstr>
      <vt:lpstr>つかいおわったら</vt:lpstr>
      <vt:lpstr>やくそくや　つかいかたはわかったかな？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2021-02-04T22:17:11Z</dcterms:created>
  <dcterms:modified xsi:type="dcterms:W3CDTF">2023-01-25T04:07:58Z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0x010100C6D97B1D3E01284C973E439956550BCE</vt:lpwstr>
  </property>
</Properties>
</file>