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2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B082FC-8FE5-4D04-966A-93C910D54D8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DC23BB1-1742-4612-AB75-C67356A25030}">
      <dgm:prSet/>
      <dgm:spPr/>
      <dgm:t>
        <a:bodyPr/>
        <a:lstStyle/>
        <a:p>
          <a:r>
            <a:rPr lang="ja-JP" altLang="en-US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５月９日（月）</a:t>
          </a:r>
          <a:r>
            <a: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classroom</a:t>
          </a:r>
          <a:endParaRPr lang="en-US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FAF93DFE-4606-47E6-BCCB-3A6657632E99}" type="parTrans" cxnId="{E0C122E9-DF7A-4A06-A98D-FA352138587C}">
      <dgm:prSet/>
      <dgm:spPr/>
      <dgm:t>
        <a:bodyPr/>
        <a:lstStyle/>
        <a:p>
          <a:endParaRPr lang="en-US"/>
        </a:p>
      </dgm:t>
    </dgm:pt>
    <dgm:pt modelId="{6C69ADD8-049E-4384-BE1F-D1780D0B8A44}" type="sibTrans" cxnId="{E0C122E9-DF7A-4A06-A98D-FA352138587C}">
      <dgm:prSet/>
      <dgm:spPr/>
      <dgm:t>
        <a:bodyPr/>
        <a:lstStyle/>
        <a:p>
          <a:endParaRPr lang="en-US"/>
        </a:p>
      </dgm:t>
    </dgm:pt>
    <dgm:pt modelId="{B640373E-F249-44BA-8D33-0C4EBF274376}">
      <dgm:prSet/>
      <dgm:spPr/>
      <dgm:t>
        <a:bodyPr/>
        <a:lstStyle/>
        <a:p>
          <a:r>
            <a:rPr lang="ja-JP" altLang="en-US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</a:t>
          </a:r>
          <a:r>
            <a: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12</a:t>
          </a:r>
          <a:r>
            <a:rPr lang="ja-JP" altLang="en-US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日（木）</a:t>
          </a:r>
          <a:r>
            <a:rPr lang="en-US" altLang="ja-JP" dirty="0" err="1">
              <a:latin typeface="BIZ UDPゴシック" panose="020B0400000000000000" pitchFamily="50" charset="-128"/>
              <a:ea typeface="BIZ UDPゴシック" panose="020B0400000000000000" pitchFamily="50" charset="-128"/>
            </a:rPr>
            <a:t>Googlemeet</a:t>
          </a:r>
          <a:endParaRPr lang="en-US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A1F53EFD-770A-4AD1-BE79-FA59BD3D6A8C}" type="parTrans" cxnId="{858B9F19-7848-402F-80C1-33EEF0DF5B07}">
      <dgm:prSet/>
      <dgm:spPr/>
      <dgm:t>
        <a:bodyPr/>
        <a:lstStyle/>
        <a:p>
          <a:endParaRPr lang="en-US"/>
        </a:p>
      </dgm:t>
    </dgm:pt>
    <dgm:pt modelId="{64AE4500-1642-4F2C-B707-3968977FCEFF}" type="sibTrans" cxnId="{858B9F19-7848-402F-80C1-33EEF0DF5B07}">
      <dgm:prSet/>
      <dgm:spPr/>
      <dgm:t>
        <a:bodyPr/>
        <a:lstStyle/>
        <a:p>
          <a:endParaRPr lang="en-US"/>
        </a:p>
      </dgm:t>
    </dgm:pt>
    <dgm:pt modelId="{88FE7C97-63DC-40BB-ADE4-A3759A03E130}">
      <dgm:prSet/>
      <dgm:spPr/>
      <dgm:t>
        <a:bodyPr/>
        <a:lstStyle/>
        <a:p>
          <a:r>
            <a:rPr lang="ja-JP" altLang="en-US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</a:t>
          </a:r>
          <a:r>
            <a: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13</a:t>
          </a:r>
          <a:r>
            <a:rPr lang="ja-JP" altLang="en-US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日（金）</a:t>
          </a:r>
          <a:r>
            <a: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Google</a:t>
          </a:r>
          <a:r>
            <a: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フォーム</a:t>
          </a:r>
          <a:endParaRPr lang="en-US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817ED4B7-B6E8-43DD-8A50-26920B396C91}" type="parTrans" cxnId="{D79DF5E2-1DAE-41D2-95E5-2A7C9430A29A}">
      <dgm:prSet/>
      <dgm:spPr/>
      <dgm:t>
        <a:bodyPr/>
        <a:lstStyle/>
        <a:p>
          <a:endParaRPr lang="en-US"/>
        </a:p>
      </dgm:t>
    </dgm:pt>
    <dgm:pt modelId="{30AB490F-78A1-4AC6-92B9-056D8C42F69F}" type="sibTrans" cxnId="{D79DF5E2-1DAE-41D2-95E5-2A7C9430A29A}">
      <dgm:prSet/>
      <dgm:spPr/>
      <dgm:t>
        <a:bodyPr/>
        <a:lstStyle/>
        <a:p>
          <a:endParaRPr lang="en-US"/>
        </a:p>
      </dgm:t>
    </dgm:pt>
    <dgm:pt modelId="{44685477-4A3E-4B77-9BEA-C9651477261D}">
      <dgm:prSet/>
      <dgm:spPr/>
      <dgm:t>
        <a:bodyPr/>
        <a:lstStyle/>
        <a:p>
          <a:r>
            <a:rPr lang="ja-JP" altLang="en-US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５月６日（金）</a:t>
          </a:r>
          <a:r>
            <a:rPr lang="en-US" altLang="ja-JP" dirty="0" err="1">
              <a:latin typeface="BIZ UDPゴシック" panose="020B0400000000000000" pitchFamily="50" charset="-128"/>
              <a:ea typeface="BIZ UDPゴシック" panose="020B0400000000000000" pitchFamily="50" charset="-128"/>
            </a:rPr>
            <a:t>Jamboard</a:t>
          </a:r>
          <a:endParaRPr lang="en-US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D387B3B1-D5D9-4891-BA31-701E112CC37B}" type="parTrans" cxnId="{F4640FDC-F3E0-4216-B126-9689F3F4ECF7}">
      <dgm:prSet/>
      <dgm:spPr/>
      <dgm:t>
        <a:bodyPr/>
        <a:lstStyle/>
        <a:p>
          <a:endParaRPr kumimoji="1" lang="ja-JP" altLang="en-US"/>
        </a:p>
      </dgm:t>
    </dgm:pt>
    <dgm:pt modelId="{22C9B65E-F236-4EB2-96C5-A5AD382D320E}" type="sibTrans" cxnId="{F4640FDC-F3E0-4216-B126-9689F3F4ECF7}">
      <dgm:prSet/>
      <dgm:spPr/>
      <dgm:t>
        <a:bodyPr/>
        <a:lstStyle/>
        <a:p>
          <a:endParaRPr kumimoji="1" lang="ja-JP" altLang="en-US"/>
        </a:p>
      </dgm:t>
    </dgm:pt>
    <dgm:pt modelId="{8C1C4873-7D11-4D3A-9FB7-3E19A7C7A33C}" type="pres">
      <dgm:prSet presAssocID="{B1B082FC-8FE5-4D04-966A-93C910D54D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3AAC4D8-7E11-482B-8711-54B3744B9326}" type="pres">
      <dgm:prSet presAssocID="{44685477-4A3E-4B77-9BEA-C9651477261D}" presName="parentText" presStyleLbl="node1" presStyleIdx="0" presStyleCnt="4" custScaleY="110434" custLinFactY="-3978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5509EDD-5240-46B3-BE59-C61DFE0397B6}" type="pres">
      <dgm:prSet presAssocID="{22C9B65E-F236-4EB2-96C5-A5AD382D320E}" presName="spacer" presStyleCnt="0"/>
      <dgm:spPr/>
    </dgm:pt>
    <dgm:pt modelId="{2CFF84B5-F969-4093-8989-74B900D778B3}" type="pres">
      <dgm:prSet presAssocID="{1DC23BB1-1742-4612-AB75-C67356A25030}" presName="parentText" presStyleLbl="node1" presStyleIdx="1" presStyleCnt="4" custScaleY="100147" custLinFactY="-137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57BF15C-AF3F-487E-927D-3A05013EB51C}" type="pres">
      <dgm:prSet presAssocID="{6C69ADD8-049E-4384-BE1F-D1780D0B8A44}" presName="spacer" presStyleCnt="0"/>
      <dgm:spPr/>
    </dgm:pt>
    <dgm:pt modelId="{483E8071-5C69-4789-A2A0-A756627B9D82}" type="pres">
      <dgm:prSet presAssocID="{B640373E-F249-44BA-8D33-0C4EBF274376}" presName="parentText" presStyleLbl="node1" presStyleIdx="2" presStyleCnt="4" custScaleY="101184" custLinFactY="1134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30AE14B-D35F-489E-BC9E-B1CF180AC876}" type="pres">
      <dgm:prSet presAssocID="{64AE4500-1642-4F2C-B707-3968977FCEFF}" presName="spacer" presStyleCnt="0"/>
      <dgm:spPr/>
    </dgm:pt>
    <dgm:pt modelId="{570CAB20-94CD-40D1-9C18-DB9371EDB084}" type="pres">
      <dgm:prSet presAssocID="{88FE7C97-63DC-40BB-ADE4-A3759A03E130}" presName="parentText" presStyleLbl="node1" presStyleIdx="3" presStyleCnt="4" custScaleY="104788" custLinFactY="5666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58B9F19-7848-402F-80C1-33EEF0DF5B07}" srcId="{B1B082FC-8FE5-4D04-966A-93C910D54D82}" destId="{B640373E-F249-44BA-8D33-0C4EBF274376}" srcOrd="2" destOrd="0" parTransId="{A1F53EFD-770A-4AD1-BE79-FA59BD3D6A8C}" sibTransId="{64AE4500-1642-4F2C-B707-3968977FCEFF}"/>
    <dgm:cxn modelId="{E0C122E9-DF7A-4A06-A98D-FA352138587C}" srcId="{B1B082FC-8FE5-4D04-966A-93C910D54D82}" destId="{1DC23BB1-1742-4612-AB75-C67356A25030}" srcOrd="1" destOrd="0" parTransId="{FAF93DFE-4606-47E6-BCCB-3A6657632E99}" sibTransId="{6C69ADD8-049E-4384-BE1F-D1780D0B8A44}"/>
    <dgm:cxn modelId="{B6C9F4B8-0330-47B4-91F9-023E6F5C78D2}" type="presOf" srcId="{B1B082FC-8FE5-4D04-966A-93C910D54D82}" destId="{8C1C4873-7D11-4D3A-9FB7-3E19A7C7A33C}" srcOrd="0" destOrd="0" presId="urn:microsoft.com/office/officeart/2005/8/layout/vList2"/>
    <dgm:cxn modelId="{D79DF5E2-1DAE-41D2-95E5-2A7C9430A29A}" srcId="{B1B082FC-8FE5-4D04-966A-93C910D54D82}" destId="{88FE7C97-63DC-40BB-ADE4-A3759A03E130}" srcOrd="3" destOrd="0" parTransId="{817ED4B7-B6E8-43DD-8A50-26920B396C91}" sibTransId="{30AB490F-78A1-4AC6-92B9-056D8C42F69F}"/>
    <dgm:cxn modelId="{7DE43E95-ED91-413F-BCA6-A3A800285F8D}" type="presOf" srcId="{88FE7C97-63DC-40BB-ADE4-A3759A03E130}" destId="{570CAB20-94CD-40D1-9C18-DB9371EDB084}" srcOrd="0" destOrd="0" presId="urn:microsoft.com/office/officeart/2005/8/layout/vList2"/>
    <dgm:cxn modelId="{6DEB8DE4-D825-4626-BA9E-73122C356956}" type="presOf" srcId="{44685477-4A3E-4B77-9BEA-C9651477261D}" destId="{63AAC4D8-7E11-482B-8711-54B3744B9326}" srcOrd="0" destOrd="0" presId="urn:microsoft.com/office/officeart/2005/8/layout/vList2"/>
    <dgm:cxn modelId="{F4640FDC-F3E0-4216-B126-9689F3F4ECF7}" srcId="{B1B082FC-8FE5-4D04-966A-93C910D54D82}" destId="{44685477-4A3E-4B77-9BEA-C9651477261D}" srcOrd="0" destOrd="0" parTransId="{D387B3B1-D5D9-4891-BA31-701E112CC37B}" sibTransId="{22C9B65E-F236-4EB2-96C5-A5AD382D320E}"/>
    <dgm:cxn modelId="{9BFF42D0-0CC0-430E-B2D5-7175A92FD3A7}" type="presOf" srcId="{B640373E-F249-44BA-8D33-0C4EBF274376}" destId="{483E8071-5C69-4789-A2A0-A756627B9D82}" srcOrd="0" destOrd="0" presId="urn:microsoft.com/office/officeart/2005/8/layout/vList2"/>
    <dgm:cxn modelId="{D2B7CB90-F561-49AC-A208-32667CCD7FFC}" type="presOf" srcId="{1DC23BB1-1742-4612-AB75-C67356A25030}" destId="{2CFF84B5-F969-4093-8989-74B900D778B3}" srcOrd="0" destOrd="0" presId="urn:microsoft.com/office/officeart/2005/8/layout/vList2"/>
    <dgm:cxn modelId="{64071A4E-FADC-4296-9FB5-8D3CEEB8F7DE}" type="presParOf" srcId="{8C1C4873-7D11-4D3A-9FB7-3E19A7C7A33C}" destId="{63AAC4D8-7E11-482B-8711-54B3744B9326}" srcOrd="0" destOrd="0" presId="urn:microsoft.com/office/officeart/2005/8/layout/vList2"/>
    <dgm:cxn modelId="{AD0FFE9A-25CD-4A5B-BD4C-0BFBB3C6FE04}" type="presParOf" srcId="{8C1C4873-7D11-4D3A-9FB7-3E19A7C7A33C}" destId="{C5509EDD-5240-46B3-BE59-C61DFE0397B6}" srcOrd="1" destOrd="0" presId="urn:microsoft.com/office/officeart/2005/8/layout/vList2"/>
    <dgm:cxn modelId="{3187111A-A3A4-4AB9-BFB9-76A2C0EBE9AC}" type="presParOf" srcId="{8C1C4873-7D11-4D3A-9FB7-3E19A7C7A33C}" destId="{2CFF84B5-F969-4093-8989-74B900D778B3}" srcOrd="2" destOrd="0" presId="urn:microsoft.com/office/officeart/2005/8/layout/vList2"/>
    <dgm:cxn modelId="{A2F05263-7DD0-4E66-9A60-AB62F1B862F0}" type="presParOf" srcId="{8C1C4873-7D11-4D3A-9FB7-3E19A7C7A33C}" destId="{E57BF15C-AF3F-487E-927D-3A05013EB51C}" srcOrd="3" destOrd="0" presId="urn:microsoft.com/office/officeart/2005/8/layout/vList2"/>
    <dgm:cxn modelId="{51E0AFFF-99D9-4530-A3DF-82EC3DAA017B}" type="presParOf" srcId="{8C1C4873-7D11-4D3A-9FB7-3E19A7C7A33C}" destId="{483E8071-5C69-4789-A2A0-A756627B9D82}" srcOrd="4" destOrd="0" presId="urn:microsoft.com/office/officeart/2005/8/layout/vList2"/>
    <dgm:cxn modelId="{49960BD6-82DC-4307-A124-20B5851D3047}" type="presParOf" srcId="{8C1C4873-7D11-4D3A-9FB7-3E19A7C7A33C}" destId="{C30AE14B-D35F-489E-BC9E-B1CF180AC876}" srcOrd="5" destOrd="0" presId="urn:microsoft.com/office/officeart/2005/8/layout/vList2"/>
    <dgm:cxn modelId="{0BF74ABE-6179-4893-A7A7-F5C0E07320A4}" type="presParOf" srcId="{8C1C4873-7D11-4D3A-9FB7-3E19A7C7A33C}" destId="{570CAB20-94CD-40D1-9C18-DB9371EDB08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AC4D8-7E11-482B-8711-54B3744B9326}">
      <dsp:nvSpPr>
        <dsp:cNvPr id="0" name=""/>
        <dsp:cNvSpPr/>
      </dsp:nvSpPr>
      <dsp:spPr>
        <a:xfrm>
          <a:off x="0" y="250349"/>
          <a:ext cx="6735443" cy="10000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５月６日（金）</a:t>
          </a:r>
          <a:r>
            <a:rPr lang="en-US" altLang="ja-JP" sz="3600" kern="1200" dirty="0" err="1">
              <a:latin typeface="BIZ UDPゴシック" panose="020B0400000000000000" pitchFamily="50" charset="-128"/>
              <a:ea typeface="BIZ UDPゴシック" panose="020B0400000000000000" pitchFamily="50" charset="-128"/>
            </a:rPr>
            <a:t>Jamboard</a:t>
          </a:r>
          <a:endParaRPr lang="en-US" sz="36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sp:txBody>
      <dsp:txXfrm>
        <a:off x="48819" y="299168"/>
        <a:ext cx="6637805" cy="902430"/>
      </dsp:txXfrm>
    </dsp:sp>
    <dsp:sp modelId="{2CFF84B5-F969-4093-8989-74B900D778B3}">
      <dsp:nvSpPr>
        <dsp:cNvPr id="0" name=""/>
        <dsp:cNvSpPr/>
      </dsp:nvSpPr>
      <dsp:spPr>
        <a:xfrm>
          <a:off x="0" y="1701904"/>
          <a:ext cx="6735443" cy="906911"/>
        </a:xfrm>
        <a:prstGeom prst="roundRect">
          <a:avLst/>
        </a:prstGeom>
        <a:solidFill>
          <a:schemeClr val="accent5">
            <a:hueOff val="5803288"/>
            <a:satOff val="2564"/>
            <a:lumOff val="-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５月９日（月）</a:t>
          </a:r>
          <a:r>
            <a:rPr lang="en-US" altLang="ja-JP" sz="3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classroom</a:t>
          </a:r>
          <a:endParaRPr lang="en-US" sz="36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sp:txBody>
      <dsp:txXfrm>
        <a:off x="44272" y="1746176"/>
        <a:ext cx="6646899" cy="818367"/>
      </dsp:txXfrm>
    </dsp:sp>
    <dsp:sp modelId="{483E8071-5C69-4789-A2A0-A756627B9D82}">
      <dsp:nvSpPr>
        <dsp:cNvPr id="0" name=""/>
        <dsp:cNvSpPr/>
      </dsp:nvSpPr>
      <dsp:spPr>
        <a:xfrm>
          <a:off x="0" y="3035045"/>
          <a:ext cx="6735443" cy="916302"/>
        </a:xfrm>
        <a:prstGeom prst="roundRect">
          <a:avLst/>
        </a:prstGeom>
        <a:solidFill>
          <a:schemeClr val="accent5">
            <a:hueOff val="11606576"/>
            <a:satOff val="5128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</a:t>
          </a:r>
          <a:r>
            <a:rPr lang="en-US" altLang="ja-JP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12</a:t>
          </a:r>
          <a:r>
            <a:rPr lang="ja-JP" altLang="en-US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日（木）</a:t>
          </a:r>
          <a:r>
            <a:rPr lang="en-US" altLang="ja-JP" sz="3600" kern="1200" dirty="0" err="1">
              <a:latin typeface="BIZ UDPゴシック" panose="020B0400000000000000" pitchFamily="50" charset="-128"/>
              <a:ea typeface="BIZ UDPゴシック" panose="020B0400000000000000" pitchFamily="50" charset="-128"/>
            </a:rPr>
            <a:t>Googlemeet</a:t>
          </a:r>
          <a:endParaRPr lang="en-US" sz="36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sp:txBody>
      <dsp:txXfrm>
        <a:off x="44730" y="3079775"/>
        <a:ext cx="6645983" cy="826842"/>
      </dsp:txXfrm>
    </dsp:sp>
    <dsp:sp modelId="{570CAB20-94CD-40D1-9C18-DB9371EDB084}">
      <dsp:nvSpPr>
        <dsp:cNvPr id="0" name=""/>
        <dsp:cNvSpPr/>
      </dsp:nvSpPr>
      <dsp:spPr>
        <a:xfrm>
          <a:off x="0" y="4465427"/>
          <a:ext cx="6735443" cy="948939"/>
        </a:xfrm>
        <a:prstGeom prst="roundRect">
          <a:avLst/>
        </a:prstGeom>
        <a:solidFill>
          <a:schemeClr val="accent5">
            <a:hueOff val="17409864"/>
            <a:satOff val="7692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５月</a:t>
          </a:r>
          <a:r>
            <a:rPr lang="en-US" altLang="ja-JP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13</a:t>
          </a:r>
          <a:r>
            <a:rPr lang="ja-JP" altLang="en-US" sz="3600" kern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rPr>
            <a:t>日（金）</a:t>
          </a:r>
          <a:r>
            <a:rPr lang="en-US" altLang="ja-JP" sz="3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Google</a:t>
          </a:r>
          <a:r>
            <a:rPr lang="ja-JP" altLang="en-US" sz="3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フォーム</a:t>
          </a:r>
          <a:endParaRPr lang="en-US" sz="36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sp:txBody>
      <dsp:txXfrm>
        <a:off x="46323" y="4511750"/>
        <a:ext cx="6642797" cy="856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52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031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394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10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7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381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15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10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69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88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8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kern="1200" spc="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14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14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14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14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14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D05C136-FD77-4781-B3D6-D39C02CDBA4E}"/>
              </a:ext>
            </a:extLst>
          </p:cNvPr>
          <p:cNvSpPr/>
          <p:nvPr/>
        </p:nvSpPr>
        <p:spPr>
          <a:xfrm>
            <a:off x="319205" y="357670"/>
            <a:ext cx="3847042" cy="2610338"/>
          </a:xfrm>
          <a:prstGeom prst="roundRect">
            <a:avLst>
              <a:gd name="adj" fmla="val 28432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sz="4000" dirty="0">
                <a:latin typeface="富士ポップＰ" panose="040F0700000000000000" pitchFamily="50" charset="-128"/>
                <a:ea typeface="富士ポップＰ" panose="040F0700000000000000" pitchFamily="50" charset="-128"/>
              </a:rPr>
              <a:t>校内研修</a:t>
            </a:r>
            <a:endParaRPr kumimoji="1" lang="en-US" altLang="ja-JP" sz="4000" dirty="0">
              <a:latin typeface="富士ポップＰ" panose="040F0700000000000000" pitchFamily="50" charset="-128"/>
              <a:ea typeface="富士ポップＰ" panose="040F07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4000" dirty="0">
                <a:latin typeface="富士ポップＰ" panose="040F0700000000000000" pitchFamily="50" charset="-128"/>
                <a:ea typeface="富士ポップＰ" panose="040F0700000000000000" pitchFamily="50" charset="-128"/>
              </a:rPr>
              <a:t>授業研究部</a:t>
            </a:r>
            <a:endParaRPr lang="en-US" altLang="ja-JP" sz="4000" dirty="0">
              <a:latin typeface="富士ポップＰ" panose="040F0700000000000000" pitchFamily="50" charset="-128"/>
              <a:ea typeface="富士ポップＰ" panose="040F07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en-US" altLang="ja-JP" sz="4000" dirty="0">
                <a:latin typeface="富士ポップＰ" panose="040F0700000000000000" pitchFamily="50" charset="-128"/>
                <a:ea typeface="富士ポップＰ" panose="040F0700000000000000" pitchFamily="50" charset="-128"/>
              </a:rPr>
              <a:t>ICT</a:t>
            </a:r>
            <a:r>
              <a:rPr lang="ja-JP" altLang="en-US" sz="4000" dirty="0">
                <a:latin typeface="富士ポップＰ" panose="040F0700000000000000" pitchFamily="50" charset="-128"/>
                <a:ea typeface="富士ポップＰ" panose="040F0700000000000000" pitchFamily="50" charset="-128"/>
              </a:rPr>
              <a:t>ミニ企画</a:t>
            </a:r>
            <a:endParaRPr lang="en-US" altLang="ja-JP" sz="4000" dirty="0">
              <a:latin typeface="富士ポップＰ" panose="040F0700000000000000" pitchFamily="50" charset="-128"/>
              <a:ea typeface="富士ポップＰ" panose="040F0700000000000000" pitchFamily="50" charset="-128"/>
            </a:endParaRPr>
          </a:p>
        </p:txBody>
      </p:sp>
      <p:graphicFrame>
        <p:nvGraphicFramePr>
          <p:cNvPr id="24" name="テキスト ボックス 12">
            <a:extLst>
              <a:ext uri="{FF2B5EF4-FFF2-40B4-BE49-F238E27FC236}">
                <a16:creationId xmlns:a16="http://schemas.microsoft.com/office/drawing/2014/main" id="{C3F3E998-0F40-0D3F-7689-95A1C781E8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4898879"/>
              </p:ext>
            </p:extLst>
          </p:nvPr>
        </p:nvGraphicFramePr>
        <p:xfrm>
          <a:off x="4763911" y="609600"/>
          <a:ext cx="6735443" cy="551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DA3C596-35D6-4C64-B016-3BCC5DE8DACF}"/>
              </a:ext>
            </a:extLst>
          </p:cNvPr>
          <p:cNvSpPr/>
          <p:nvPr/>
        </p:nvSpPr>
        <p:spPr>
          <a:xfrm>
            <a:off x="434611" y="3429000"/>
            <a:ext cx="3580040" cy="2927350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sz="2000" b="1" dirty="0">
                <a:solidFill>
                  <a:sysClr val="windowText" lastClr="000000"/>
                </a:solidFill>
              </a:rPr>
              <a:t>参加自由！</a:t>
            </a:r>
            <a:endParaRPr kumimoji="1" lang="en-US" altLang="ja-JP" sz="2000" b="1" dirty="0">
              <a:solidFill>
                <a:sysClr val="windowText" lastClr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2000" b="1" dirty="0" smtClean="0">
                <a:solidFill>
                  <a:sysClr val="windowText" lastClr="000000"/>
                </a:solidFill>
              </a:rPr>
              <a:t>毎回</a:t>
            </a:r>
            <a:r>
              <a:rPr kumimoji="1" lang="en-US" altLang="ja-JP" sz="2000" b="1" dirty="0" smtClean="0">
                <a:solidFill>
                  <a:sysClr val="windowText" lastClr="000000"/>
                </a:solidFill>
              </a:rPr>
              <a:t>16</a:t>
            </a:r>
            <a:r>
              <a:rPr kumimoji="1" lang="ja-JP" altLang="en-US" sz="2000" b="1" dirty="0" smtClean="0">
                <a:solidFill>
                  <a:sysClr val="windowText" lastClr="000000"/>
                </a:solidFill>
              </a:rPr>
              <a:t>：</a:t>
            </a:r>
            <a:r>
              <a:rPr kumimoji="1" lang="en-US" altLang="ja-JP" sz="2000" b="1" dirty="0" smtClean="0">
                <a:solidFill>
                  <a:sysClr val="windowText" lastClr="000000"/>
                </a:solidFill>
              </a:rPr>
              <a:t>00</a:t>
            </a:r>
            <a:r>
              <a:rPr lang="ja-JP" altLang="en-US" sz="2000" b="1" dirty="0" smtClean="0">
                <a:solidFill>
                  <a:sysClr val="windowText" lastClr="000000"/>
                </a:solidFill>
              </a:rPr>
              <a:t>～</a:t>
            </a:r>
            <a:r>
              <a:rPr lang="en-US" altLang="ja-JP" sz="2000" b="1" dirty="0" smtClean="0">
                <a:solidFill>
                  <a:sysClr val="windowText" lastClr="000000"/>
                </a:solidFill>
              </a:rPr>
              <a:t>16</a:t>
            </a:r>
            <a:r>
              <a:rPr lang="ja-JP" altLang="en-US" sz="2000" b="1" dirty="0" smtClean="0">
                <a:solidFill>
                  <a:sysClr val="windowText" lastClr="000000"/>
                </a:solidFill>
              </a:rPr>
              <a:t>：</a:t>
            </a:r>
            <a:r>
              <a:rPr lang="en-US" altLang="ja-JP" sz="2000" b="1" dirty="0" smtClean="0">
                <a:solidFill>
                  <a:sysClr val="windowText" lastClr="000000"/>
                </a:solidFill>
              </a:rPr>
              <a:t>30</a:t>
            </a:r>
            <a:endParaRPr kumimoji="1" lang="en-US" altLang="ja-JP" sz="2000" b="1" dirty="0">
              <a:solidFill>
                <a:sysClr val="windowText" lastClr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ja-JP" altLang="en-US" sz="2000" b="1" dirty="0">
                <a:solidFill>
                  <a:sysClr val="windowText" lastClr="000000"/>
                </a:solidFill>
              </a:rPr>
              <a:t>教師が使う、</a:t>
            </a:r>
            <a:endParaRPr lang="en-US" altLang="ja-JP" sz="2000" b="1" dirty="0">
              <a:solidFill>
                <a:sysClr val="windowText" lastClr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ja-JP" altLang="en-US" sz="2000" b="1" dirty="0">
                <a:solidFill>
                  <a:sysClr val="windowText" lastClr="000000"/>
                </a:solidFill>
              </a:rPr>
              <a:t>子どもに使わせる、</a:t>
            </a:r>
            <a:endParaRPr lang="en-US" altLang="ja-JP" sz="2000" b="1" dirty="0">
              <a:solidFill>
                <a:sysClr val="windowText" lastClr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ja-JP" altLang="en-US" sz="2000" b="1" dirty="0">
                <a:solidFill>
                  <a:sysClr val="windowText" lastClr="000000"/>
                </a:solidFill>
              </a:rPr>
              <a:t>どちらもやります。</a:t>
            </a:r>
            <a:endParaRPr lang="en-US" altLang="ja-JP" sz="2000" b="1" dirty="0">
              <a:solidFill>
                <a:sysClr val="windowText" lastClr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ja-JP" altLang="en-US" sz="2000" b="1" dirty="0">
                <a:solidFill>
                  <a:sysClr val="windowText" lastClr="000000"/>
                </a:solidFill>
              </a:rPr>
              <a:t>参加される方は</a:t>
            </a:r>
            <a:r>
              <a:rPr lang="en-US" altLang="ja-JP" sz="2000" b="1" dirty="0">
                <a:solidFill>
                  <a:sysClr val="windowText" lastClr="000000"/>
                </a:solidFill>
              </a:rPr>
              <a:t>iPad</a:t>
            </a:r>
            <a:r>
              <a:rPr lang="ja-JP" altLang="en-US" sz="2000" b="1" dirty="0">
                <a:solidFill>
                  <a:sysClr val="windowText" lastClr="000000"/>
                </a:solidFill>
              </a:rPr>
              <a:t>をご持参くださいませ</a:t>
            </a:r>
            <a:r>
              <a:rPr lang="ja-JP" altLang="en-US" sz="2000" b="1" dirty="0" smtClean="0">
                <a:solidFill>
                  <a:sysClr val="windowText" lastClr="000000"/>
                </a:solidFill>
              </a:rPr>
              <a:t>～。</a:t>
            </a:r>
            <a:endParaRPr lang="en-US" altLang="ja-JP" sz="2000" b="1" dirty="0">
              <a:solidFill>
                <a:sysClr val="windowText" lastClr="000000"/>
              </a:solidFill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AB88737-39EE-40F2-B05D-5E21E20B0502}"/>
              </a:ext>
            </a:extLst>
          </p:cNvPr>
          <p:cNvGrpSpPr/>
          <p:nvPr/>
        </p:nvGrpSpPr>
        <p:grpSpPr>
          <a:xfrm>
            <a:off x="1894298" y="2739606"/>
            <a:ext cx="2747205" cy="509720"/>
            <a:chOff x="1933430" y="2445415"/>
            <a:chExt cx="2747205" cy="509720"/>
          </a:xfrm>
        </p:grpSpPr>
        <p:sp>
          <p:nvSpPr>
            <p:cNvPr id="5" name="四角形: メモ 4">
              <a:extLst>
                <a:ext uri="{FF2B5EF4-FFF2-40B4-BE49-F238E27FC236}">
                  <a16:creationId xmlns:a16="http://schemas.microsoft.com/office/drawing/2014/main" id="{485FFFAD-C2BF-4EC2-B476-4617F3DA33BF}"/>
                </a:ext>
              </a:extLst>
            </p:cNvPr>
            <p:cNvSpPr/>
            <p:nvPr/>
          </p:nvSpPr>
          <p:spPr>
            <a:xfrm rot="21034573">
              <a:off x="1933430" y="2445415"/>
              <a:ext cx="2567324" cy="509720"/>
            </a:xfrm>
            <a:prstGeom prst="foldedCorner">
              <a:avLst>
                <a:gd name="adj" fmla="val 26963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4BB4944-1189-4E3D-B5FD-4E22B890BCC7}"/>
                </a:ext>
              </a:extLst>
            </p:cNvPr>
            <p:cNvSpPr txBox="1"/>
            <p:nvPr/>
          </p:nvSpPr>
          <p:spPr>
            <a:xfrm rot="20947273">
              <a:off x="1956812" y="2539447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多目的ホールにて開催！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20817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LeftStep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Yu Gothic Medium"/>
        <a:ea typeface=""/>
        <a:cs typeface=""/>
      </a:majorFont>
      <a:minorFont>
        <a:latin typeface="Yu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6D97B1D3E01284C973E439956550BCE" ma:contentTypeVersion="13" ma:contentTypeDescription="新しいドキュメントを作成します。" ma:contentTypeScope="" ma:versionID="3e8bc136ced3e2f3a1d7f29941ba3b0f">
  <xsd:schema xmlns:xsd="http://www.w3.org/2001/XMLSchema" xmlns:xs="http://www.w3.org/2001/XMLSchema" xmlns:p="http://schemas.microsoft.com/office/2006/metadata/properties" xmlns:ns2="1149c159-88c0-4333-a31e-50112740afd6" xmlns:ns3="b5f1ad3c-612c-46e9-9531-90e05cc4a76e" targetNamespace="http://schemas.microsoft.com/office/2006/metadata/properties" ma:root="true" ma:fieldsID="83c80746d7906064a1f18b5020d0e8b5" ns2:_="" ns3:_="">
    <xsd:import namespace="1149c159-88c0-4333-a31e-50112740afd6"/>
    <xsd:import namespace="b5f1ad3c-612c-46e9-9531-90e05cc4a76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49c159-88c0-4333-a31e-50112740afd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画像タグ" ma:readOnly="false" ma:fieldId="{5cf76f15-5ced-4ddc-b409-7134ff3c332f}" ma:taxonomyMulti="true" ma:sspId="d84a4baf-e07c-4c24-a006-37420a6182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1ad3c-612c-46e9-9531-90e05cc4a76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75d318b-9e25-450b-9918-7fd96a446d18}" ma:internalName="TaxCatchAll" ma:showField="CatchAllData" ma:web="b5f1ad3c-612c-46e9-9531-90e05cc4a7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f1ad3c-612c-46e9-9531-90e05cc4a76e" xsi:nil="true"/>
    <lcf76f155ced4ddcb4097134ff3c332f xmlns="1149c159-88c0-4333-a31e-50112740af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2C50D8F-AC16-4C00-9602-A4BEB3208EDB}"/>
</file>

<file path=customXml/itemProps2.xml><?xml version="1.0" encoding="utf-8"?>
<ds:datastoreItem xmlns:ds="http://schemas.openxmlformats.org/officeDocument/2006/customXml" ds:itemID="{CDCDC139-5F58-4962-B168-7F62E5A95429}"/>
</file>

<file path=customXml/itemProps3.xml><?xml version="1.0" encoding="utf-8"?>
<ds:datastoreItem xmlns:ds="http://schemas.openxmlformats.org/officeDocument/2006/customXml" ds:itemID="{BD515080-12CA-4FB6-85CA-C44C4CED7D9F}"/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73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Yu Gothic Medium</vt:lpstr>
      <vt:lpstr>富士ポップＰ</vt:lpstr>
      <vt:lpstr>Yu Gothic</vt:lpstr>
      <vt:lpstr>Arial</vt:lpstr>
      <vt:lpstr>Calibri</vt:lpstr>
      <vt:lpstr>ShapesVTI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 啓樹</dc:creator>
  <cp:lastModifiedBy>豊岡市教育委員会</cp:lastModifiedBy>
  <cp:revision>7</cp:revision>
  <dcterms:created xsi:type="dcterms:W3CDTF">2022-04-16T12:30:15Z</dcterms:created>
  <dcterms:modified xsi:type="dcterms:W3CDTF">2022-04-27T08:12:33Z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0x010100C6D97B1D3E01284C973E439956550BCE</vt:lpwstr>
  </property>
</Properties>
</file>