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908FFB-511F-2EF6-EF67-4FBA2E928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03C45F-BBE0-C35B-DA55-2AD52FE07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B2EEBE-1198-C0A5-6114-8DAEE0CF2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E548F4-1BA6-19A8-AD07-ED896A83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93421F-99EB-C367-9104-F88E2A2D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0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7EA86-EBDB-C700-7106-ECC3BAE7C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488DA8-4C07-A97B-612C-78E0F2364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F98BED-D890-DF61-8A3E-1CDAD7AA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754BEC-333B-3E06-B20E-86E1DC9F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67C66A-3956-7CE8-2EF7-64C398B4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34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5B9703E-AD11-39E4-5722-3A31F1FC8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2261E9-7555-9118-81FA-616F8B317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38DF18-87D9-2E9B-56EB-AEC8548A0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5C0F6-6B89-039E-1040-943915AA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EEA7A5-174D-847F-8F5C-F82E811E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75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5C264-4889-44AF-3E2F-81F71C67E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C61882-84AE-6B1C-AFB9-179786A18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D461B7-A969-FBF6-6278-4B85E163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6A519E-17D7-2F0B-76C9-1FAFDDCE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30CFFE-FB09-5A23-33A5-A13EF057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57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C7350-AE32-520D-F7E5-35FF07030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FC7A73-524D-EA93-B5C8-C9D0AAFF2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732337-B1E9-B808-60A0-87727E57A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83468-AA89-E29D-07BC-0D5724D8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05A980-E676-CFB6-591F-FEEC4B80C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00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D1AFEB-E5C0-32B1-B60B-808C98EF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672E18-4D38-492C-E632-72A2E4F44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437EC-C436-AB8C-6F0C-2ECCBA977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1F3EB-EF27-A26B-41EF-8B44BED3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5DBFBB-65B2-924D-37C8-AD510014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F11B9E-5451-498F-2CCA-A3319FD2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2ACC8-2BC5-85F6-8DCF-76BD89D92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575590-0C58-0816-7069-4E68CAC11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DFFD52-A046-84AF-1120-7DB5A147F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139284-07EF-3410-2911-7D515AD18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4CA4F07-5471-3B32-0FB6-135CA7EBBD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780F67-3ABB-1370-7221-790F2EC4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ED26B0-3FDA-2038-8DCF-E7961300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4EEAA4C-EFCB-0C65-217B-3335D42B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9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76323-BF63-A458-988D-005E5070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D03905-C9A8-8E43-5BB0-78ED116DE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FF04915-02F3-8DA6-7848-20B85FF80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60E638-3D73-1A41-0019-B3EB5D7C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20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3523D7-5EE8-473B-C165-6EB434EC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CD2D04A-1D95-D51D-2A35-3B666054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29224F-810C-1709-158F-F31E0EE89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9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82A5AF-D639-0AA8-F1B4-EE3D9207B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031591-3F4B-F432-6505-84F833C8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66E35E-0AF0-FFE6-21C0-EB68062B4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B1A0CE-4304-B091-FC5B-2D2DDB11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74AC7A-A76E-79A0-BF70-4B6F4405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A34670-F1FA-85CC-CDD8-5BDBE3BD5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0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E67D9-E7A5-98AA-B5AF-0AE5166D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245376-F278-1A7F-1D87-39D921B2C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F5D986-6AB1-2DA2-3BF1-F7FAFEAD8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BF5DB6-F31D-AE00-A251-3815A687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B35C33-965A-D409-81BA-CA538E5E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DCFA79-7CFE-97AB-56D2-8636AB64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76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ABB061-5A9B-C155-33A6-4C76A345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0191C3-FE26-1B7B-4799-2FB316711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CDA6D-6D3C-AE9D-3E6F-F82019D47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85CBF-FB3A-433C-AA17-3A88357C73E9}" type="datetimeFigureOut">
              <a:rPr kumimoji="1" lang="ja-JP" altLang="en-US" smtClean="0"/>
              <a:t>2022/5/2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17D18B-73C6-DCBB-3322-DBCA186FC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75BDB8-223B-8D75-66B8-F33E7F2AB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C2FEF-BF98-4E6F-AFBE-81BF21737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7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C068404-07E3-78F0-B30F-0DAE72320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704"/>
            <a:ext cx="1323703" cy="284146"/>
          </a:xfrm>
          <a:prstGeom prst="rect">
            <a:avLst/>
          </a:prstGeom>
        </p:spPr>
      </p:pic>
      <p:pic>
        <p:nvPicPr>
          <p:cNvPr id="1026" name="Picture 2" descr="Jamboard - Google Play のアプリ">
            <a:extLst>
              <a:ext uri="{FF2B5EF4-FFF2-40B4-BE49-F238E27FC236}">
                <a16:creationId xmlns:a16="http://schemas.microsoft.com/office/drawing/2014/main" id="{F6E800E1-7FCF-B653-C897-58C47DB84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3703" cy="132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EB0993-55A8-950E-E380-C01224D5C956}"/>
              </a:ext>
            </a:extLst>
          </p:cNvPr>
          <p:cNvSpPr txBox="1"/>
          <p:nvPr/>
        </p:nvSpPr>
        <p:spPr>
          <a:xfrm>
            <a:off x="1323703" y="-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富士ポップ" panose="040F0709000000000000" pitchFamily="49" charset="-128"/>
                <a:ea typeface="富士ポップ" panose="040F0709000000000000" pitchFamily="49" charset="-128"/>
              </a:rPr>
              <a:t>活用編</a:t>
            </a:r>
            <a:endParaRPr kumimoji="1" lang="ja-JP" altLang="en-US" dirty="0">
              <a:latin typeface="富士ポップ" panose="040F0709000000000000" pitchFamily="49" charset="-128"/>
              <a:ea typeface="富士ポップ" panose="040F0709000000000000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4CE2954-1FEF-E9AC-7E70-EE73F4B80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336" y="146866"/>
            <a:ext cx="5029327" cy="36893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DF5CBBC-CEAD-2453-4B86-F5B0DD4C65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091" y="2139133"/>
            <a:ext cx="2091010" cy="21015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F931F66-33FC-4924-57DA-918CAEBFDB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892" y="4524823"/>
            <a:ext cx="2091010" cy="2186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8B59BF8-2ECF-1D96-00DB-EF07B7CD177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9889"/>
          <a:stretch/>
        </p:blipFill>
        <p:spPr>
          <a:xfrm>
            <a:off x="7297795" y="3933433"/>
            <a:ext cx="4780994" cy="27777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9877F186-8691-0C37-C110-4ED1553369D0}"/>
              </a:ext>
            </a:extLst>
          </p:cNvPr>
          <p:cNvSpPr/>
          <p:nvPr/>
        </p:nvSpPr>
        <p:spPr>
          <a:xfrm>
            <a:off x="1336927" y="1069566"/>
            <a:ext cx="1584323" cy="369332"/>
          </a:xfrm>
          <a:prstGeom prst="wedgeRoundRectCallout">
            <a:avLst>
              <a:gd name="adj1" fmla="val 87876"/>
              <a:gd name="adj2" fmla="val 43636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ペン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CF8C258A-57CE-9597-C996-03F7C040731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885" t="7824" r="20369" b="7698"/>
          <a:stretch/>
        </p:blipFill>
        <p:spPr>
          <a:xfrm>
            <a:off x="9300898" y="1323703"/>
            <a:ext cx="2168436" cy="2352681"/>
          </a:xfrm>
          <a:prstGeom prst="rect">
            <a:avLst/>
          </a:prstGeom>
        </p:spPr>
      </p:pic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9C8764E0-3FF3-5177-377C-2BE247EED675}"/>
              </a:ext>
            </a:extLst>
          </p:cNvPr>
          <p:cNvSpPr/>
          <p:nvPr/>
        </p:nvSpPr>
        <p:spPr>
          <a:xfrm>
            <a:off x="4102375" y="1529335"/>
            <a:ext cx="1584323" cy="369332"/>
          </a:xfrm>
          <a:prstGeom prst="wedgeRoundRectCallout">
            <a:avLst>
              <a:gd name="adj1" fmla="val -67960"/>
              <a:gd name="adj2" fmla="val -82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消しゴム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F57F6E6B-D937-17A8-DACA-FD6BF19FB06A}"/>
              </a:ext>
            </a:extLst>
          </p:cNvPr>
          <p:cNvSpPr/>
          <p:nvPr/>
        </p:nvSpPr>
        <p:spPr>
          <a:xfrm>
            <a:off x="4102374" y="1954467"/>
            <a:ext cx="1584324" cy="369332"/>
          </a:xfrm>
          <a:prstGeom prst="wedgeRoundRectCallout">
            <a:avLst>
              <a:gd name="adj1" fmla="val -67058"/>
              <a:gd name="adj2" fmla="val -1059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選択・移動</a:t>
            </a: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F9F99CD2-963B-B8DA-0F9B-1814C2F33828}"/>
              </a:ext>
            </a:extLst>
          </p:cNvPr>
          <p:cNvSpPr/>
          <p:nvPr/>
        </p:nvSpPr>
        <p:spPr>
          <a:xfrm>
            <a:off x="4102374" y="2379599"/>
            <a:ext cx="1584324" cy="369332"/>
          </a:xfrm>
          <a:prstGeom prst="wedgeRoundRectCallout">
            <a:avLst>
              <a:gd name="adj1" fmla="val -69806"/>
              <a:gd name="adj2" fmla="val -1531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レーザーポインタ</a:t>
            </a:r>
          </a:p>
        </p:txBody>
      </p:sp>
      <p:sp>
        <p:nvSpPr>
          <p:cNvPr id="19" name="矢印: ストライプ 18">
            <a:extLst>
              <a:ext uri="{FF2B5EF4-FFF2-40B4-BE49-F238E27FC236}">
                <a16:creationId xmlns:a16="http://schemas.microsoft.com/office/drawing/2014/main" id="{BC6494CA-50D1-784D-97BC-29D8C41F6E10}"/>
              </a:ext>
            </a:extLst>
          </p:cNvPr>
          <p:cNvSpPr/>
          <p:nvPr/>
        </p:nvSpPr>
        <p:spPr>
          <a:xfrm rot="5400000">
            <a:off x="1849202" y="1541729"/>
            <a:ext cx="559771" cy="484632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ストライプ 23">
            <a:extLst>
              <a:ext uri="{FF2B5EF4-FFF2-40B4-BE49-F238E27FC236}">
                <a16:creationId xmlns:a16="http://schemas.microsoft.com/office/drawing/2014/main" id="{CED07312-36DC-2CA3-F8A2-D52249CEA999}"/>
              </a:ext>
            </a:extLst>
          </p:cNvPr>
          <p:cNvSpPr/>
          <p:nvPr/>
        </p:nvSpPr>
        <p:spPr>
          <a:xfrm rot="6347834">
            <a:off x="892219" y="4655834"/>
            <a:ext cx="2566742" cy="232248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4D6C973-AEFD-F8AF-9290-BA099FB40F10}"/>
              </a:ext>
            </a:extLst>
          </p:cNvPr>
          <p:cNvSpPr txBox="1"/>
          <p:nvPr/>
        </p:nvSpPr>
        <p:spPr>
          <a:xfrm>
            <a:off x="885521" y="1701097"/>
            <a:ext cx="902811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1400" b="1" dirty="0"/>
              <a:t>機能拡張</a:t>
            </a:r>
            <a:endParaRPr kumimoji="1" lang="ja-JP" altLang="en-US" sz="1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E4EEE15-7F3D-A514-185D-AAF8684D9805}"/>
              </a:ext>
            </a:extLst>
          </p:cNvPr>
          <p:cNvSpPr txBox="1"/>
          <p:nvPr/>
        </p:nvSpPr>
        <p:spPr>
          <a:xfrm>
            <a:off x="1356027" y="6466835"/>
            <a:ext cx="902811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1400" b="1" dirty="0"/>
              <a:t>機能拡張</a:t>
            </a:r>
            <a:endParaRPr kumimoji="1" lang="ja-JP" altLang="en-US" sz="1400" b="1" dirty="0"/>
          </a:p>
        </p:txBody>
      </p:sp>
      <p:sp>
        <p:nvSpPr>
          <p:cNvPr id="25" name="矢印: 上向き折線 24">
            <a:extLst>
              <a:ext uri="{FF2B5EF4-FFF2-40B4-BE49-F238E27FC236}">
                <a16:creationId xmlns:a16="http://schemas.microsoft.com/office/drawing/2014/main" id="{395928CC-121D-3FF2-BA3D-103A7964B666}"/>
              </a:ext>
            </a:extLst>
          </p:cNvPr>
          <p:cNvSpPr/>
          <p:nvPr/>
        </p:nvSpPr>
        <p:spPr>
          <a:xfrm rot="5400000">
            <a:off x="4218206" y="2488572"/>
            <a:ext cx="2467898" cy="3569336"/>
          </a:xfrm>
          <a:prstGeom prst="bentUpArrow">
            <a:avLst>
              <a:gd name="adj1" fmla="val 4372"/>
              <a:gd name="adj2" fmla="val 6607"/>
              <a:gd name="adj3" fmla="val 119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上向き折線 28">
            <a:extLst>
              <a:ext uri="{FF2B5EF4-FFF2-40B4-BE49-F238E27FC236}">
                <a16:creationId xmlns:a16="http://schemas.microsoft.com/office/drawing/2014/main" id="{F4762A21-2348-5FDE-A2CD-46F63BBDE0B9}"/>
              </a:ext>
            </a:extLst>
          </p:cNvPr>
          <p:cNvSpPr/>
          <p:nvPr/>
        </p:nvSpPr>
        <p:spPr>
          <a:xfrm>
            <a:off x="8104615" y="3303878"/>
            <a:ext cx="2320217" cy="1259109"/>
          </a:xfrm>
          <a:prstGeom prst="bentUpArrow">
            <a:avLst>
              <a:gd name="adj1" fmla="val 7830"/>
              <a:gd name="adj2" fmla="val 13178"/>
              <a:gd name="adj3" fmla="val 1539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FFB767F4-856A-7903-AF33-03C3D9A2DB6E}"/>
              </a:ext>
            </a:extLst>
          </p:cNvPr>
          <p:cNvSpPr/>
          <p:nvPr/>
        </p:nvSpPr>
        <p:spPr>
          <a:xfrm>
            <a:off x="2445654" y="3248297"/>
            <a:ext cx="254373" cy="254373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081B4EE3-5938-0024-1D6D-7A34B2CAC359}"/>
              </a:ext>
            </a:extLst>
          </p:cNvPr>
          <p:cNvSpPr/>
          <p:nvPr/>
        </p:nvSpPr>
        <p:spPr>
          <a:xfrm>
            <a:off x="3606515" y="2705388"/>
            <a:ext cx="254373" cy="254373"/>
          </a:xfrm>
          <a:prstGeom prst="ellipse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2783ADAB-4CF9-642D-0120-88731B9D9E1A}"/>
              </a:ext>
            </a:extLst>
          </p:cNvPr>
          <p:cNvSpPr/>
          <p:nvPr/>
        </p:nvSpPr>
        <p:spPr>
          <a:xfrm>
            <a:off x="4102374" y="2804731"/>
            <a:ext cx="1584324" cy="369332"/>
          </a:xfrm>
          <a:prstGeom prst="wedgeRoundRectCallout">
            <a:avLst>
              <a:gd name="adj1" fmla="val -66508"/>
              <a:gd name="adj2" fmla="val -2002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機能拡張</a:t>
            </a:r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C81296EF-4032-2A33-C67A-39588626B6AB}"/>
              </a:ext>
            </a:extLst>
          </p:cNvPr>
          <p:cNvSpPr/>
          <p:nvPr/>
        </p:nvSpPr>
        <p:spPr>
          <a:xfrm>
            <a:off x="9275234" y="4800340"/>
            <a:ext cx="2133138" cy="270305"/>
          </a:xfrm>
          <a:prstGeom prst="wedgeRoundRectCallout">
            <a:avLst>
              <a:gd name="adj1" fmla="val -103658"/>
              <a:gd name="adj2" fmla="val 8967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ネットから画像検索</a:t>
            </a:r>
          </a:p>
        </p:txBody>
      </p:sp>
      <p:sp>
        <p:nvSpPr>
          <p:cNvPr id="34" name="吹き出し: 角を丸めた四角形 33">
            <a:extLst>
              <a:ext uri="{FF2B5EF4-FFF2-40B4-BE49-F238E27FC236}">
                <a16:creationId xmlns:a16="http://schemas.microsoft.com/office/drawing/2014/main" id="{09ACEF0E-A455-E476-F10C-A2B68CE0A6A3}"/>
              </a:ext>
            </a:extLst>
          </p:cNvPr>
          <p:cNvSpPr/>
          <p:nvPr/>
        </p:nvSpPr>
        <p:spPr>
          <a:xfrm>
            <a:off x="9264723" y="5188126"/>
            <a:ext cx="2133138" cy="270305"/>
          </a:xfrm>
          <a:prstGeom prst="wedgeRoundRectCallout">
            <a:avLst>
              <a:gd name="adj1" fmla="val -64466"/>
              <a:gd name="adj2" fmla="val 8968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Google</a:t>
            </a:r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ドライブから参照</a:t>
            </a:r>
          </a:p>
        </p:txBody>
      </p:sp>
      <p:sp>
        <p:nvSpPr>
          <p:cNvPr id="35" name="吹き出し: 角を丸めた四角形 34">
            <a:extLst>
              <a:ext uri="{FF2B5EF4-FFF2-40B4-BE49-F238E27FC236}">
                <a16:creationId xmlns:a16="http://schemas.microsoft.com/office/drawing/2014/main" id="{BE4DB68D-43B4-F190-1E75-72F60CCC0B72}"/>
              </a:ext>
            </a:extLst>
          </p:cNvPr>
          <p:cNvSpPr/>
          <p:nvPr/>
        </p:nvSpPr>
        <p:spPr>
          <a:xfrm>
            <a:off x="9264723" y="5575912"/>
            <a:ext cx="2133138" cy="270305"/>
          </a:xfrm>
          <a:prstGeom prst="wedgeRoundRectCallout">
            <a:avLst>
              <a:gd name="adj1" fmla="val -99576"/>
              <a:gd name="adj2" fmla="val 5746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カメラで撮影</a:t>
            </a:r>
          </a:p>
        </p:txBody>
      </p:sp>
      <p:sp>
        <p:nvSpPr>
          <p:cNvPr id="36" name="吹き出し: 角を丸めた四角形 35">
            <a:extLst>
              <a:ext uri="{FF2B5EF4-FFF2-40B4-BE49-F238E27FC236}">
                <a16:creationId xmlns:a16="http://schemas.microsoft.com/office/drawing/2014/main" id="{7996032E-2B5A-7078-4124-4A5D02802F59}"/>
              </a:ext>
            </a:extLst>
          </p:cNvPr>
          <p:cNvSpPr/>
          <p:nvPr/>
        </p:nvSpPr>
        <p:spPr>
          <a:xfrm>
            <a:off x="9264723" y="5963698"/>
            <a:ext cx="2133138" cy="270305"/>
          </a:xfrm>
          <a:prstGeom prst="wedgeRoundRectCallout">
            <a:avLst>
              <a:gd name="adj1" fmla="val -78347"/>
              <a:gd name="adj2" fmla="val 8968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写真データを参照</a:t>
            </a:r>
          </a:p>
        </p:txBody>
      </p: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3AB912CD-7356-3379-3A05-2C4FACCF35DF}"/>
              </a:ext>
            </a:extLst>
          </p:cNvPr>
          <p:cNvSpPr/>
          <p:nvPr/>
        </p:nvSpPr>
        <p:spPr>
          <a:xfrm>
            <a:off x="9264723" y="6351484"/>
            <a:ext cx="2133138" cy="270305"/>
          </a:xfrm>
          <a:prstGeom prst="wedgeRoundRectCallout">
            <a:avLst>
              <a:gd name="adj1" fmla="val -86920"/>
              <a:gd name="adj2" fmla="val 5746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決まった画像</a:t>
            </a:r>
          </a:p>
        </p:txBody>
      </p:sp>
    </p:spTree>
    <p:extLst>
      <p:ext uri="{BB962C8B-B14F-4D97-AF65-F5344CB8AC3E}">
        <p14:creationId xmlns:p14="http://schemas.microsoft.com/office/powerpoint/2010/main" val="271954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C068404-07E3-78F0-B30F-0DAE72320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704"/>
            <a:ext cx="1323703" cy="284146"/>
          </a:xfrm>
          <a:prstGeom prst="rect">
            <a:avLst/>
          </a:prstGeom>
        </p:spPr>
      </p:pic>
      <p:pic>
        <p:nvPicPr>
          <p:cNvPr id="1026" name="Picture 2" descr="Jamboard - Google Play のアプリ">
            <a:extLst>
              <a:ext uri="{FF2B5EF4-FFF2-40B4-BE49-F238E27FC236}">
                <a16:creationId xmlns:a16="http://schemas.microsoft.com/office/drawing/2014/main" id="{F6E800E1-7FCF-B653-C897-58C47DB84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3703" cy="132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4CE2954-1FEF-E9AC-7E70-EE73F4B80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5972" y="90654"/>
            <a:ext cx="3753394" cy="27533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0ED0BE7-2BD6-DE42-7580-86C54AA95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2680" y="85401"/>
            <a:ext cx="1948345" cy="2753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吹き出し: 右矢印 3">
            <a:extLst>
              <a:ext uri="{FF2B5EF4-FFF2-40B4-BE49-F238E27FC236}">
                <a16:creationId xmlns:a16="http://schemas.microsoft.com/office/drawing/2014/main" id="{C5847127-A212-770E-BD23-D53CD41F9FC0}"/>
              </a:ext>
            </a:extLst>
          </p:cNvPr>
          <p:cNvSpPr/>
          <p:nvPr/>
        </p:nvSpPr>
        <p:spPr>
          <a:xfrm>
            <a:off x="4998719" y="90655"/>
            <a:ext cx="1433961" cy="240270"/>
          </a:xfrm>
          <a:prstGeom prst="rightArrowCallout">
            <a:avLst>
              <a:gd name="adj1" fmla="val 32249"/>
              <a:gd name="adj2" fmla="val 25000"/>
              <a:gd name="adj3" fmla="val 50371"/>
              <a:gd name="adj4" fmla="val 11835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DCB56A4-0CA5-63BE-B492-97E19BF9A3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8049" y="90654"/>
            <a:ext cx="2647813" cy="21688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EB0993-55A8-950E-E380-C01224D5C956}"/>
              </a:ext>
            </a:extLst>
          </p:cNvPr>
          <p:cNvSpPr txBox="1"/>
          <p:nvPr/>
        </p:nvSpPr>
        <p:spPr>
          <a:xfrm>
            <a:off x="246241" y="1666363"/>
            <a:ext cx="8771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富士ポップ" panose="040F0709000000000000" pitchFamily="49" charset="-128"/>
                <a:ea typeface="富士ポップ" panose="040F0709000000000000" pitchFamily="49" charset="-128"/>
              </a:rPr>
              <a:t>設定編</a:t>
            </a:r>
            <a:endParaRPr kumimoji="1" lang="ja-JP" altLang="en-US" dirty="0">
              <a:latin typeface="富士ポップ" panose="040F0709000000000000" pitchFamily="49" charset="-128"/>
              <a:ea typeface="富士ポップ" panose="040F0709000000000000" pitchFamily="49" charset="-128"/>
            </a:endParaRPr>
          </a:p>
        </p:txBody>
      </p:sp>
      <p:sp>
        <p:nvSpPr>
          <p:cNvPr id="38" name="吹き出し: 右矢印 37">
            <a:extLst>
              <a:ext uri="{FF2B5EF4-FFF2-40B4-BE49-F238E27FC236}">
                <a16:creationId xmlns:a16="http://schemas.microsoft.com/office/drawing/2014/main" id="{3A9C8B8F-2714-9893-88D5-6938D0A6EE10}"/>
              </a:ext>
            </a:extLst>
          </p:cNvPr>
          <p:cNvSpPr/>
          <p:nvPr/>
        </p:nvSpPr>
        <p:spPr>
          <a:xfrm>
            <a:off x="6526191" y="120233"/>
            <a:ext cx="2875082" cy="240269"/>
          </a:xfrm>
          <a:prstGeom prst="rightArrowCallout">
            <a:avLst>
              <a:gd name="adj1" fmla="val 42751"/>
              <a:gd name="adj2" fmla="val 43122"/>
              <a:gd name="adj3" fmla="val 64869"/>
              <a:gd name="adj4" fmla="val 27015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162B28E-0F87-0851-B98C-154F05133ED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48397"/>
          <a:stretch/>
        </p:blipFill>
        <p:spPr>
          <a:xfrm>
            <a:off x="9368049" y="2370163"/>
            <a:ext cx="2678335" cy="1379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9" name="吹き出し: 右矢印 38">
            <a:extLst>
              <a:ext uri="{FF2B5EF4-FFF2-40B4-BE49-F238E27FC236}">
                <a16:creationId xmlns:a16="http://schemas.microsoft.com/office/drawing/2014/main" id="{179EE3C7-A221-427D-EE07-D59A814DF2E3}"/>
              </a:ext>
            </a:extLst>
          </p:cNvPr>
          <p:cNvSpPr/>
          <p:nvPr/>
        </p:nvSpPr>
        <p:spPr>
          <a:xfrm rot="5400000">
            <a:off x="9107890" y="2069257"/>
            <a:ext cx="1440729" cy="735872"/>
          </a:xfrm>
          <a:prstGeom prst="rightArrowCallout">
            <a:avLst>
              <a:gd name="adj1" fmla="val 21449"/>
              <a:gd name="adj2" fmla="val 25370"/>
              <a:gd name="adj3" fmla="val 36467"/>
              <a:gd name="adj4" fmla="val 34634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021EE8E2-691E-28B0-692E-C8640D5531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68049" y="3898601"/>
            <a:ext cx="2678336" cy="10314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0" name="吹き出し: 右矢印 39">
            <a:extLst>
              <a:ext uri="{FF2B5EF4-FFF2-40B4-BE49-F238E27FC236}">
                <a16:creationId xmlns:a16="http://schemas.microsoft.com/office/drawing/2014/main" id="{20664875-AD61-1EC5-DDE9-489EB6215FB4}"/>
              </a:ext>
            </a:extLst>
          </p:cNvPr>
          <p:cNvSpPr/>
          <p:nvPr/>
        </p:nvSpPr>
        <p:spPr>
          <a:xfrm rot="5400000">
            <a:off x="11155270" y="3658465"/>
            <a:ext cx="1379201" cy="403025"/>
          </a:xfrm>
          <a:prstGeom prst="rightArrowCallout">
            <a:avLst>
              <a:gd name="adj1" fmla="val 21449"/>
              <a:gd name="adj2" fmla="val 25370"/>
              <a:gd name="adj3" fmla="val 36467"/>
              <a:gd name="adj4" fmla="val 18706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A2B35FED-94BE-D87C-75AD-8A62F7DC25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01273" y="5138302"/>
            <a:ext cx="2645110" cy="1653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2" name="吹き出し: 右矢印 41">
            <a:extLst>
              <a:ext uri="{FF2B5EF4-FFF2-40B4-BE49-F238E27FC236}">
                <a16:creationId xmlns:a16="http://schemas.microsoft.com/office/drawing/2014/main" id="{CE096141-FA39-B187-4A34-590FE79A3B23}"/>
              </a:ext>
            </a:extLst>
          </p:cNvPr>
          <p:cNvSpPr/>
          <p:nvPr/>
        </p:nvSpPr>
        <p:spPr>
          <a:xfrm rot="5400000">
            <a:off x="9132740" y="4787169"/>
            <a:ext cx="2003594" cy="1293337"/>
          </a:xfrm>
          <a:prstGeom prst="rightArrowCallout">
            <a:avLst>
              <a:gd name="adj1" fmla="val 17006"/>
              <a:gd name="adj2" fmla="val 19094"/>
              <a:gd name="adj3" fmla="val 25517"/>
              <a:gd name="adj4" fmla="val 19635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D7296A47-0B85-C482-C79C-5E16CE3C63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65336" y="5580612"/>
            <a:ext cx="2405063" cy="1200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A55F4800-91E4-B991-D8D3-D170F224F94D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34527"/>
          <a:stretch/>
        </p:blipFill>
        <p:spPr>
          <a:xfrm>
            <a:off x="6371807" y="3788039"/>
            <a:ext cx="2390091" cy="13792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8" name="吹き出し: 右矢印 47">
            <a:extLst>
              <a:ext uri="{FF2B5EF4-FFF2-40B4-BE49-F238E27FC236}">
                <a16:creationId xmlns:a16="http://schemas.microsoft.com/office/drawing/2014/main" id="{B5A55241-232F-27A8-E78B-0FF2D52F34C6}"/>
              </a:ext>
            </a:extLst>
          </p:cNvPr>
          <p:cNvSpPr/>
          <p:nvPr/>
        </p:nvSpPr>
        <p:spPr>
          <a:xfrm rot="16200000">
            <a:off x="6108881" y="5672891"/>
            <a:ext cx="1599488" cy="376723"/>
          </a:xfrm>
          <a:prstGeom prst="rightArrowCallout">
            <a:avLst>
              <a:gd name="adj1" fmla="val 29259"/>
              <a:gd name="adj2" fmla="val 43122"/>
              <a:gd name="adj3" fmla="val 64869"/>
              <a:gd name="adj4" fmla="val 15936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7879A042-A9A0-C4C8-30B1-A2D1D2A623F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04291" y="3793379"/>
            <a:ext cx="2403299" cy="11366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D2CC12D0-2F69-6641-F1B5-4D78F13931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77523" y="5260706"/>
            <a:ext cx="2293762" cy="42816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76EE0508-35DC-1A37-AA82-026F0FA3A330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3848"/>
          <a:stretch/>
        </p:blipFill>
        <p:spPr>
          <a:xfrm>
            <a:off x="16319" y="3117631"/>
            <a:ext cx="3094459" cy="750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9" name="吹き出し: 右矢印 58">
            <a:extLst>
              <a:ext uri="{FF2B5EF4-FFF2-40B4-BE49-F238E27FC236}">
                <a16:creationId xmlns:a16="http://schemas.microsoft.com/office/drawing/2014/main" id="{1F035AF1-0727-4EF2-4058-EA0005460F78}"/>
              </a:ext>
            </a:extLst>
          </p:cNvPr>
          <p:cNvSpPr/>
          <p:nvPr/>
        </p:nvSpPr>
        <p:spPr>
          <a:xfrm rot="10800000">
            <a:off x="8908869" y="6504755"/>
            <a:ext cx="1798347" cy="240269"/>
          </a:xfrm>
          <a:prstGeom prst="rightArrowCallout">
            <a:avLst>
              <a:gd name="adj1" fmla="val 29259"/>
              <a:gd name="adj2" fmla="val 43122"/>
              <a:gd name="adj3" fmla="val 64869"/>
              <a:gd name="adj4" fmla="val 52904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吹き出し: 右矢印 59">
            <a:extLst>
              <a:ext uri="{FF2B5EF4-FFF2-40B4-BE49-F238E27FC236}">
                <a16:creationId xmlns:a16="http://schemas.microsoft.com/office/drawing/2014/main" id="{90FD85F5-D0F2-F15B-9F9A-448B3C35F15A}"/>
              </a:ext>
            </a:extLst>
          </p:cNvPr>
          <p:cNvSpPr/>
          <p:nvPr/>
        </p:nvSpPr>
        <p:spPr>
          <a:xfrm rot="10800000">
            <a:off x="5988552" y="4773527"/>
            <a:ext cx="1091506" cy="275102"/>
          </a:xfrm>
          <a:prstGeom prst="rightArrowCallout">
            <a:avLst>
              <a:gd name="adj1" fmla="val 29259"/>
              <a:gd name="adj2" fmla="val 43122"/>
              <a:gd name="adj3" fmla="val 64869"/>
              <a:gd name="adj4" fmla="val 36182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1" name="図 60">
            <a:extLst>
              <a:ext uri="{FF2B5EF4-FFF2-40B4-BE49-F238E27FC236}">
                <a16:creationId xmlns:a16="http://schemas.microsoft.com/office/drawing/2014/main" id="{69D55DF7-DF0F-7DE8-5E6D-E64DB39B39C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06573" y="5974963"/>
            <a:ext cx="2381978" cy="883038"/>
          </a:xfrm>
          <a:prstGeom prst="rect">
            <a:avLst/>
          </a:prstGeom>
        </p:spPr>
      </p:pic>
      <p:sp>
        <p:nvSpPr>
          <p:cNvPr id="63" name="矢印: ストライプ 62">
            <a:extLst>
              <a:ext uri="{FF2B5EF4-FFF2-40B4-BE49-F238E27FC236}">
                <a16:creationId xmlns:a16="http://schemas.microsoft.com/office/drawing/2014/main" id="{6C65B965-B50B-D10F-2045-C0BEC4B26636}"/>
              </a:ext>
            </a:extLst>
          </p:cNvPr>
          <p:cNvSpPr/>
          <p:nvPr/>
        </p:nvSpPr>
        <p:spPr>
          <a:xfrm rot="5400000">
            <a:off x="4659643" y="5637029"/>
            <a:ext cx="292593" cy="484632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吹き出し: 右矢印 51">
            <a:extLst>
              <a:ext uri="{FF2B5EF4-FFF2-40B4-BE49-F238E27FC236}">
                <a16:creationId xmlns:a16="http://schemas.microsoft.com/office/drawing/2014/main" id="{D99397FE-BA27-0EA2-D786-072B6AE1DC78}"/>
              </a:ext>
            </a:extLst>
          </p:cNvPr>
          <p:cNvSpPr/>
          <p:nvPr/>
        </p:nvSpPr>
        <p:spPr>
          <a:xfrm rot="5400000">
            <a:off x="5112771" y="4462274"/>
            <a:ext cx="1305768" cy="376725"/>
          </a:xfrm>
          <a:prstGeom prst="rightArrowCallout">
            <a:avLst>
              <a:gd name="adj1" fmla="val 21449"/>
              <a:gd name="adj2" fmla="val 25370"/>
              <a:gd name="adj3" fmla="val 36467"/>
              <a:gd name="adj4" fmla="val 12166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4" name="図 1023">
            <a:extLst>
              <a:ext uri="{FF2B5EF4-FFF2-40B4-BE49-F238E27FC236}">
                <a16:creationId xmlns:a16="http://schemas.microsoft.com/office/drawing/2014/main" id="{916A59C7-8557-77CB-2483-D35EAB0B2EF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213" y="4143134"/>
            <a:ext cx="3034877" cy="6466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図 1026">
            <a:extLst>
              <a:ext uri="{FF2B5EF4-FFF2-40B4-BE49-F238E27FC236}">
                <a16:creationId xmlns:a16="http://schemas.microsoft.com/office/drawing/2014/main" id="{F5105175-F19B-AD85-748D-D39603355817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r="11278"/>
          <a:stretch/>
        </p:blipFill>
        <p:spPr>
          <a:xfrm>
            <a:off x="97392" y="5093360"/>
            <a:ext cx="3013386" cy="4917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図 1028">
            <a:extLst>
              <a:ext uri="{FF2B5EF4-FFF2-40B4-BE49-F238E27FC236}">
                <a16:creationId xmlns:a16="http://schemas.microsoft.com/office/drawing/2014/main" id="{16463652-2270-2196-DD22-B98A74442CB2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6207" r="22519"/>
          <a:stretch/>
        </p:blipFill>
        <p:spPr>
          <a:xfrm>
            <a:off x="72212" y="5917554"/>
            <a:ext cx="3034876" cy="8739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0" name="矢印: ストライプ 69">
            <a:extLst>
              <a:ext uri="{FF2B5EF4-FFF2-40B4-BE49-F238E27FC236}">
                <a16:creationId xmlns:a16="http://schemas.microsoft.com/office/drawing/2014/main" id="{095F39FA-C9BD-F936-11FA-D8D4F5D8924D}"/>
              </a:ext>
            </a:extLst>
          </p:cNvPr>
          <p:cNvSpPr/>
          <p:nvPr/>
        </p:nvSpPr>
        <p:spPr>
          <a:xfrm rot="5400000">
            <a:off x="1269675" y="3752878"/>
            <a:ext cx="292593" cy="484632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矢印: ストライプ 70">
            <a:extLst>
              <a:ext uri="{FF2B5EF4-FFF2-40B4-BE49-F238E27FC236}">
                <a16:creationId xmlns:a16="http://schemas.microsoft.com/office/drawing/2014/main" id="{122355A4-ACC9-FD04-7DB9-EEFFE5A20CDE}"/>
              </a:ext>
            </a:extLst>
          </p:cNvPr>
          <p:cNvSpPr/>
          <p:nvPr/>
        </p:nvSpPr>
        <p:spPr>
          <a:xfrm rot="5400000">
            <a:off x="1269675" y="4715846"/>
            <a:ext cx="292593" cy="484632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矢印: ストライプ 71">
            <a:extLst>
              <a:ext uri="{FF2B5EF4-FFF2-40B4-BE49-F238E27FC236}">
                <a16:creationId xmlns:a16="http://schemas.microsoft.com/office/drawing/2014/main" id="{A0C63F10-8386-4FFB-9D66-E3C10ABA5B0D}"/>
              </a:ext>
            </a:extLst>
          </p:cNvPr>
          <p:cNvSpPr/>
          <p:nvPr/>
        </p:nvSpPr>
        <p:spPr>
          <a:xfrm rot="5400000">
            <a:off x="1269675" y="5565812"/>
            <a:ext cx="292593" cy="484632"/>
          </a:xfrm>
          <a:prstGeom prst="strip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031" name="コネクタ: カギ線 1030">
            <a:extLst>
              <a:ext uri="{FF2B5EF4-FFF2-40B4-BE49-F238E27FC236}">
                <a16:creationId xmlns:a16="http://schemas.microsoft.com/office/drawing/2014/main" id="{C6FFE3D4-DEBD-0C67-6A8F-4B705AC7310B}"/>
              </a:ext>
            </a:extLst>
          </p:cNvPr>
          <p:cNvCxnSpPr>
            <a:cxnSpLocks/>
            <a:stCxn id="61" idx="1"/>
            <a:endCxn id="57" idx="3"/>
          </p:cNvCxnSpPr>
          <p:nvPr/>
        </p:nvCxnSpPr>
        <p:spPr>
          <a:xfrm rot="10800000">
            <a:off x="3110779" y="3492768"/>
            <a:ext cx="495795" cy="2923715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28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6D97B1D3E01284C973E439956550BCE" ma:contentTypeVersion="13" ma:contentTypeDescription="新しいドキュメントを作成します。" ma:contentTypeScope="" ma:versionID="3e8bc136ced3e2f3a1d7f29941ba3b0f">
  <xsd:schema xmlns:xsd="http://www.w3.org/2001/XMLSchema" xmlns:xs="http://www.w3.org/2001/XMLSchema" xmlns:p="http://schemas.microsoft.com/office/2006/metadata/properties" xmlns:ns2="1149c159-88c0-4333-a31e-50112740afd6" xmlns:ns3="b5f1ad3c-612c-46e9-9531-90e05cc4a76e" targetNamespace="http://schemas.microsoft.com/office/2006/metadata/properties" ma:root="true" ma:fieldsID="83c80746d7906064a1f18b5020d0e8b5" ns2:_="" ns3:_="">
    <xsd:import namespace="1149c159-88c0-4333-a31e-50112740afd6"/>
    <xsd:import namespace="b5f1ad3c-612c-46e9-9531-90e05cc4a76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49c159-88c0-4333-a31e-50112740afd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画像タグ" ma:readOnly="false" ma:fieldId="{5cf76f15-5ced-4ddc-b409-7134ff3c332f}" ma:taxonomyMulti="true" ma:sspId="d84a4baf-e07c-4c24-a006-37420a6182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1ad3c-612c-46e9-9531-90e05cc4a76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75d318b-9e25-450b-9918-7fd96a446d18}" ma:internalName="TaxCatchAll" ma:showField="CatchAllData" ma:web="b5f1ad3c-612c-46e9-9531-90e05cc4a7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f1ad3c-612c-46e9-9531-90e05cc4a76e" xsi:nil="true"/>
    <lcf76f155ced4ddcb4097134ff3c332f xmlns="1149c159-88c0-4333-a31e-50112740af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1661E8-9528-4A51-B7EA-A1687DC975E0}"/>
</file>

<file path=customXml/itemProps2.xml><?xml version="1.0" encoding="utf-8"?>
<ds:datastoreItem xmlns:ds="http://schemas.openxmlformats.org/officeDocument/2006/customXml" ds:itemID="{7E303E91-2B37-40C1-B17D-1BA173D5300B}"/>
</file>

<file path=customXml/itemProps3.xml><?xml version="1.0" encoding="utf-8"?>
<ds:datastoreItem xmlns:ds="http://schemas.openxmlformats.org/officeDocument/2006/customXml" ds:itemID="{AA7683D9-B2F2-4DE3-BEDF-512164C48C8A}"/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31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HGP創英角ﾎﾟｯﾌﾟ体</vt:lpstr>
      <vt:lpstr>富士ポップ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 啓樹</dc:creator>
  <cp:lastModifiedBy>山根 啓樹</cp:lastModifiedBy>
  <cp:revision>17</cp:revision>
  <dcterms:created xsi:type="dcterms:W3CDTF">2022-05-02T11:09:25Z</dcterms:created>
  <dcterms:modified xsi:type="dcterms:W3CDTF">2022-05-02T11:56:44Z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0x010100C6D97B1D3E01284C973E439956550BCE</vt:lpwstr>
  </property>
</Properties>
</file>