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747F12-E1FB-47B7-A577-B3AF39045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624CA2-6A05-5458-35B3-9D9E15A26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77A59B-DF57-3BD7-DF64-6A2CC015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F5D-5D35-4009-888C-4137697C32B8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99E318-8652-8B44-C5D0-4705DDB8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F34D3C-CBA1-998A-A09D-D6C7D2A9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3AC6-2571-4B1B-B737-D3C675E60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18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5F40F-0667-D20C-A3DB-223F507D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1F18D1-71DE-A92F-8350-CC4FB42DA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20BE07-936A-0D5E-8160-E03CC652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F5D-5D35-4009-888C-4137697C32B8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4B2AF2-7143-2076-D69D-3B752C29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1E958D-DDE6-FC6A-1E2D-085EF83E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3AC6-2571-4B1B-B737-D3C675E60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1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AF6E0F-408A-9DCA-FA9C-F22423E25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83F801-1B79-E99B-6CE4-6EEACC206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F81229-EDDC-79A3-D34B-3E808C0B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F5D-5D35-4009-888C-4137697C32B8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43CBB0-875C-900D-E1B6-BE9D790C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CFBDA-A6FF-8289-EDC4-552D770A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3AC6-2571-4B1B-B737-D3C675E60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85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F9D31E-41B8-673B-9F72-4CC77BBA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FB3D1A-4EEE-2FF3-B54A-2D955C768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B8727-579A-92A7-2BB9-9ABF912B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F5D-5D35-4009-888C-4137697C32B8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EDE94D-76EA-48F1-AFD5-3A5B72D4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9D97F2-C0F2-119F-BAE8-76F4C586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3AC6-2571-4B1B-B737-D3C675E60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4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82167-4100-4411-30DB-E50AFED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358861-7B9B-7D2A-7C19-241E8CA35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992F12-45AF-8E0E-8ACE-49E3C2E6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F5D-5D35-4009-888C-4137697C32B8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777196-4B56-CE4A-90AF-F843E999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DB5336-7CA1-4592-9720-9D50DFAE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3AC6-2571-4B1B-B737-D3C675E60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95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D976A-F62D-229F-7758-48444A47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DF3AC2-3B56-3806-8515-D2B221EE4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DD32C2-22BB-51C1-D927-672AD9097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95C742-280A-3AF3-4438-852D7B70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F5D-5D35-4009-888C-4137697C32B8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9854D2-5DB4-4EA8-90BC-BA4C15B3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FA3DA7-BF65-39AD-2DAB-F5A949DA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3AC6-2571-4B1B-B737-D3C675E60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11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5A616-B6D8-565D-7615-09ED3452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16E36E-0222-0287-8C58-4C137A557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25677B-85B2-D760-DD17-6B9F5E52E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6380C7-862E-1BC9-0FCA-95EB70C1D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0D8EAD1-C2DE-AAEA-1B2B-CB5DC5541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1200B43-0C44-71DA-7DBB-26C903BA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F5D-5D35-4009-888C-4137697C32B8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EE12401-6C6E-B9F2-F05C-4B1605EB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3904D62-86BB-8655-4C52-FF8C9112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3AC6-2571-4B1B-B737-D3C675E60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5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92C12-CF54-BDE4-3FEA-735D639A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AB92628-3E47-7D04-55D9-F0C93FE9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F5D-5D35-4009-888C-4137697C32B8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871B08-1479-66E1-0CE8-ED21856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607B2D-932E-E0AC-199D-176A706D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3AC6-2571-4B1B-B737-D3C675E60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67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7FEC6C0-ECF5-7DBE-7A53-90563118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F5D-5D35-4009-888C-4137697C32B8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889AAD-023F-8659-CA38-237AECA0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8401FE-154B-C553-CA67-B47BC428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3AC6-2571-4B1B-B737-D3C675E60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03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AE46EF-BBBA-755D-CF7F-3083C2D9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75665F-FB91-6D4D-8E9B-94CC81CF7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FAF8B9-3021-378A-1346-DAF59204C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084BDA-8EA6-4C96-7630-FC4A5FE4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F5D-5D35-4009-888C-4137697C32B8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A65935-A81D-7843-68E0-4830AF1C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F527E4-35A2-883F-6326-1327FDA5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3AC6-2571-4B1B-B737-D3C675E60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54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DFDC5D-F153-800D-6912-BC9DA7D8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55942F4-A485-B5CE-2E39-20F319147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860258-D22F-FB92-A426-8ABEC91EE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29D239-F8D4-DD09-78A0-854F6028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F5D-5D35-4009-888C-4137697C32B8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D620BB-6C18-BECE-53FA-44A64F59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4E7DB1-D6DA-CE91-802E-6D261603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3AC6-2571-4B1B-B737-D3C675E60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03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F346B2B-7E00-0533-D928-5D73C478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BED567-AC1E-A015-26ED-C5DD8992B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6CF3D5-1B7E-1FBF-F8DD-6715F9FB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4F5D-5D35-4009-888C-4137697C32B8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678D0F-FA7D-83F5-63B9-6173DDB8F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69A972-173D-440C-34EE-3B26E7511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3AC6-2571-4B1B-B737-D3C675E60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87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図 1033">
            <a:extLst>
              <a:ext uri="{FF2B5EF4-FFF2-40B4-BE49-F238E27FC236}">
                <a16:creationId xmlns:a16="http://schemas.microsoft.com/office/drawing/2014/main" id="{C8E98774-63A6-5354-E960-A7786FAC9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" t="3662" r="43159" b="3963"/>
          <a:stretch/>
        </p:blipFill>
        <p:spPr>
          <a:xfrm>
            <a:off x="9287963" y="4499709"/>
            <a:ext cx="2041888" cy="1574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Google Meetで画面共有する方法まとめ｜共有できないときの対処法も解説 | Business Chat Master(ビジネスチャットマスター)">
            <a:extLst>
              <a:ext uri="{FF2B5EF4-FFF2-40B4-BE49-F238E27FC236}">
                <a16:creationId xmlns:a16="http://schemas.microsoft.com/office/drawing/2014/main" id="{A7642EE7-FF7C-2573-FE5D-957E29F7E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7" b="32691"/>
          <a:stretch/>
        </p:blipFill>
        <p:spPr bwMode="auto">
          <a:xfrm>
            <a:off x="0" y="78377"/>
            <a:ext cx="295275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FFCAC2-57EF-8A80-A6A0-8EFFF4CE2417}"/>
              </a:ext>
            </a:extLst>
          </p:cNvPr>
          <p:cNvSpPr txBox="1"/>
          <p:nvPr/>
        </p:nvSpPr>
        <p:spPr>
          <a:xfrm>
            <a:off x="3108961" y="122162"/>
            <a:ext cx="95410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基礎編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C3E52E7-4844-3AD5-068E-B0A6828447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86"/>
          <a:stretch/>
        </p:blipFill>
        <p:spPr>
          <a:xfrm>
            <a:off x="235133" y="651272"/>
            <a:ext cx="4129494" cy="2030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38CC63A-E93A-E451-C45F-2B541DBF31DB}"/>
              </a:ext>
            </a:extLst>
          </p:cNvPr>
          <p:cNvGrpSpPr/>
          <p:nvPr/>
        </p:nvGrpSpPr>
        <p:grpSpPr>
          <a:xfrm>
            <a:off x="235133" y="3154379"/>
            <a:ext cx="4129494" cy="1617917"/>
            <a:chOff x="235133" y="2985169"/>
            <a:chExt cx="3679586" cy="140469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1ABC878-5B8E-07F7-3D00-7A8E0F5DA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445"/>
            <a:stretch/>
          </p:blipFill>
          <p:spPr>
            <a:xfrm>
              <a:off x="235133" y="2985169"/>
              <a:ext cx="3679586" cy="14046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EA77FEBF-AFD8-B0B9-697B-A8C3CD0FF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909" y="3199446"/>
              <a:ext cx="856434" cy="922881"/>
            </a:xfrm>
            <a:prstGeom prst="rect">
              <a:avLst/>
            </a:prstGeom>
          </p:spPr>
        </p:pic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4803CCAE-648E-58F0-5517-1BF99E6450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5" r="-1055"/>
          <a:stretch/>
        </p:blipFill>
        <p:spPr>
          <a:xfrm>
            <a:off x="235132" y="5049130"/>
            <a:ext cx="4129494" cy="1451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吹き出し: 下矢印 14">
            <a:extLst>
              <a:ext uri="{FF2B5EF4-FFF2-40B4-BE49-F238E27FC236}">
                <a16:creationId xmlns:a16="http://schemas.microsoft.com/office/drawing/2014/main" id="{22E61700-9EFC-28D4-247F-C30397CB5217}"/>
              </a:ext>
            </a:extLst>
          </p:cNvPr>
          <p:cNvSpPr/>
          <p:nvPr/>
        </p:nvSpPr>
        <p:spPr>
          <a:xfrm>
            <a:off x="3907427" y="677900"/>
            <a:ext cx="263979" cy="239622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9311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7808FC3-AEED-FE70-2263-D273290DD6CC}"/>
              </a:ext>
            </a:extLst>
          </p:cNvPr>
          <p:cNvCxnSpPr>
            <a:cxnSpLocks/>
          </p:cNvCxnSpPr>
          <p:nvPr/>
        </p:nvCxnSpPr>
        <p:spPr>
          <a:xfrm>
            <a:off x="2891789" y="4032069"/>
            <a:ext cx="0" cy="161108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829760F-51F0-8710-2C2C-72FFABED1379}"/>
              </a:ext>
            </a:extLst>
          </p:cNvPr>
          <p:cNvCxnSpPr>
            <a:cxnSpLocks/>
          </p:cNvCxnSpPr>
          <p:nvPr/>
        </p:nvCxnSpPr>
        <p:spPr>
          <a:xfrm>
            <a:off x="3244486" y="4023360"/>
            <a:ext cx="0" cy="161108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CB4CB543-E576-F514-4374-2CEC5D2B4314}"/>
              </a:ext>
            </a:extLst>
          </p:cNvPr>
          <p:cNvSpPr/>
          <p:nvPr/>
        </p:nvSpPr>
        <p:spPr>
          <a:xfrm>
            <a:off x="383994" y="4651837"/>
            <a:ext cx="1915886" cy="414709"/>
          </a:xfrm>
          <a:prstGeom prst="wedgeRoundRectCallout">
            <a:avLst>
              <a:gd name="adj1" fmla="val 81440"/>
              <a:gd name="adj2" fmla="val -172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カメラとマイク</a:t>
            </a:r>
            <a:endParaRPr kumimoji="1" lang="en-US" altLang="ja-JP" sz="1400" b="1" dirty="0"/>
          </a:p>
          <a:p>
            <a:pPr algn="ctr"/>
            <a:r>
              <a:rPr lang="en-US" altLang="ja-JP" sz="1400" b="1" dirty="0"/>
              <a:t>ON</a:t>
            </a:r>
            <a:r>
              <a:rPr lang="ja-JP" altLang="en-US" sz="1400" b="1" dirty="0"/>
              <a:t>／</a:t>
            </a:r>
            <a:r>
              <a:rPr lang="en-US" altLang="ja-JP" sz="1400" b="1" dirty="0"/>
              <a:t>OFF</a:t>
            </a:r>
            <a:endParaRPr kumimoji="1" lang="en-US" altLang="ja-JP" sz="1400" b="1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1290A2C-1BAD-45C6-FF1C-973AF407182A}"/>
              </a:ext>
            </a:extLst>
          </p:cNvPr>
          <p:cNvGrpSpPr/>
          <p:nvPr/>
        </p:nvGrpSpPr>
        <p:grpSpPr>
          <a:xfrm>
            <a:off x="5127135" y="3583113"/>
            <a:ext cx="3885822" cy="2917836"/>
            <a:chOff x="6388383" y="1850570"/>
            <a:chExt cx="3891002" cy="2921726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244E24A1-4496-D013-9005-F212F0419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8383" y="1850570"/>
              <a:ext cx="3891002" cy="29217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CBF90FF5-2142-66DA-727B-175B1949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36183" y="3906795"/>
              <a:ext cx="318009" cy="351695"/>
            </a:xfrm>
            <a:prstGeom prst="rect">
              <a:avLst/>
            </a:prstGeom>
          </p:spPr>
        </p:pic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88409EC1-07C1-D1BB-AC9D-1F8865A407A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5069"/>
          <a:stretch/>
        </p:blipFill>
        <p:spPr>
          <a:xfrm>
            <a:off x="6328057" y="2488901"/>
            <a:ext cx="2656115" cy="896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6705661-1248-D318-FAB4-813400CF2E9D}"/>
              </a:ext>
            </a:extLst>
          </p:cNvPr>
          <p:cNvCxnSpPr>
            <a:cxnSpLocks/>
          </p:cNvCxnSpPr>
          <p:nvPr/>
        </p:nvCxnSpPr>
        <p:spPr>
          <a:xfrm>
            <a:off x="6848923" y="3345902"/>
            <a:ext cx="0" cy="297736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B86DE36-590A-1C49-FF65-D6F1DCE45740}"/>
              </a:ext>
            </a:extLst>
          </p:cNvPr>
          <p:cNvCxnSpPr>
            <a:cxnSpLocks/>
          </p:cNvCxnSpPr>
          <p:nvPr/>
        </p:nvCxnSpPr>
        <p:spPr>
          <a:xfrm>
            <a:off x="7090196" y="3357157"/>
            <a:ext cx="0" cy="296611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2606DFF3-EA3A-9733-6902-4D629FD81532}"/>
              </a:ext>
            </a:extLst>
          </p:cNvPr>
          <p:cNvSpPr/>
          <p:nvPr/>
        </p:nvSpPr>
        <p:spPr>
          <a:xfrm>
            <a:off x="4956535" y="5156109"/>
            <a:ext cx="1530453" cy="411531"/>
          </a:xfrm>
          <a:prstGeom prst="wedgeRoundRectCallout">
            <a:avLst>
              <a:gd name="adj1" fmla="val 71676"/>
              <a:gd name="adj2" fmla="val 3171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カメラとマイク</a:t>
            </a:r>
            <a:endParaRPr kumimoji="1" lang="en-US" altLang="ja-JP" sz="1400" b="1" dirty="0"/>
          </a:p>
          <a:p>
            <a:pPr algn="ctr"/>
            <a:r>
              <a:rPr lang="en-US" altLang="ja-JP" sz="1400" b="1" dirty="0"/>
              <a:t>ON</a:t>
            </a:r>
            <a:r>
              <a:rPr lang="ja-JP" altLang="en-US" sz="1400" b="1" dirty="0"/>
              <a:t>／</a:t>
            </a:r>
            <a:r>
              <a:rPr lang="en-US" altLang="ja-JP" sz="1400" b="1" dirty="0"/>
              <a:t>OFF</a:t>
            </a:r>
            <a:endParaRPr kumimoji="1" lang="en-US" altLang="ja-JP" sz="1400" b="1" dirty="0"/>
          </a:p>
        </p:txBody>
      </p:sp>
      <p:pic>
        <p:nvPicPr>
          <p:cNvPr id="1027" name="図 1026">
            <a:extLst>
              <a:ext uri="{FF2B5EF4-FFF2-40B4-BE49-F238E27FC236}">
                <a16:creationId xmlns:a16="http://schemas.microsoft.com/office/drawing/2014/main" id="{B2B4B415-242C-BD88-3BEF-3621C4143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1204" y="78377"/>
            <a:ext cx="2704946" cy="2102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35" name="楕円 1034">
            <a:extLst>
              <a:ext uri="{FF2B5EF4-FFF2-40B4-BE49-F238E27FC236}">
                <a16:creationId xmlns:a16="http://schemas.microsoft.com/office/drawing/2014/main" id="{227793D0-9AD4-8822-3035-B1E2E4D45131}"/>
              </a:ext>
            </a:extLst>
          </p:cNvPr>
          <p:cNvSpPr/>
          <p:nvPr/>
        </p:nvSpPr>
        <p:spPr>
          <a:xfrm>
            <a:off x="8840390" y="2765854"/>
            <a:ext cx="156755" cy="175822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E8DAFE45-49CE-FEA0-C9FE-4A2C5F38F39C}"/>
              </a:ext>
            </a:extLst>
          </p:cNvPr>
          <p:cNvSpPr/>
          <p:nvPr/>
        </p:nvSpPr>
        <p:spPr>
          <a:xfrm>
            <a:off x="8828797" y="5847770"/>
            <a:ext cx="156755" cy="175822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右中かっこ 1035">
            <a:extLst>
              <a:ext uri="{FF2B5EF4-FFF2-40B4-BE49-F238E27FC236}">
                <a16:creationId xmlns:a16="http://schemas.microsoft.com/office/drawing/2014/main" id="{92557BD7-769D-433A-43B7-7003B6FE0C06}"/>
              </a:ext>
            </a:extLst>
          </p:cNvPr>
          <p:cNvSpPr/>
          <p:nvPr/>
        </p:nvSpPr>
        <p:spPr>
          <a:xfrm>
            <a:off x="9046150" y="2853764"/>
            <a:ext cx="222648" cy="3085481"/>
          </a:xfrm>
          <a:prstGeom prst="rightBrace">
            <a:avLst>
              <a:gd name="adj1" fmla="val 35285"/>
              <a:gd name="adj2" fmla="val 83532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D472B7C1-FA88-91EC-8236-496D1B88DD2F}"/>
              </a:ext>
            </a:extLst>
          </p:cNvPr>
          <p:cNvSpPr/>
          <p:nvPr/>
        </p:nvSpPr>
        <p:spPr>
          <a:xfrm>
            <a:off x="8840897" y="2942287"/>
            <a:ext cx="156755" cy="1758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0AE4B05E-6736-00A6-0A35-1FAC3CF02A95}"/>
              </a:ext>
            </a:extLst>
          </p:cNvPr>
          <p:cNvSpPr/>
          <p:nvPr/>
        </p:nvSpPr>
        <p:spPr>
          <a:xfrm>
            <a:off x="8836542" y="6036823"/>
            <a:ext cx="156755" cy="1758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中かっこ 48">
            <a:extLst>
              <a:ext uri="{FF2B5EF4-FFF2-40B4-BE49-F238E27FC236}">
                <a16:creationId xmlns:a16="http://schemas.microsoft.com/office/drawing/2014/main" id="{7B8202AA-6C2F-C325-E6F9-6ACA677CE45B}"/>
              </a:ext>
            </a:extLst>
          </p:cNvPr>
          <p:cNvSpPr/>
          <p:nvPr/>
        </p:nvSpPr>
        <p:spPr>
          <a:xfrm flipH="1">
            <a:off x="8570711" y="3045111"/>
            <a:ext cx="261983" cy="3070913"/>
          </a:xfrm>
          <a:prstGeom prst="rightBrace">
            <a:avLst>
              <a:gd name="adj1" fmla="val 11136"/>
              <a:gd name="adj2" fmla="val 831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8" name="図 1047">
            <a:extLst>
              <a:ext uri="{FF2B5EF4-FFF2-40B4-BE49-F238E27FC236}">
                <a16:creationId xmlns:a16="http://schemas.microsoft.com/office/drawing/2014/main" id="{D377F9AE-D1FB-EB61-D5FE-B747AC4F155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050" t="41370"/>
          <a:stretch/>
        </p:blipFill>
        <p:spPr>
          <a:xfrm>
            <a:off x="9452096" y="677900"/>
            <a:ext cx="2504771" cy="1511253"/>
          </a:xfrm>
          <a:prstGeom prst="rect">
            <a:avLst/>
          </a:prstGeom>
        </p:spPr>
      </p:pic>
      <p:sp>
        <p:nvSpPr>
          <p:cNvPr id="69" name="吹き出し: 下矢印 68">
            <a:extLst>
              <a:ext uri="{FF2B5EF4-FFF2-40B4-BE49-F238E27FC236}">
                <a16:creationId xmlns:a16="http://schemas.microsoft.com/office/drawing/2014/main" id="{03265476-128F-7273-F6BF-33D40B7DAFB0}"/>
              </a:ext>
            </a:extLst>
          </p:cNvPr>
          <p:cNvSpPr/>
          <p:nvPr/>
        </p:nvSpPr>
        <p:spPr>
          <a:xfrm rot="16200000">
            <a:off x="3078746" y="3970729"/>
            <a:ext cx="2242573" cy="1694460"/>
          </a:xfrm>
          <a:prstGeom prst="downArrowCallout">
            <a:avLst>
              <a:gd name="adj1" fmla="val 13693"/>
              <a:gd name="adj2" fmla="val 14207"/>
              <a:gd name="adj3" fmla="val 18319"/>
              <a:gd name="adj4" fmla="val 51346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コネクタ: カギ線 39">
            <a:extLst>
              <a:ext uri="{FF2B5EF4-FFF2-40B4-BE49-F238E27FC236}">
                <a16:creationId xmlns:a16="http://schemas.microsoft.com/office/drawing/2014/main" id="{E6BCFDFE-4AC6-21B3-2D72-6B0581EE35D2}"/>
              </a:ext>
            </a:extLst>
          </p:cNvPr>
          <p:cNvCxnSpPr>
            <a:cxnSpLocks/>
            <a:stCxn id="49" idx="1"/>
            <a:endCxn id="1027" idx="2"/>
          </p:cNvCxnSpPr>
          <p:nvPr/>
        </p:nvCxnSpPr>
        <p:spPr>
          <a:xfrm flipH="1" flipV="1">
            <a:off x="7693677" y="2180445"/>
            <a:ext cx="877034" cy="1119890"/>
          </a:xfrm>
          <a:prstGeom prst="bentConnector4">
            <a:avLst>
              <a:gd name="adj1" fmla="val 99048"/>
              <a:gd name="adj2" fmla="val 6139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E9CFF84-2841-E831-99A0-4487088FB775}"/>
              </a:ext>
            </a:extLst>
          </p:cNvPr>
          <p:cNvSpPr txBox="1"/>
          <p:nvPr/>
        </p:nvSpPr>
        <p:spPr>
          <a:xfrm>
            <a:off x="6392090" y="949395"/>
            <a:ext cx="1695208" cy="30777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</a:t>
            </a:r>
            <a:r>
              <a:rPr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ピンどめ）</a:t>
            </a:r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FDD87A3-ADE0-A484-86BD-E99EC7689A98}"/>
              </a:ext>
            </a:extLst>
          </p:cNvPr>
          <p:cNvCxnSpPr>
            <a:cxnSpLocks/>
            <a:stCxn id="44" idx="3"/>
            <a:endCxn id="1048" idx="1"/>
          </p:cNvCxnSpPr>
          <p:nvPr/>
        </p:nvCxnSpPr>
        <p:spPr>
          <a:xfrm>
            <a:off x="8087298" y="1103284"/>
            <a:ext cx="1364798" cy="33024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6B4B5A4-A466-6B41-D6D5-FFEEA98BC2CC}"/>
              </a:ext>
            </a:extLst>
          </p:cNvPr>
          <p:cNvSpPr txBox="1"/>
          <p:nvPr/>
        </p:nvSpPr>
        <p:spPr>
          <a:xfrm>
            <a:off x="9724128" y="3028409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アプリは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予告なく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仕様変更されます！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800ACAA8-1CF1-47AD-F78E-DA382A9B0278}"/>
              </a:ext>
            </a:extLst>
          </p:cNvPr>
          <p:cNvCxnSpPr>
            <a:cxnSpLocks/>
          </p:cNvCxnSpPr>
          <p:nvPr/>
        </p:nvCxnSpPr>
        <p:spPr>
          <a:xfrm>
            <a:off x="7355808" y="3357157"/>
            <a:ext cx="0" cy="296611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吹き出し: 角を丸めた四角形 90">
            <a:extLst>
              <a:ext uri="{FF2B5EF4-FFF2-40B4-BE49-F238E27FC236}">
                <a16:creationId xmlns:a16="http://schemas.microsoft.com/office/drawing/2014/main" id="{9CA169E5-E30F-B469-672B-BFA231EA3ACA}"/>
              </a:ext>
            </a:extLst>
          </p:cNvPr>
          <p:cNvSpPr/>
          <p:nvPr/>
        </p:nvSpPr>
        <p:spPr>
          <a:xfrm>
            <a:off x="7452230" y="4772296"/>
            <a:ext cx="843476" cy="610348"/>
          </a:xfrm>
          <a:prstGeom prst="wedgeRoundRectCallout">
            <a:avLst>
              <a:gd name="adj1" fmla="val -62356"/>
              <a:gd name="adj2" fmla="val 1031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画面上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/>
              <a:t>で挙手</a:t>
            </a:r>
            <a:endParaRPr kumimoji="1"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333713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gle Meetで画面共有する方法まとめ｜共有できないときの対処法も解説 | Business Chat Master(ビジネスチャットマスター)">
            <a:extLst>
              <a:ext uri="{FF2B5EF4-FFF2-40B4-BE49-F238E27FC236}">
                <a16:creationId xmlns:a16="http://schemas.microsoft.com/office/drawing/2014/main" id="{A7642EE7-FF7C-2573-FE5D-957E29F7E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7" b="32691"/>
          <a:stretch/>
        </p:blipFill>
        <p:spPr bwMode="auto">
          <a:xfrm>
            <a:off x="0" y="78377"/>
            <a:ext cx="295275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FFCAC2-57EF-8A80-A6A0-8EFFF4CE2417}"/>
              </a:ext>
            </a:extLst>
          </p:cNvPr>
          <p:cNvSpPr txBox="1"/>
          <p:nvPr/>
        </p:nvSpPr>
        <p:spPr>
          <a:xfrm>
            <a:off x="3108961" y="122162"/>
            <a:ext cx="146706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拡張機能</a:t>
            </a:r>
            <a:r>
              <a:rPr kumimoji="1" lang="ja-JP" altLang="en-US" sz="2000" b="1" dirty="0"/>
              <a:t>編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1290A2C-1BAD-45C6-FF1C-973AF407182A}"/>
              </a:ext>
            </a:extLst>
          </p:cNvPr>
          <p:cNvGrpSpPr/>
          <p:nvPr/>
        </p:nvGrpSpPr>
        <p:grpSpPr>
          <a:xfrm>
            <a:off x="4153089" y="707339"/>
            <a:ext cx="3885822" cy="2917836"/>
            <a:chOff x="6388383" y="1850570"/>
            <a:chExt cx="3891002" cy="2921726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244E24A1-4496-D013-9005-F212F0419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8383" y="1850570"/>
              <a:ext cx="3891002" cy="29217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CBF90FF5-2142-66DA-727B-175B1949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6183" y="3906795"/>
              <a:ext cx="318009" cy="351695"/>
            </a:xfrm>
            <a:prstGeom prst="rect">
              <a:avLst/>
            </a:prstGeom>
          </p:spPr>
        </p:pic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618253E-CBCE-1524-13C4-842C25833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15" y="707339"/>
            <a:ext cx="3353072" cy="2651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吹き出し: 下矢印 35">
            <a:extLst>
              <a:ext uri="{FF2B5EF4-FFF2-40B4-BE49-F238E27FC236}">
                <a16:creationId xmlns:a16="http://schemas.microsoft.com/office/drawing/2014/main" id="{BA117DE1-876A-264B-B4FC-CE574FB98BF4}"/>
              </a:ext>
            </a:extLst>
          </p:cNvPr>
          <p:cNvSpPr/>
          <p:nvPr/>
        </p:nvSpPr>
        <p:spPr>
          <a:xfrm rot="5400000">
            <a:off x="4107383" y="240779"/>
            <a:ext cx="197984" cy="1271179"/>
          </a:xfrm>
          <a:prstGeom prst="downArrowCallout">
            <a:avLst>
              <a:gd name="adj1" fmla="val 35191"/>
              <a:gd name="adj2" fmla="val 25000"/>
              <a:gd name="adj3" fmla="val 73386"/>
              <a:gd name="adj4" fmla="val 37095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5010103-1B3C-565D-4AE9-6F906F39B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15" y="3965898"/>
            <a:ext cx="3935374" cy="2226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吹き出し: 下矢印 38">
            <a:extLst>
              <a:ext uri="{FF2B5EF4-FFF2-40B4-BE49-F238E27FC236}">
                <a16:creationId xmlns:a16="http://schemas.microsoft.com/office/drawing/2014/main" id="{92513FFC-6575-FDF3-2D73-33E278400D6E}"/>
              </a:ext>
            </a:extLst>
          </p:cNvPr>
          <p:cNvSpPr/>
          <p:nvPr/>
        </p:nvSpPr>
        <p:spPr>
          <a:xfrm>
            <a:off x="2769326" y="975361"/>
            <a:ext cx="435428" cy="3274422"/>
          </a:xfrm>
          <a:prstGeom prst="downArrowCallout">
            <a:avLst>
              <a:gd name="adj1" fmla="val 16000"/>
              <a:gd name="adj2" fmla="val 25000"/>
              <a:gd name="adj3" fmla="val 35386"/>
              <a:gd name="adj4" fmla="val 6477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95E0579-AB79-2763-D339-5A6F93A27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3013" y="4249783"/>
            <a:ext cx="3115898" cy="2457253"/>
          </a:xfrm>
          <a:prstGeom prst="rect">
            <a:avLst/>
          </a:prstGeom>
        </p:spPr>
      </p:pic>
      <p:sp>
        <p:nvSpPr>
          <p:cNvPr id="42" name="吹き出し: 下矢印 41">
            <a:extLst>
              <a:ext uri="{FF2B5EF4-FFF2-40B4-BE49-F238E27FC236}">
                <a16:creationId xmlns:a16="http://schemas.microsoft.com/office/drawing/2014/main" id="{FFB2CA38-BD64-34BD-68C8-6FCDE5B9ACB0}"/>
              </a:ext>
            </a:extLst>
          </p:cNvPr>
          <p:cNvSpPr/>
          <p:nvPr/>
        </p:nvSpPr>
        <p:spPr>
          <a:xfrm>
            <a:off x="6480962" y="3358390"/>
            <a:ext cx="223738" cy="891393"/>
          </a:xfrm>
          <a:prstGeom prst="downArrowCallout">
            <a:avLst>
              <a:gd name="adj1" fmla="val 31570"/>
              <a:gd name="adj2" fmla="val 50000"/>
              <a:gd name="adj3" fmla="val 66524"/>
              <a:gd name="adj4" fmla="val 22947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吹き出し: 下矢印 42">
            <a:extLst>
              <a:ext uri="{FF2B5EF4-FFF2-40B4-BE49-F238E27FC236}">
                <a16:creationId xmlns:a16="http://schemas.microsoft.com/office/drawing/2014/main" id="{74CEE7CD-8929-CA5A-2CAE-A400B5B46B14}"/>
              </a:ext>
            </a:extLst>
          </p:cNvPr>
          <p:cNvSpPr/>
          <p:nvPr/>
        </p:nvSpPr>
        <p:spPr>
          <a:xfrm rot="5400000">
            <a:off x="4750185" y="3026165"/>
            <a:ext cx="681851" cy="3476623"/>
          </a:xfrm>
          <a:prstGeom prst="downArrowCallout">
            <a:avLst>
              <a:gd name="adj1" fmla="val 17600"/>
              <a:gd name="adj2" fmla="val 29046"/>
              <a:gd name="adj3" fmla="val 27410"/>
              <a:gd name="adj4" fmla="val 1972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3EA8B13-0672-05DE-411F-8F79714AB1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244" t="41811" r="14563" b="7207"/>
          <a:stretch/>
        </p:blipFill>
        <p:spPr>
          <a:xfrm>
            <a:off x="8714832" y="122162"/>
            <a:ext cx="2987039" cy="207141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18EF699-581C-B707-5B69-FE0DCE5CF9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1798" y="3897671"/>
            <a:ext cx="3732838" cy="207080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E78C56D-DFDE-65C3-D48E-F0467CBF57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638" r="25667" b="20001"/>
          <a:stretch/>
        </p:blipFill>
        <p:spPr>
          <a:xfrm>
            <a:off x="8492786" y="2426110"/>
            <a:ext cx="3699214" cy="1055919"/>
          </a:xfrm>
          <a:prstGeom prst="rect">
            <a:avLst/>
          </a:prstGeom>
        </p:spPr>
      </p:pic>
      <p:sp>
        <p:nvSpPr>
          <p:cNvPr id="31" name="楕円 30">
            <a:extLst>
              <a:ext uri="{FF2B5EF4-FFF2-40B4-BE49-F238E27FC236}">
                <a16:creationId xmlns:a16="http://schemas.microsoft.com/office/drawing/2014/main" id="{A86C10E1-DACA-5CEE-5AC6-B83BD4630FB2}"/>
              </a:ext>
            </a:extLst>
          </p:cNvPr>
          <p:cNvSpPr/>
          <p:nvPr/>
        </p:nvSpPr>
        <p:spPr>
          <a:xfrm>
            <a:off x="7105650" y="4416084"/>
            <a:ext cx="689318" cy="689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CA512963-2D78-A84E-2B5C-5716415DB3B6}"/>
              </a:ext>
            </a:extLst>
          </p:cNvPr>
          <p:cNvCxnSpPr>
            <a:cxnSpLocks/>
            <a:stCxn id="31" idx="6"/>
            <a:endCxn id="16" idx="1"/>
          </p:cNvCxnSpPr>
          <p:nvPr/>
        </p:nvCxnSpPr>
        <p:spPr>
          <a:xfrm flipV="1">
            <a:off x="7794968" y="1157869"/>
            <a:ext cx="919864" cy="360287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楕円 57">
            <a:extLst>
              <a:ext uri="{FF2B5EF4-FFF2-40B4-BE49-F238E27FC236}">
                <a16:creationId xmlns:a16="http://schemas.microsoft.com/office/drawing/2014/main" id="{8124F4B7-AC79-FDF4-7294-0FA2AA0C07A8}"/>
              </a:ext>
            </a:extLst>
          </p:cNvPr>
          <p:cNvSpPr/>
          <p:nvPr/>
        </p:nvSpPr>
        <p:spPr>
          <a:xfrm>
            <a:off x="9174374" y="1611414"/>
            <a:ext cx="2027026" cy="3873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1F92B9FD-ECCE-64F1-79E9-55091C74039F}"/>
              </a:ext>
            </a:extLst>
          </p:cNvPr>
          <p:cNvCxnSpPr>
            <a:cxnSpLocks/>
            <a:stCxn id="58" idx="4"/>
          </p:cNvCxnSpPr>
          <p:nvPr/>
        </p:nvCxnSpPr>
        <p:spPr>
          <a:xfrm flipH="1">
            <a:off x="10182225" y="1998811"/>
            <a:ext cx="5662" cy="9158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矢印: 下 52">
            <a:extLst>
              <a:ext uri="{FF2B5EF4-FFF2-40B4-BE49-F238E27FC236}">
                <a16:creationId xmlns:a16="http://schemas.microsoft.com/office/drawing/2014/main" id="{1E49E50F-F51B-6E6E-883C-EB0212044A5D}"/>
              </a:ext>
            </a:extLst>
          </p:cNvPr>
          <p:cNvSpPr/>
          <p:nvPr/>
        </p:nvSpPr>
        <p:spPr>
          <a:xfrm>
            <a:off x="10267949" y="3461817"/>
            <a:ext cx="316759" cy="915839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073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6D97B1D3E01284C973E439956550BCE" ma:contentTypeVersion="13" ma:contentTypeDescription="新しいドキュメントを作成します。" ma:contentTypeScope="" ma:versionID="3e8bc136ced3e2f3a1d7f29941ba3b0f">
  <xsd:schema xmlns:xsd="http://www.w3.org/2001/XMLSchema" xmlns:xs="http://www.w3.org/2001/XMLSchema" xmlns:p="http://schemas.microsoft.com/office/2006/metadata/properties" xmlns:ns2="1149c159-88c0-4333-a31e-50112740afd6" xmlns:ns3="b5f1ad3c-612c-46e9-9531-90e05cc4a76e" targetNamespace="http://schemas.microsoft.com/office/2006/metadata/properties" ma:root="true" ma:fieldsID="83c80746d7906064a1f18b5020d0e8b5" ns2:_="" ns3:_="">
    <xsd:import namespace="1149c159-88c0-4333-a31e-50112740afd6"/>
    <xsd:import namespace="b5f1ad3c-612c-46e9-9531-90e05cc4a76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9c159-88c0-4333-a31e-50112740afd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画像タグ" ma:readOnly="false" ma:fieldId="{5cf76f15-5ced-4ddc-b409-7134ff3c332f}" ma:taxonomyMulti="true" ma:sspId="d84a4baf-e07c-4c24-a006-37420a6182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1ad3c-612c-46e9-9531-90e05cc4a76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75d318b-9e25-450b-9918-7fd96a446d18}" ma:internalName="TaxCatchAll" ma:showField="CatchAllData" ma:web="b5f1ad3c-612c-46e9-9531-90e05cc4a7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f1ad3c-612c-46e9-9531-90e05cc4a76e" xsi:nil="true"/>
    <lcf76f155ced4ddcb4097134ff3c332f xmlns="1149c159-88c0-4333-a31e-50112740af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2DC3D4-E79D-4475-BB47-D2918A550310}"/>
</file>

<file path=customXml/itemProps2.xml><?xml version="1.0" encoding="utf-8"?>
<ds:datastoreItem xmlns:ds="http://schemas.openxmlformats.org/officeDocument/2006/customXml" ds:itemID="{0A98C64E-AE99-4C6D-88B3-FB7EE54733D2}"/>
</file>

<file path=customXml/itemProps3.xml><?xml version="1.0" encoding="utf-8"?>
<ds:datastoreItem xmlns:ds="http://schemas.openxmlformats.org/officeDocument/2006/customXml" ds:itemID="{D36FC8DC-366B-4A6C-A679-545F912FCC28}"/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31</Words>
  <Application>Microsoft Office PowerPoint</Application>
  <PresentationFormat>ワイド画面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山根 啓樹</dc:creator>
  <cp:lastModifiedBy>山根 啓樹</cp:lastModifiedBy>
  <cp:revision>22</cp:revision>
  <dcterms:created xsi:type="dcterms:W3CDTF">2022-05-07T08:38:28Z</dcterms:created>
  <dcterms:modified xsi:type="dcterms:W3CDTF">2022-05-07T12:41:21Z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0x010100C6D97B1D3E01284C973E439956550BCE</vt:lpwstr>
  </property>
</Properties>
</file>