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96" y="31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FEBB7E-5298-BE02-3BFB-D5F1E0C02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9F8187-BE76-EA21-C015-C82979A49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0380CD-1F85-6F9E-7BE9-23B788784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5AE60A-F397-4938-3823-808E23EC1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ABC28D-E3CC-791F-0E27-6FD00CA0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817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943DDE-4FC7-ED59-B53E-FB9CF2A86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9D472F9-BE5A-9E9A-CCBC-CCF9E4BC0A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92FCC4-A452-061D-374E-73C1A6E3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DA85A6-787D-68D7-257A-F981063F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DE8DF3-0B2B-384F-4994-A5CC3E9E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2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66D8CC-2293-2401-4101-6ADFF12150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A727D2-A706-B9F2-A47E-45BCEEA8D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1BDDC1-99EB-0994-C6FC-887A128B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40F38F-BAF9-EFD8-46BD-86E20049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0FE480-49C4-A74C-DC0F-A965B62D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04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019406-9290-3588-85DD-F1F4CCA7A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144BD0-2B26-BF4C-66C4-84E2DFE38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22542E-9526-01C3-6AD4-7943306B8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960856-31BD-586B-34C4-B32EBA9D5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15F3C3-EF35-3D4A-789C-022EDF25D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87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0EFADC-4638-D89D-17FD-1A6B4CADD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BC1BDB-67EE-86B5-31B7-A4F4BDA6E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0255C0-218F-AA19-E3D9-8EEFF6E4C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3AC497-1568-A9EB-7808-653670E2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AFA3B0-0EA0-70D6-B6FF-40EA4E10D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06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B15EB-E476-79DC-E36E-AD306A40D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D13FE5-8FC4-33AA-9B51-70F1DD393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1129F3-E635-03C0-098E-121B97554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C0D122-D9BC-D3A3-6AA9-AA02C643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41A037-0777-8D45-3C88-E64D0681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AC72013-41F7-6A4A-72BA-4B65BFE7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43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1BA10D-E2D6-C348-302F-A4B438780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69DB77-0BCF-B8D9-CD6E-0C70F23BC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BD9A9C-FFDB-DC23-079B-D669F63F13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071B8C2-2DA1-3FB8-4900-D32CF117E8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474282-7B4E-EDCC-C049-FDCF69EA37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CA30E86-E94F-FA48-87AB-080118B42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206E72-0326-0E05-AEE7-D23A05D6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8602D15-2224-CE51-0C63-3D10078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52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FBA31-7DB8-AC9B-0CAC-002A66B3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B90334-6843-1EF2-DC9C-A1A74D80B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A9CE06-3071-BD82-D785-8BD450F5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06F6D4-232B-957C-AC80-97ADA294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36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CA6DCB-011A-0199-CCC3-0B9810EFC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9147B69-E8BF-C6F9-59FC-1171C7676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0DC1D04-AAD9-B384-E309-76A6F203F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48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A732A-165A-585B-A620-43EB71A6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42AA9AD-0CEF-D953-D423-0938CCB33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88E63D9-47A7-8BBA-9D89-897EFAF226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C55855-CC11-02B3-335E-09FE5728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8D892CF-EEDB-7045-ED6E-5D9A40BB5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F0D2DF-D6CB-B4DB-E01F-D3E3B3E89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9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616B7-16E8-E9E4-B2CC-E8618F3BB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EED913-F7C8-980C-9EAF-DD28C027C2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3E086A3-192D-723F-E514-AD650B549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3873F62-C0C9-8C38-6D7F-049D5FC5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3F2E1-FDEF-2385-4DFB-B7E47785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92B296-954D-1EE4-810D-A917D2D5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39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3EEA09-101A-8DFA-1194-30397A589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A63BFC-A03A-1187-A205-24BC376DE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A4DE4C-3F90-3C9A-FF58-48C7A08F9D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10395-4815-4C5C-9BBF-745D385208B8}" type="datetimeFigureOut">
              <a:rPr kumimoji="1" lang="ja-JP" altLang="en-US" smtClean="0"/>
              <a:t>2022/5/8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C17B6-89A9-2922-C493-4729E070A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ADE719-32C2-69FA-2CAF-FA08DD9B1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5C7D-EABB-43C3-B2C2-7D7FD2ED8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16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ogle for Education/保護者向けのアンケート作成】Googleフォームの作り方【ICT支援員/学校/Forms】 -  ぺんぎん学校ICT教育発信">
            <a:extLst>
              <a:ext uri="{FF2B5EF4-FFF2-40B4-BE49-F238E27FC236}">
                <a16:creationId xmlns:a16="http://schemas.microsoft.com/office/drawing/2014/main" id="{2EE0598C-1259-88EC-85E3-2E24FC8DFE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1" r="16883"/>
          <a:stretch/>
        </p:blipFill>
        <p:spPr bwMode="auto">
          <a:xfrm>
            <a:off x="0" y="0"/>
            <a:ext cx="168075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76D8B4E-8BC9-6C4C-5502-246118733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94" y="119840"/>
            <a:ext cx="4836468" cy="41465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5CE3B7-3A83-DAB3-5524-FE10A4133584}"/>
              </a:ext>
            </a:extLst>
          </p:cNvPr>
          <p:cNvSpPr txBox="1"/>
          <p:nvPr/>
        </p:nvSpPr>
        <p:spPr>
          <a:xfrm>
            <a:off x="363323" y="1837885"/>
            <a:ext cx="95410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基礎編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BFC0A86D-14EE-CF75-F5EB-D175AA4C13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381" y="3583250"/>
            <a:ext cx="2671911" cy="31754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7E31855-F64E-2F1A-98B4-C11913B54CD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62426" y="3649213"/>
            <a:ext cx="3709359" cy="22060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吹き出し: 右矢印 11">
            <a:extLst>
              <a:ext uri="{FF2B5EF4-FFF2-40B4-BE49-F238E27FC236}">
                <a16:creationId xmlns:a16="http://schemas.microsoft.com/office/drawing/2014/main" id="{89BD1D62-5E6E-DE63-0978-BFA6905B9996}"/>
              </a:ext>
            </a:extLst>
          </p:cNvPr>
          <p:cNvSpPr/>
          <p:nvPr/>
        </p:nvSpPr>
        <p:spPr>
          <a:xfrm>
            <a:off x="2356362" y="3801109"/>
            <a:ext cx="1806064" cy="256541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15227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エクセルとは？使用用途などを初心者にもわかりやすく解説">
            <a:extLst>
              <a:ext uri="{FF2B5EF4-FFF2-40B4-BE49-F238E27FC236}">
                <a16:creationId xmlns:a16="http://schemas.microsoft.com/office/drawing/2014/main" id="{BE918C21-DD17-5EF0-11B5-2C4F8DFEE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115" y="6076950"/>
            <a:ext cx="1704300" cy="6817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9E983E51-95A5-FE09-44E0-5F5AABDE0B96}"/>
              </a:ext>
            </a:extLst>
          </p:cNvPr>
          <p:cNvSpPr/>
          <p:nvPr/>
        </p:nvSpPr>
        <p:spPr>
          <a:xfrm>
            <a:off x="6006763" y="5699498"/>
            <a:ext cx="484632" cy="41803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3BF8622A-7DF7-463F-BB6E-F648DAA751D6}"/>
              </a:ext>
            </a:extLst>
          </p:cNvPr>
          <p:cNvSpPr/>
          <p:nvPr/>
        </p:nvSpPr>
        <p:spPr>
          <a:xfrm>
            <a:off x="3222768" y="6111486"/>
            <a:ext cx="2076965" cy="612648"/>
          </a:xfrm>
          <a:prstGeom prst="wedgeRoundRectCallout">
            <a:avLst>
              <a:gd name="adj1" fmla="val 47957"/>
              <a:gd name="adj2" fmla="val -11007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Excel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に張り付け</a:t>
            </a:r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OK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E99B7D87-C405-C4BE-AD51-D0F9A4DC5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77965" y="106671"/>
            <a:ext cx="3307291" cy="25995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C808679A-1FE5-8773-6C57-47034515C9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58635" y="3133026"/>
            <a:ext cx="3326621" cy="16192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2" name="矢印: 下 21">
            <a:extLst>
              <a:ext uri="{FF2B5EF4-FFF2-40B4-BE49-F238E27FC236}">
                <a16:creationId xmlns:a16="http://schemas.microsoft.com/office/drawing/2014/main" id="{45229367-7EFA-F506-F5AB-36CBB124D9ED}"/>
              </a:ext>
            </a:extLst>
          </p:cNvPr>
          <p:cNvSpPr/>
          <p:nvPr/>
        </p:nvSpPr>
        <p:spPr>
          <a:xfrm>
            <a:off x="10189294" y="2590101"/>
            <a:ext cx="484632" cy="54292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B736808D-1D72-607C-D165-948370B791E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96207" y="5337503"/>
            <a:ext cx="3307291" cy="1438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5" name="矢印: 下 24">
            <a:extLst>
              <a:ext uri="{FF2B5EF4-FFF2-40B4-BE49-F238E27FC236}">
                <a16:creationId xmlns:a16="http://schemas.microsoft.com/office/drawing/2014/main" id="{1446C809-CFD4-B2F9-9F1F-F2BC8E20A33A}"/>
              </a:ext>
            </a:extLst>
          </p:cNvPr>
          <p:cNvSpPr/>
          <p:nvPr/>
        </p:nvSpPr>
        <p:spPr>
          <a:xfrm>
            <a:off x="10189294" y="4817327"/>
            <a:ext cx="484632" cy="54292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矢印: 上向き折線 22">
            <a:extLst>
              <a:ext uri="{FF2B5EF4-FFF2-40B4-BE49-F238E27FC236}">
                <a16:creationId xmlns:a16="http://schemas.microsoft.com/office/drawing/2014/main" id="{C36A5392-322A-5564-5092-95C6DB9B46A2}"/>
              </a:ext>
            </a:extLst>
          </p:cNvPr>
          <p:cNvSpPr/>
          <p:nvPr/>
        </p:nvSpPr>
        <p:spPr>
          <a:xfrm rot="10800000">
            <a:off x="1201216" y="2861563"/>
            <a:ext cx="850392" cy="776216"/>
          </a:xfrm>
          <a:prstGeom prst="bentUp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9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四角形: メモ 1045">
            <a:extLst>
              <a:ext uri="{FF2B5EF4-FFF2-40B4-BE49-F238E27FC236}">
                <a16:creationId xmlns:a16="http://schemas.microsoft.com/office/drawing/2014/main" id="{2D5D9DB1-7606-519E-DF5E-E7682949D698}"/>
              </a:ext>
            </a:extLst>
          </p:cNvPr>
          <p:cNvSpPr/>
          <p:nvPr/>
        </p:nvSpPr>
        <p:spPr>
          <a:xfrm>
            <a:off x="7134225" y="1987485"/>
            <a:ext cx="5057775" cy="4491135"/>
          </a:xfrm>
          <a:prstGeom prst="foldedCorner">
            <a:avLst>
              <a:gd name="adj" fmla="val 620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026" name="Picture 2" descr="Google for Education/保護者向けのアンケート作成】Googleフォームの作り方【ICT支援員/学校/Forms】 -  ぺんぎん学校ICT教育発信">
            <a:extLst>
              <a:ext uri="{FF2B5EF4-FFF2-40B4-BE49-F238E27FC236}">
                <a16:creationId xmlns:a16="http://schemas.microsoft.com/office/drawing/2014/main" id="{2EE0598C-1259-88EC-85E3-2E24FC8DFE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51" r="16883"/>
          <a:stretch/>
        </p:blipFill>
        <p:spPr bwMode="auto">
          <a:xfrm>
            <a:off x="0" y="0"/>
            <a:ext cx="1680754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E5CE3B7-3A83-DAB3-5524-FE10A4133584}"/>
              </a:ext>
            </a:extLst>
          </p:cNvPr>
          <p:cNvSpPr txBox="1"/>
          <p:nvPr/>
        </p:nvSpPr>
        <p:spPr>
          <a:xfrm>
            <a:off x="363307" y="1837885"/>
            <a:ext cx="95410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000" b="1" dirty="0"/>
              <a:t>作成</a:t>
            </a:r>
            <a:r>
              <a:rPr kumimoji="1" lang="ja-JP" altLang="en-US" sz="2000" b="1" dirty="0"/>
              <a:t>編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918F124-5618-E6EF-9A76-7D1C5A91D1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94" y="88867"/>
            <a:ext cx="3705225" cy="15653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263EFDA-8083-77BB-AB4E-9D9A00201F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6177" y="504276"/>
            <a:ext cx="2281240" cy="14832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0DEAFFC8-1040-AEFB-ADD1-26436FC61D9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41901"/>
          <a:stretch/>
        </p:blipFill>
        <p:spPr>
          <a:xfrm>
            <a:off x="3176177" y="2161288"/>
            <a:ext cx="2281240" cy="6485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2783CE5-529E-1AD5-67EE-B97BF136312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7873" y="2983679"/>
            <a:ext cx="4714877" cy="13720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54A59732-5C56-855F-3D93-9866738D45A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9077"/>
          <a:stretch/>
        </p:blipFill>
        <p:spPr>
          <a:xfrm>
            <a:off x="2047873" y="4643018"/>
            <a:ext cx="4714877" cy="20929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B6D887AA-98E7-55EF-4BD0-1C80C0937F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59788" y="88867"/>
            <a:ext cx="1876425" cy="5810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68C94E64-EE75-C1D1-004F-4B62599F910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53001"/>
          <a:stretch/>
        </p:blipFill>
        <p:spPr>
          <a:xfrm>
            <a:off x="9249751" y="107392"/>
            <a:ext cx="2581273" cy="562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F1AB851-729D-4DDD-E0E4-53C3CEC7F2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44734" y="888510"/>
            <a:ext cx="4920072" cy="4439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4" name="図 1023">
            <a:extLst>
              <a:ext uri="{FF2B5EF4-FFF2-40B4-BE49-F238E27FC236}">
                <a16:creationId xmlns:a16="http://schemas.microsoft.com/office/drawing/2014/main" id="{961B5588-8571-0616-1A9A-6DE1F498AA3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44734" y="1453927"/>
            <a:ext cx="4920072" cy="4005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図 1026">
            <a:extLst>
              <a:ext uri="{FF2B5EF4-FFF2-40B4-BE49-F238E27FC236}">
                <a16:creationId xmlns:a16="http://schemas.microsoft.com/office/drawing/2014/main" id="{9612200C-755F-89EC-51DF-BE49A57967E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294" y="2602708"/>
            <a:ext cx="1755982" cy="36101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E05C7E44-781B-53B2-6BB7-556C6E863CC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93583"/>
          <a:stretch/>
        </p:blipFill>
        <p:spPr>
          <a:xfrm>
            <a:off x="11812381" y="107392"/>
            <a:ext cx="352425" cy="562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D4009C24-4C9F-75C4-DEF4-3D008DFCB1BA}"/>
              </a:ext>
            </a:extLst>
          </p:cNvPr>
          <p:cNvSpPr/>
          <p:nvPr/>
        </p:nvSpPr>
        <p:spPr>
          <a:xfrm>
            <a:off x="87982" y="6327977"/>
            <a:ext cx="1731294" cy="370410"/>
          </a:xfrm>
          <a:prstGeom prst="wedgeRoundRectCallout">
            <a:avLst>
              <a:gd name="adj1" fmla="val -2108"/>
              <a:gd name="adj2" fmla="val -115218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回答・解答形式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44" name="吹き出し: 角を丸めた四角形 43">
            <a:extLst>
              <a:ext uri="{FF2B5EF4-FFF2-40B4-BE49-F238E27FC236}">
                <a16:creationId xmlns:a16="http://schemas.microsoft.com/office/drawing/2014/main" id="{4E4C9CAC-DAD4-F46E-83C4-ED3BDE401F69}"/>
              </a:ext>
            </a:extLst>
          </p:cNvPr>
          <p:cNvSpPr/>
          <p:nvPr/>
        </p:nvSpPr>
        <p:spPr>
          <a:xfrm>
            <a:off x="5540761" y="5277924"/>
            <a:ext cx="1110477" cy="370410"/>
          </a:xfrm>
          <a:prstGeom prst="wedgeRoundRectCallout">
            <a:avLst>
              <a:gd name="adj1" fmla="val 31344"/>
              <a:gd name="adj2" fmla="val 121357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項目追加</a:t>
            </a:r>
            <a:endParaRPr kumimoji="1" lang="ja-JP" altLang="en-US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032" name="図 1031">
            <a:extLst>
              <a:ext uri="{FF2B5EF4-FFF2-40B4-BE49-F238E27FC236}">
                <a16:creationId xmlns:a16="http://schemas.microsoft.com/office/drawing/2014/main" id="{064EFA1B-06DA-FAC9-ABA6-E934F96541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10764"/>
          <a:stretch/>
        </p:blipFill>
        <p:spPr>
          <a:xfrm>
            <a:off x="8107155" y="2112609"/>
            <a:ext cx="4038599" cy="15276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4" name="図 1033">
            <a:extLst>
              <a:ext uri="{FF2B5EF4-FFF2-40B4-BE49-F238E27FC236}">
                <a16:creationId xmlns:a16="http://schemas.microsoft.com/office/drawing/2014/main" id="{61B75E22-3360-ABEF-9E11-9624E7EFCE0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639050" y="3798188"/>
            <a:ext cx="2124075" cy="6096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6" name="図 1035">
            <a:extLst>
              <a:ext uri="{FF2B5EF4-FFF2-40B4-BE49-F238E27FC236}">
                <a16:creationId xmlns:a16="http://schemas.microsoft.com/office/drawing/2014/main" id="{2D5792A7-5C87-202E-9C6A-D333F8210C9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639051" y="4524625"/>
            <a:ext cx="3730469" cy="133386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8" name="図 1037">
            <a:extLst>
              <a:ext uri="{FF2B5EF4-FFF2-40B4-BE49-F238E27FC236}">
                <a16:creationId xmlns:a16="http://schemas.microsoft.com/office/drawing/2014/main" id="{4D505CE6-0DF8-5301-D5ED-4B625212271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639051" y="5904670"/>
            <a:ext cx="800100" cy="885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3" name="吹き出し: 角を丸めた四角形 52">
            <a:extLst>
              <a:ext uri="{FF2B5EF4-FFF2-40B4-BE49-F238E27FC236}">
                <a16:creationId xmlns:a16="http://schemas.microsoft.com/office/drawing/2014/main" id="{20498BB4-7F28-463D-525C-AA0F973346BD}"/>
              </a:ext>
            </a:extLst>
          </p:cNvPr>
          <p:cNvSpPr/>
          <p:nvPr/>
        </p:nvSpPr>
        <p:spPr>
          <a:xfrm>
            <a:off x="8855339" y="6011380"/>
            <a:ext cx="2957042" cy="713115"/>
          </a:xfrm>
          <a:prstGeom prst="wedgeRoundRectCallout">
            <a:avLst>
              <a:gd name="adj1" fmla="val -69285"/>
              <a:gd name="adj2" fmla="val 2332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回答・解答結果は</a:t>
            </a:r>
            <a:endParaRPr kumimoji="1" lang="en-US" altLang="ja-JP" sz="1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en-US" altLang="ja-JP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Google</a:t>
            </a:r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ドライブから確認</a:t>
            </a:r>
          </a:p>
        </p:txBody>
      </p:sp>
      <p:sp>
        <p:nvSpPr>
          <p:cNvPr id="54" name="吹き出し: 右矢印 53">
            <a:extLst>
              <a:ext uri="{FF2B5EF4-FFF2-40B4-BE49-F238E27FC236}">
                <a16:creationId xmlns:a16="http://schemas.microsoft.com/office/drawing/2014/main" id="{D3B6E43B-F699-01E9-CBA3-755A85FFC87A}"/>
              </a:ext>
            </a:extLst>
          </p:cNvPr>
          <p:cNvSpPr/>
          <p:nvPr/>
        </p:nvSpPr>
        <p:spPr>
          <a:xfrm rot="5400000">
            <a:off x="4794982" y="184884"/>
            <a:ext cx="501681" cy="309652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47503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吹き出し: 右矢印 54">
            <a:extLst>
              <a:ext uri="{FF2B5EF4-FFF2-40B4-BE49-F238E27FC236}">
                <a16:creationId xmlns:a16="http://schemas.microsoft.com/office/drawing/2014/main" id="{291F207C-939D-293F-C046-A0055E0F08F0}"/>
              </a:ext>
            </a:extLst>
          </p:cNvPr>
          <p:cNvSpPr/>
          <p:nvPr/>
        </p:nvSpPr>
        <p:spPr>
          <a:xfrm rot="5400000">
            <a:off x="3066164" y="2361318"/>
            <a:ext cx="897858" cy="513614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67163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矢印: 下 55">
            <a:extLst>
              <a:ext uri="{FF2B5EF4-FFF2-40B4-BE49-F238E27FC236}">
                <a16:creationId xmlns:a16="http://schemas.microsoft.com/office/drawing/2014/main" id="{4AD3EF61-3B44-868D-B42C-D2F652CDC153}"/>
              </a:ext>
            </a:extLst>
          </p:cNvPr>
          <p:cNvSpPr/>
          <p:nvPr/>
        </p:nvSpPr>
        <p:spPr>
          <a:xfrm>
            <a:off x="3743323" y="1743075"/>
            <a:ext cx="484632" cy="54292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吹き出し: 右矢印 56">
            <a:extLst>
              <a:ext uri="{FF2B5EF4-FFF2-40B4-BE49-F238E27FC236}">
                <a16:creationId xmlns:a16="http://schemas.microsoft.com/office/drawing/2014/main" id="{46264ED8-7C28-D37B-DE70-919977B5D0B6}"/>
              </a:ext>
            </a:extLst>
          </p:cNvPr>
          <p:cNvSpPr/>
          <p:nvPr/>
        </p:nvSpPr>
        <p:spPr>
          <a:xfrm rot="5400000">
            <a:off x="2185828" y="3734055"/>
            <a:ext cx="1213330" cy="786415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51402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吹き出し: 右矢印 57">
            <a:extLst>
              <a:ext uri="{FF2B5EF4-FFF2-40B4-BE49-F238E27FC236}">
                <a16:creationId xmlns:a16="http://schemas.microsoft.com/office/drawing/2014/main" id="{FF5B90C0-0785-7E4E-4539-846BB39BC9EC}"/>
              </a:ext>
            </a:extLst>
          </p:cNvPr>
          <p:cNvSpPr/>
          <p:nvPr/>
        </p:nvSpPr>
        <p:spPr>
          <a:xfrm rot="10800000">
            <a:off x="1680754" y="6011380"/>
            <a:ext cx="4491446" cy="201486"/>
          </a:xfrm>
          <a:prstGeom prst="rightArrowCallout">
            <a:avLst>
              <a:gd name="adj1" fmla="val 25000"/>
              <a:gd name="adj2" fmla="val 25000"/>
              <a:gd name="adj3" fmla="val 77674"/>
              <a:gd name="adj4" fmla="val 30642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40" name="コネクタ: カギ線 1039">
            <a:extLst>
              <a:ext uri="{FF2B5EF4-FFF2-40B4-BE49-F238E27FC236}">
                <a16:creationId xmlns:a16="http://schemas.microsoft.com/office/drawing/2014/main" id="{86672C87-3DAA-18B9-277A-08DDC3579B6E}"/>
              </a:ext>
            </a:extLst>
          </p:cNvPr>
          <p:cNvCxnSpPr>
            <a:cxnSpLocks/>
            <a:stCxn id="1042" idx="6"/>
            <a:endCxn id="26" idx="1"/>
          </p:cNvCxnSpPr>
          <p:nvPr/>
        </p:nvCxnSpPr>
        <p:spPr>
          <a:xfrm flipV="1">
            <a:off x="4905375" y="379380"/>
            <a:ext cx="2354413" cy="4633322"/>
          </a:xfrm>
          <a:prstGeom prst="bentConnector3">
            <a:avLst>
              <a:gd name="adj1" fmla="val 87624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2" name="楕円 1041">
            <a:extLst>
              <a:ext uri="{FF2B5EF4-FFF2-40B4-BE49-F238E27FC236}">
                <a16:creationId xmlns:a16="http://schemas.microsoft.com/office/drawing/2014/main" id="{5F31CA9C-DBEC-1C3E-238A-3DD613CFEAFE}"/>
              </a:ext>
            </a:extLst>
          </p:cNvPr>
          <p:cNvSpPr/>
          <p:nvPr/>
        </p:nvSpPr>
        <p:spPr>
          <a:xfrm>
            <a:off x="4610100" y="4943475"/>
            <a:ext cx="295275" cy="138454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吹き出し: 右矢印 64">
            <a:extLst>
              <a:ext uri="{FF2B5EF4-FFF2-40B4-BE49-F238E27FC236}">
                <a16:creationId xmlns:a16="http://schemas.microsoft.com/office/drawing/2014/main" id="{ED53EEB1-5BC9-312D-001F-4F32368DE38A}"/>
              </a:ext>
            </a:extLst>
          </p:cNvPr>
          <p:cNvSpPr/>
          <p:nvPr/>
        </p:nvSpPr>
        <p:spPr>
          <a:xfrm>
            <a:off x="8539071" y="188517"/>
            <a:ext cx="871629" cy="209913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47503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吹き出し: 右矢印 65">
            <a:extLst>
              <a:ext uri="{FF2B5EF4-FFF2-40B4-BE49-F238E27FC236}">
                <a16:creationId xmlns:a16="http://schemas.microsoft.com/office/drawing/2014/main" id="{9D2947EB-E3A9-6FD7-3CDA-F268502724A8}"/>
              </a:ext>
            </a:extLst>
          </p:cNvPr>
          <p:cNvSpPr/>
          <p:nvPr/>
        </p:nvSpPr>
        <p:spPr>
          <a:xfrm rot="5400000">
            <a:off x="11611366" y="485412"/>
            <a:ext cx="743575" cy="325201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27007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吹き出し: 右矢印 66">
            <a:extLst>
              <a:ext uri="{FF2B5EF4-FFF2-40B4-BE49-F238E27FC236}">
                <a16:creationId xmlns:a16="http://schemas.microsoft.com/office/drawing/2014/main" id="{B65FD4E4-7631-DCA5-933F-28250BE67F0F}"/>
              </a:ext>
            </a:extLst>
          </p:cNvPr>
          <p:cNvSpPr/>
          <p:nvPr/>
        </p:nvSpPr>
        <p:spPr>
          <a:xfrm rot="5400000">
            <a:off x="11607213" y="1090237"/>
            <a:ext cx="561350" cy="420477"/>
          </a:xfrm>
          <a:prstGeom prst="rightArrowCallout">
            <a:avLst>
              <a:gd name="adj1" fmla="val 25000"/>
              <a:gd name="adj2" fmla="val 25000"/>
              <a:gd name="adj3" fmla="val 39855"/>
              <a:gd name="adj4" fmla="val 33794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矢印: 下 67">
            <a:extLst>
              <a:ext uri="{FF2B5EF4-FFF2-40B4-BE49-F238E27FC236}">
                <a16:creationId xmlns:a16="http://schemas.microsoft.com/office/drawing/2014/main" id="{96E2C17A-AD0F-08AE-EE7C-353B8E13EC97}"/>
              </a:ext>
            </a:extLst>
          </p:cNvPr>
          <p:cNvSpPr/>
          <p:nvPr/>
        </p:nvSpPr>
        <p:spPr>
          <a:xfrm>
            <a:off x="8595076" y="1753728"/>
            <a:ext cx="484632" cy="54292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吹き出し: 右矢印 68">
            <a:extLst>
              <a:ext uri="{FF2B5EF4-FFF2-40B4-BE49-F238E27FC236}">
                <a16:creationId xmlns:a16="http://schemas.microsoft.com/office/drawing/2014/main" id="{6C368355-9F29-E316-B7B7-CAD7EC6EC2E3}"/>
              </a:ext>
            </a:extLst>
          </p:cNvPr>
          <p:cNvSpPr/>
          <p:nvPr/>
        </p:nvSpPr>
        <p:spPr>
          <a:xfrm rot="5400000">
            <a:off x="8525515" y="3053125"/>
            <a:ext cx="609601" cy="1264631"/>
          </a:xfrm>
          <a:prstGeom prst="rightArrowCallout">
            <a:avLst>
              <a:gd name="adj1" fmla="val 31788"/>
              <a:gd name="adj2" fmla="val 25000"/>
              <a:gd name="adj3" fmla="val 31371"/>
              <a:gd name="adj4" fmla="val 33794"/>
            </a:avLst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矢印: 下 69">
            <a:extLst>
              <a:ext uri="{FF2B5EF4-FFF2-40B4-BE49-F238E27FC236}">
                <a16:creationId xmlns:a16="http://schemas.microsoft.com/office/drawing/2014/main" id="{223ECB54-2195-42AE-D1BA-0D124A0EC2AC}"/>
              </a:ext>
            </a:extLst>
          </p:cNvPr>
          <p:cNvSpPr/>
          <p:nvPr/>
        </p:nvSpPr>
        <p:spPr>
          <a:xfrm>
            <a:off x="8460255" y="4355708"/>
            <a:ext cx="484632" cy="36133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D4DBC542-3CCD-3FB3-4102-6F15C75C1A17}"/>
              </a:ext>
            </a:extLst>
          </p:cNvPr>
          <p:cNvSpPr/>
          <p:nvPr/>
        </p:nvSpPr>
        <p:spPr>
          <a:xfrm>
            <a:off x="10540387" y="4462351"/>
            <a:ext cx="670538" cy="361333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1D50A11F-5790-B12C-12BB-991A55AE090F}"/>
              </a:ext>
            </a:extLst>
          </p:cNvPr>
          <p:cNvSpPr txBox="1"/>
          <p:nvPr/>
        </p:nvSpPr>
        <p:spPr>
          <a:xfrm>
            <a:off x="7236947" y="2112609"/>
            <a:ext cx="492443" cy="86177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2000" b="1" dirty="0"/>
              <a:t>配布</a:t>
            </a:r>
            <a:r>
              <a:rPr kumimoji="1" lang="ja-JP" altLang="en-US" sz="2000" b="1" dirty="0"/>
              <a:t>編</a:t>
            </a:r>
          </a:p>
        </p:txBody>
      </p:sp>
    </p:spTree>
    <p:extLst>
      <p:ext uri="{BB962C8B-B14F-4D97-AF65-F5344CB8AC3E}">
        <p14:creationId xmlns:p14="http://schemas.microsoft.com/office/powerpoint/2010/main" val="2822481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D97B1D3E01284C973E439956550BCE" ma:contentTypeVersion="13" ma:contentTypeDescription="新しいドキュメントを作成します。" ma:contentTypeScope="" ma:versionID="3e8bc136ced3e2f3a1d7f29941ba3b0f">
  <xsd:schema xmlns:xsd="http://www.w3.org/2001/XMLSchema" xmlns:xs="http://www.w3.org/2001/XMLSchema" xmlns:p="http://schemas.microsoft.com/office/2006/metadata/properties" xmlns:ns2="1149c159-88c0-4333-a31e-50112740afd6" xmlns:ns3="b5f1ad3c-612c-46e9-9531-90e05cc4a76e" targetNamespace="http://schemas.microsoft.com/office/2006/metadata/properties" ma:root="true" ma:fieldsID="83c80746d7906064a1f18b5020d0e8b5" ns2:_="" ns3:_="">
    <xsd:import namespace="1149c159-88c0-4333-a31e-50112740afd6"/>
    <xsd:import namespace="b5f1ad3c-612c-46e9-9531-90e05cc4a76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9c159-88c0-4333-a31e-50112740afd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画像タグ" ma:readOnly="false" ma:fieldId="{5cf76f15-5ced-4ddc-b409-7134ff3c332f}" ma:taxonomyMulti="true" ma:sspId="d84a4baf-e07c-4c24-a006-37420a6182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1ad3c-612c-46e9-9531-90e05cc4a76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75d318b-9e25-450b-9918-7fd96a446d18}" ma:internalName="TaxCatchAll" ma:showField="CatchAllData" ma:web="b5f1ad3c-612c-46e9-9531-90e05cc4a7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f1ad3c-612c-46e9-9531-90e05cc4a76e" xsi:nil="true"/>
    <lcf76f155ced4ddcb4097134ff3c332f xmlns="1149c159-88c0-4333-a31e-50112740af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058C71E-3C72-4360-8A2B-EF75D1F6146F}"/>
</file>

<file path=customXml/itemProps2.xml><?xml version="1.0" encoding="utf-8"?>
<ds:datastoreItem xmlns:ds="http://schemas.openxmlformats.org/officeDocument/2006/customXml" ds:itemID="{64DA0E92-4EA4-4C37-A4E5-51E743D5B511}"/>
</file>

<file path=customXml/itemProps3.xml><?xml version="1.0" encoding="utf-8"?>
<ds:datastoreItem xmlns:ds="http://schemas.openxmlformats.org/officeDocument/2006/customXml" ds:itemID="{9743C815-8A99-4CB1-B274-86CABBA6C82C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</Words>
  <Application>Microsoft Office PowerPoint</Application>
  <PresentationFormat>ワイド画面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 啓樹</dc:creator>
  <cp:lastModifiedBy>山根 啓樹</cp:lastModifiedBy>
  <cp:revision>18</cp:revision>
  <dcterms:created xsi:type="dcterms:W3CDTF">2022-05-08T00:40:04Z</dcterms:created>
  <dcterms:modified xsi:type="dcterms:W3CDTF">2022-05-08T01:27:56Z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0x010100C6D97B1D3E01284C973E439956550BCE</vt:lpwstr>
  </property>
</Properties>
</file>