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144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2C3027-4C74-596F-EBAB-439084336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3908D9E-3025-E52F-F557-02172976E1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A1811E-2EFA-4524-9214-FA4B4D1C4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4084-DD63-4B04-98F8-BF06434EE115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951E06-7C86-952A-0E5F-BDF54F2AF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16B72D-964C-A263-A762-E1777C90A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390C-C931-43EA-B33C-1E8541E4D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940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FBF1A2-9E99-1BAB-4892-6B2CC4FD5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3445976-1104-CD54-5C92-FCAFC0E5E8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D6F78D-3F2E-AFB7-9EEB-92344F2E4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4084-DD63-4B04-98F8-BF06434EE115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A62A02-30EA-E7B0-2345-9DC27A887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861757-A65F-A0F7-D124-E71D9A4CB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390C-C931-43EA-B33C-1E8541E4D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136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530AC54-E999-D9D5-0974-26E3B2155E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1DCDC8D-3874-843D-2E28-D545ECA000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61BD1E-7845-D15C-C81A-ADC7F69E6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4084-DD63-4B04-98F8-BF06434EE115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7681F1-B8B9-ED5D-B8F6-A0C6A30ED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4F700B-8993-9BBC-E8AC-036256C1F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390C-C931-43EA-B33C-1E8541E4D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659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F7EF48-2288-2460-6901-5238A138D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B6AC17-7E3B-4ACA-E4DA-9E2E5DB08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E296F4-F15E-3F4F-EED9-CC75E7709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4084-DD63-4B04-98F8-BF06434EE115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059C08-E935-65FD-CE94-825F165E6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E8738B-DD47-B15C-B3B2-CE998D7AA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390C-C931-43EA-B33C-1E8541E4D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870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6CE4D8-8A1E-3BD1-4AEC-FBB07A484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426096-CAD7-94DF-B233-F928051C50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D408E4-BE2C-33C1-D045-ACC3CF191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4084-DD63-4B04-98F8-BF06434EE115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A6CB01-A8E1-808C-FA79-3DFF7BDD0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CA0118-41FC-F8C0-186E-F98C1D76B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390C-C931-43EA-B33C-1E8541E4D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145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0F7164-769C-15D9-E984-62492EDFE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B2A6679-4FEA-DAD9-A836-D8ACC9AAFF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A4F3173-B0BF-7E9D-7F87-751FBA3EE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B88EC75-AF44-B86A-22C3-36729A80B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4084-DD63-4B04-98F8-BF06434EE115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5D6E853-5CEC-49DB-0F6D-1030ED892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3E4208-8EAA-6590-39FE-F016AA548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390C-C931-43EA-B33C-1E8541E4D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153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478630-66DD-B4FF-C902-3EE8C9D8E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4103107-0C87-0CFE-41F5-FAD0E822B9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556BFA1-DCA6-75A2-EDBF-86F09035A8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5564E25-BD56-116F-3CA1-AC7F03533B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5173001-A2C7-D8D7-E790-98996235E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F329590-DEEA-D7F9-D9A0-A56CD25A7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4084-DD63-4B04-98F8-BF06434EE115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6730B71-ED4F-EE4F-3C5E-E058C3893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FBA629F-34D0-0A0A-5BAA-9D8E56230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390C-C931-43EA-B33C-1E8541E4D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355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DB7514-033C-D9E5-8CE4-11146E11C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73F9A5E-16D9-A7C4-3E8C-839D3159B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4084-DD63-4B04-98F8-BF06434EE115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EAA504B-83AC-A508-C306-77F8E01C3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5C616C8-17FD-C7A4-028E-AD5F98213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390C-C931-43EA-B33C-1E8541E4D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2277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07ADCF7-8349-386F-5FD4-828EE05A4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4084-DD63-4B04-98F8-BF06434EE115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499BC58-9D6D-23FE-74DA-C0AF15C1B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7488FBD-4C49-C993-3F85-3BBDB8B01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390C-C931-43EA-B33C-1E8541E4D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582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8A239E-6CE5-E441-3A9C-4D17FBE6A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92E99-5416-873A-8853-C662950C2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AD24057-0685-2FBC-C157-1BBAD1BD99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D14E9B4-1D09-B996-3094-82BC7F6D4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4084-DD63-4B04-98F8-BF06434EE115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9ACB447-B8F7-2716-EE96-D49BDBB94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D1D004E-6A0C-0F13-711D-8A33DB680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390C-C931-43EA-B33C-1E8541E4D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8550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164AE1-82B0-596B-EC04-5A5ACD9E6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5095B73-E798-3A4F-A428-286487DC77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7B628EB-F62F-E1E6-C1C6-178C30D3B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EEDA58-5F9B-8E8F-F804-72744679C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4084-DD63-4B04-98F8-BF06434EE115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50DBE63-24F6-81E4-92FA-D061D356D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B36CD91-C9CE-42AE-993B-4B01117D6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390C-C931-43EA-B33C-1E8541E4D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473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CCCDEAC-9B21-1A96-9608-C7E4CB60E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46855DD-17E3-B891-6707-C5A86286C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51D41-6569-5DF1-456F-929AF34BF9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14084-DD63-4B04-98F8-BF06434EE115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BEF88A-F878-2AE1-289C-0FC2B48B89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D93E3B-5855-6B03-475C-D227027AB6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D390C-C931-43EA-B33C-1E8541E4D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16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.jpeg"/><Relationship Id="rId7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2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oogle クラスルーム 課題の再利用方法 | デザインの副業で稼ぐ！！">
            <a:extLst>
              <a:ext uri="{FF2B5EF4-FFF2-40B4-BE49-F238E27FC236}">
                <a16:creationId xmlns:a16="http://schemas.microsoft.com/office/drawing/2014/main" id="{855A0479-D8FE-4FF3-0F37-0401188FB2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59" t="11524" r="14209" b="14317"/>
          <a:stretch/>
        </p:blipFill>
        <p:spPr bwMode="auto">
          <a:xfrm>
            <a:off x="0" y="0"/>
            <a:ext cx="2078964" cy="136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6F491323-D856-BCC0-BD88-260390794C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2447" y="215771"/>
            <a:ext cx="5194511" cy="37983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0E468F83-7952-DEEA-CFAE-451926C789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0247"/>
          <a:stretch/>
        </p:blipFill>
        <p:spPr>
          <a:xfrm>
            <a:off x="5502416" y="4200968"/>
            <a:ext cx="2539014" cy="69440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203BCC07-4577-483E-B1B3-096519F3ED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78537" y="4548172"/>
            <a:ext cx="3143793" cy="23098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DBA6A5CA-6546-683F-4087-25CFD0EE0803}"/>
              </a:ext>
            </a:extLst>
          </p:cNvPr>
          <p:cNvCxnSpPr>
            <a:cxnSpLocks/>
          </p:cNvCxnSpPr>
          <p:nvPr/>
        </p:nvCxnSpPr>
        <p:spPr>
          <a:xfrm flipV="1">
            <a:off x="4650377" y="2133600"/>
            <a:ext cx="818606" cy="161979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4AA1984B-4E8B-61BA-C32D-F3DB5F956581}"/>
              </a:ext>
            </a:extLst>
          </p:cNvPr>
          <p:cNvCxnSpPr>
            <a:cxnSpLocks/>
            <a:stCxn id="7" idx="2"/>
            <a:endCxn id="9" idx="0"/>
          </p:cNvCxnSpPr>
          <p:nvPr/>
        </p:nvCxnSpPr>
        <p:spPr>
          <a:xfrm>
            <a:off x="6389703" y="4014109"/>
            <a:ext cx="382220" cy="18685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F6CB932E-B55A-C1D3-E767-336F2F814FE3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8238037" y="3928968"/>
            <a:ext cx="740500" cy="177411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24" name="図 23">
            <a:extLst>
              <a:ext uri="{FF2B5EF4-FFF2-40B4-BE49-F238E27FC236}">
                <a16:creationId xmlns:a16="http://schemas.microsoft.com/office/drawing/2014/main" id="{6447F3F5-1D66-8FC5-621A-B8948FF6CBB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1694" y="1755809"/>
            <a:ext cx="1901140" cy="48903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A4FAC21F-9F6F-0531-E3F5-5A4C6F347D95}"/>
              </a:ext>
            </a:extLst>
          </p:cNvPr>
          <p:cNvCxnSpPr>
            <a:cxnSpLocks/>
          </p:cNvCxnSpPr>
          <p:nvPr/>
        </p:nvCxnSpPr>
        <p:spPr>
          <a:xfrm flipH="1">
            <a:off x="1713483" y="281119"/>
            <a:ext cx="2161831" cy="165421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0" name="図 29">
            <a:extLst>
              <a:ext uri="{FF2B5EF4-FFF2-40B4-BE49-F238E27FC236}">
                <a16:creationId xmlns:a16="http://schemas.microsoft.com/office/drawing/2014/main" id="{72A446AD-A487-63E3-35A7-474FB1DB5D5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08789" y="19268"/>
            <a:ext cx="2613541" cy="305670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611285C-410C-975E-14FE-90F9F0DEA807}"/>
              </a:ext>
            </a:extLst>
          </p:cNvPr>
          <p:cNvCxnSpPr>
            <a:cxnSpLocks/>
            <a:endCxn id="30" idx="1"/>
          </p:cNvCxnSpPr>
          <p:nvPr/>
        </p:nvCxnSpPr>
        <p:spPr>
          <a:xfrm>
            <a:off x="8948175" y="281119"/>
            <a:ext cx="560614" cy="126650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3D99E04-C5DA-B9F6-CDFF-FF559EB9B47A}"/>
              </a:ext>
            </a:extLst>
          </p:cNvPr>
          <p:cNvSpPr txBox="1"/>
          <p:nvPr/>
        </p:nvSpPr>
        <p:spPr>
          <a:xfrm>
            <a:off x="9466471" y="3171959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/>
              <a:t>※</a:t>
            </a:r>
            <a:r>
              <a:rPr kumimoji="1" lang="ja-JP" altLang="en-US" sz="1400" b="1" dirty="0"/>
              <a:t>児童の追加は、子ども自身に</a:t>
            </a:r>
            <a:endParaRPr kumimoji="1" lang="en-US" altLang="ja-JP" sz="1400" b="1" dirty="0"/>
          </a:p>
          <a:p>
            <a:r>
              <a:rPr kumimoji="1" lang="ja-JP" altLang="en-US" sz="1400" b="1" dirty="0"/>
              <a:t>　クラスコードを入力</a:t>
            </a:r>
            <a:r>
              <a:rPr lang="ja-JP" altLang="en-US" sz="1400" b="1" dirty="0"/>
              <a:t>させる。</a:t>
            </a:r>
            <a:endParaRPr lang="en-US" altLang="ja-JP" sz="1400" b="1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3B619975-3367-6BA0-0EC6-6C2601BC946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31137" y="4200968"/>
            <a:ext cx="2930695" cy="11178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17" name="コネクタ: カギ線 16">
            <a:extLst>
              <a:ext uri="{FF2B5EF4-FFF2-40B4-BE49-F238E27FC236}">
                <a16:creationId xmlns:a16="http://schemas.microsoft.com/office/drawing/2014/main" id="{CBED1BDC-2700-D315-6C9E-922FBA2D3F18}"/>
              </a:ext>
            </a:extLst>
          </p:cNvPr>
          <p:cNvCxnSpPr>
            <a:cxnSpLocks/>
          </p:cNvCxnSpPr>
          <p:nvPr/>
        </p:nvCxnSpPr>
        <p:spPr>
          <a:xfrm rot="5400000">
            <a:off x="2604726" y="1909682"/>
            <a:ext cx="2940341" cy="1642235"/>
          </a:xfrm>
          <a:prstGeom prst="bentConnector3">
            <a:avLst>
              <a:gd name="adj1" fmla="val 182"/>
            </a:avLst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29" name="図 28">
            <a:extLst>
              <a:ext uri="{FF2B5EF4-FFF2-40B4-BE49-F238E27FC236}">
                <a16:creationId xmlns:a16="http://schemas.microsoft.com/office/drawing/2014/main" id="{AFCEAE47-F652-3C28-9BA8-77F62A8BDC0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31137" y="5489785"/>
            <a:ext cx="2991243" cy="97682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4060EB3C-5244-26C3-A6D1-193D9FBBDF75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b="27071"/>
          <a:stretch/>
        </p:blipFill>
        <p:spPr>
          <a:xfrm>
            <a:off x="5381440" y="5489785"/>
            <a:ext cx="3143793" cy="12622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6997F81D-7DC6-C34D-E729-CDED5172E07E}"/>
              </a:ext>
            </a:extLst>
          </p:cNvPr>
          <p:cNvCxnSpPr>
            <a:cxnSpLocks/>
          </p:cNvCxnSpPr>
          <p:nvPr/>
        </p:nvCxnSpPr>
        <p:spPr>
          <a:xfrm>
            <a:off x="2913195" y="4626365"/>
            <a:ext cx="553635" cy="879272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796E7181-BBDE-D168-DE59-862188C9BD69}"/>
              </a:ext>
            </a:extLst>
          </p:cNvPr>
          <p:cNvCxnSpPr>
            <a:cxnSpLocks/>
          </p:cNvCxnSpPr>
          <p:nvPr/>
        </p:nvCxnSpPr>
        <p:spPr>
          <a:xfrm>
            <a:off x="3466830" y="4621787"/>
            <a:ext cx="3113983" cy="975584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7225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>
            <a:extLst>
              <a:ext uri="{FF2B5EF4-FFF2-40B4-BE49-F238E27FC236}">
                <a16:creationId xmlns:a16="http://schemas.microsoft.com/office/drawing/2014/main" id="{BF454FC4-4CC4-960C-21B7-F61C6B9B8F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1195"/>
          <a:stretch/>
        </p:blipFill>
        <p:spPr>
          <a:xfrm>
            <a:off x="248149" y="2204153"/>
            <a:ext cx="3739437" cy="184686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6" name="Picture 2" descr="Google クラスルーム 課題の再利用方法 | デザインの副業で稼ぐ！！">
            <a:extLst>
              <a:ext uri="{FF2B5EF4-FFF2-40B4-BE49-F238E27FC236}">
                <a16:creationId xmlns:a16="http://schemas.microsoft.com/office/drawing/2014/main" id="{855A0479-D8FE-4FF3-0F37-0401188FB2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59" t="11524" r="14209" b="14317"/>
          <a:stretch/>
        </p:blipFill>
        <p:spPr bwMode="auto">
          <a:xfrm>
            <a:off x="0" y="0"/>
            <a:ext cx="2078964" cy="136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6F491323-D856-BCC0-BD88-260390794C5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71089"/>
          <a:stretch/>
        </p:blipFill>
        <p:spPr>
          <a:xfrm>
            <a:off x="3446925" y="96473"/>
            <a:ext cx="5194511" cy="10981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F49026D9-450A-632B-163F-D7056ED211E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89640"/>
          <a:stretch/>
        </p:blipFill>
        <p:spPr>
          <a:xfrm>
            <a:off x="3446925" y="1347128"/>
            <a:ext cx="5194511" cy="3934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931C3C7B-A2EF-48D4-55F9-B05F5E633B0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56385"/>
          <a:stretch/>
        </p:blipFill>
        <p:spPr>
          <a:xfrm>
            <a:off x="5236707" y="2052318"/>
            <a:ext cx="3067377" cy="270657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12902F52-5ACB-6517-CF5E-0C8EDB81248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10934"/>
          <a:stretch/>
        </p:blipFill>
        <p:spPr>
          <a:xfrm>
            <a:off x="8858798" y="4172436"/>
            <a:ext cx="3062462" cy="185603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1" name="吹き出し: 角を丸めた四角形 30">
            <a:extLst>
              <a:ext uri="{FF2B5EF4-FFF2-40B4-BE49-F238E27FC236}">
                <a16:creationId xmlns:a16="http://schemas.microsoft.com/office/drawing/2014/main" id="{15ACA060-54AE-56A4-77AD-36B8C4CFD123}"/>
              </a:ext>
            </a:extLst>
          </p:cNvPr>
          <p:cNvSpPr/>
          <p:nvPr/>
        </p:nvSpPr>
        <p:spPr>
          <a:xfrm>
            <a:off x="6391374" y="3682456"/>
            <a:ext cx="1584323" cy="231418"/>
          </a:xfrm>
          <a:prstGeom prst="wedgeRoundRectCallout">
            <a:avLst>
              <a:gd name="adj1" fmla="val -71322"/>
              <a:gd name="adj2" fmla="val 1861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データ閲覧のみ</a:t>
            </a:r>
          </a:p>
        </p:txBody>
      </p:sp>
      <p:sp>
        <p:nvSpPr>
          <p:cNvPr id="34" name="吹き出し: 角を丸めた四角形 33">
            <a:extLst>
              <a:ext uri="{FF2B5EF4-FFF2-40B4-BE49-F238E27FC236}">
                <a16:creationId xmlns:a16="http://schemas.microsoft.com/office/drawing/2014/main" id="{A1718600-0302-D542-BE51-6B7B90B44C53}"/>
              </a:ext>
            </a:extLst>
          </p:cNvPr>
          <p:cNvSpPr/>
          <p:nvPr/>
        </p:nvSpPr>
        <p:spPr>
          <a:xfrm>
            <a:off x="6391374" y="3293403"/>
            <a:ext cx="1584323" cy="231418"/>
          </a:xfrm>
          <a:prstGeom prst="wedgeRoundRectCallout">
            <a:avLst>
              <a:gd name="adj1" fmla="val -71322"/>
              <a:gd name="adj2" fmla="val 18616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簡単な回答</a:t>
            </a:r>
            <a:endParaRPr kumimoji="1" lang="ja-JP" altLang="en-US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5" name="吹き出し: 角を丸めた四角形 34">
            <a:extLst>
              <a:ext uri="{FF2B5EF4-FFF2-40B4-BE49-F238E27FC236}">
                <a16:creationId xmlns:a16="http://schemas.microsoft.com/office/drawing/2014/main" id="{C63274F3-F322-06C2-BB9D-93C6EB05EBC3}"/>
              </a:ext>
            </a:extLst>
          </p:cNvPr>
          <p:cNvSpPr/>
          <p:nvPr/>
        </p:nvSpPr>
        <p:spPr>
          <a:xfrm>
            <a:off x="6391374" y="2906933"/>
            <a:ext cx="1584323" cy="231418"/>
          </a:xfrm>
          <a:prstGeom prst="wedgeRoundRectCallout">
            <a:avLst>
              <a:gd name="adj1" fmla="val -71322"/>
              <a:gd name="adj2" fmla="val 18616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簡単な解答</a:t>
            </a:r>
            <a:endParaRPr kumimoji="1" lang="ja-JP" altLang="en-US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8" name="吹き出し: 角を丸めた四角形 37">
            <a:extLst>
              <a:ext uri="{FF2B5EF4-FFF2-40B4-BE49-F238E27FC236}">
                <a16:creationId xmlns:a16="http://schemas.microsoft.com/office/drawing/2014/main" id="{A1993F0B-13FA-D982-A0E6-065F0E0137A5}"/>
              </a:ext>
            </a:extLst>
          </p:cNvPr>
          <p:cNvSpPr/>
          <p:nvPr/>
        </p:nvSpPr>
        <p:spPr>
          <a:xfrm>
            <a:off x="382293" y="1644154"/>
            <a:ext cx="2935673" cy="369332"/>
          </a:xfrm>
          <a:prstGeom prst="wedgeRoundRectCallout">
            <a:avLst>
              <a:gd name="adj1" fmla="val 119796"/>
              <a:gd name="adj2" fmla="val 229270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形式を選択して課題を配布</a:t>
            </a:r>
            <a:endParaRPr kumimoji="1" lang="ja-JP" altLang="en-US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BD9364A2-C676-3E9A-FB0D-E51247339CA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0740" y="4715900"/>
            <a:ext cx="2029186" cy="194950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0" name="吹き出し: 右矢印 39">
            <a:extLst>
              <a:ext uri="{FF2B5EF4-FFF2-40B4-BE49-F238E27FC236}">
                <a16:creationId xmlns:a16="http://schemas.microsoft.com/office/drawing/2014/main" id="{41B46902-18D7-A199-DE2D-097D80634AC5}"/>
              </a:ext>
            </a:extLst>
          </p:cNvPr>
          <p:cNvSpPr/>
          <p:nvPr/>
        </p:nvSpPr>
        <p:spPr>
          <a:xfrm rot="5400000">
            <a:off x="342012" y="3653845"/>
            <a:ext cx="1172908" cy="1037183"/>
          </a:xfrm>
          <a:prstGeom prst="rightArrowCallout">
            <a:avLst>
              <a:gd name="adj1" fmla="val 14729"/>
              <a:gd name="adj2" fmla="val 13873"/>
              <a:gd name="adj3" fmla="val 25000"/>
              <a:gd name="adj4" fmla="val 22821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吹き出し: 右矢印 43">
            <a:extLst>
              <a:ext uri="{FF2B5EF4-FFF2-40B4-BE49-F238E27FC236}">
                <a16:creationId xmlns:a16="http://schemas.microsoft.com/office/drawing/2014/main" id="{0AF582E4-1DA6-EE3A-2EF7-9D9DEE036A03}"/>
              </a:ext>
            </a:extLst>
          </p:cNvPr>
          <p:cNvSpPr/>
          <p:nvPr/>
        </p:nvSpPr>
        <p:spPr>
          <a:xfrm rot="5400000">
            <a:off x="5692682" y="1658759"/>
            <a:ext cx="703612" cy="473850"/>
          </a:xfrm>
          <a:prstGeom prst="rightArrowCallout">
            <a:avLst>
              <a:gd name="adj1" fmla="val 14729"/>
              <a:gd name="adj2" fmla="val 13873"/>
              <a:gd name="adj3" fmla="val 25000"/>
              <a:gd name="adj4" fmla="val 30731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5" name="図 44">
            <a:extLst>
              <a:ext uri="{FF2B5EF4-FFF2-40B4-BE49-F238E27FC236}">
                <a16:creationId xmlns:a16="http://schemas.microsoft.com/office/drawing/2014/main" id="{FF8AF34A-FEF2-F904-51EC-0CF0DAF7BC9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25486" y="4898115"/>
            <a:ext cx="3166482" cy="178677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8" name="矢印: ストライプ 47">
            <a:extLst>
              <a:ext uri="{FF2B5EF4-FFF2-40B4-BE49-F238E27FC236}">
                <a16:creationId xmlns:a16="http://schemas.microsoft.com/office/drawing/2014/main" id="{3F79CE81-0FD9-7813-C82F-261A6D03E2C3}"/>
              </a:ext>
            </a:extLst>
          </p:cNvPr>
          <p:cNvSpPr/>
          <p:nvPr/>
        </p:nvSpPr>
        <p:spPr>
          <a:xfrm>
            <a:off x="2078964" y="5206021"/>
            <a:ext cx="559771" cy="484632"/>
          </a:xfrm>
          <a:prstGeom prst="striped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50" name="図 49">
            <a:extLst>
              <a:ext uri="{FF2B5EF4-FFF2-40B4-BE49-F238E27FC236}">
                <a16:creationId xmlns:a16="http://schemas.microsoft.com/office/drawing/2014/main" id="{D3AEA372-09C7-1E47-0D28-9456D9C0C44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96000" y="5701779"/>
            <a:ext cx="2049777" cy="10557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9" name="吹き出し: 右矢印 48">
            <a:extLst>
              <a:ext uri="{FF2B5EF4-FFF2-40B4-BE49-F238E27FC236}">
                <a16:creationId xmlns:a16="http://schemas.microsoft.com/office/drawing/2014/main" id="{B02E1A43-F379-CDF5-0CB2-91CAD53C107F}"/>
              </a:ext>
            </a:extLst>
          </p:cNvPr>
          <p:cNvSpPr/>
          <p:nvPr/>
        </p:nvSpPr>
        <p:spPr>
          <a:xfrm>
            <a:off x="5357580" y="6069420"/>
            <a:ext cx="703612" cy="269462"/>
          </a:xfrm>
          <a:prstGeom prst="rightArrowCallout">
            <a:avLst>
              <a:gd name="adj1" fmla="val 14729"/>
              <a:gd name="adj2" fmla="val 36496"/>
              <a:gd name="adj3" fmla="val 31463"/>
              <a:gd name="adj4" fmla="val 30731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A41E7D7E-6C28-81DF-5E87-47DD3453A6AC}"/>
              </a:ext>
            </a:extLst>
          </p:cNvPr>
          <p:cNvCxnSpPr>
            <a:cxnSpLocks/>
          </p:cNvCxnSpPr>
          <p:nvPr/>
        </p:nvCxnSpPr>
        <p:spPr>
          <a:xfrm flipV="1">
            <a:off x="6096000" y="4362994"/>
            <a:ext cx="2762798" cy="247517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AEEBAE8E-7AEF-86B5-DA11-65441B844F3B}"/>
              </a:ext>
            </a:extLst>
          </p:cNvPr>
          <p:cNvSpPr/>
          <p:nvPr/>
        </p:nvSpPr>
        <p:spPr>
          <a:xfrm>
            <a:off x="8858798" y="4214615"/>
            <a:ext cx="1034139" cy="247518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A551ACDB-7235-713C-D881-85AE26CAA1D6}"/>
              </a:ext>
            </a:extLst>
          </p:cNvPr>
          <p:cNvSpPr txBox="1"/>
          <p:nvPr/>
        </p:nvSpPr>
        <p:spPr>
          <a:xfrm>
            <a:off x="8951173" y="3885748"/>
            <a:ext cx="28777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トピック＝授業のページの見出し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00947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6D97B1D3E01284C973E439956550BCE" ma:contentTypeVersion="13" ma:contentTypeDescription="新しいドキュメントを作成します。" ma:contentTypeScope="" ma:versionID="3e8bc136ced3e2f3a1d7f29941ba3b0f">
  <xsd:schema xmlns:xsd="http://www.w3.org/2001/XMLSchema" xmlns:xs="http://www.w3.org/2001/XMLSchema" xmlns:p="http://schemas.microsoft.com/office/2006/metadata/properties" xmlns:ns2="1149c159-88c0-4333-a31e-50112740afd6" xmlns:ns3="b5f1ad3c-612c-46e9-9531-90e05cc4a76e" targetNamespace="http://schemas.microsoft.com/office/2006/metadata/properties" ma:root="true" ma:fieldsID="83c80746d7906064a1f18b5020d0e8b5" ns2:_="" ns3:_="">
    <xsd:import namespace="1149c159-88c0-4333-a31e-50112740afd6"/>
    <xsd:import namespace="b5f1ad3c-612c-46e9-9531-90e05cc4a76e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49c159-88c0-4333-a31e-50112740afd6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画像タグ" ma:readOnly="false" ma:fieldId="{5cf76f15-5ced-4ddc-b409-7134ff3c332f}" ma:taxonomyMulti="true" ma:sspId="d84a4baf-e07c-4c24-a006-37420a61828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f1ad3c-612c-46e9-9531-90e05cc4a76e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275d318b-9e25-450b-9918-7fd96a446d18}" ma:internalName="TaxCatchAll" ma:showField="CatchAllData" ma:web="b5f1ad3c-612c-46e9-9531-90e05cc4a7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5f1ad3c-612c-46e9-9531-90e05cc4a76e" xsi:nil="true"/>
    <lcf76f155ced4ddcb4097134ff3c332f xmlns="1149c159-88c0-4333-a31e-50112740afd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A5E2C91-FD33-47F9-BBB5-21B9E3B8D5F2}"/>
</file>

<file path=customXml/itemProps2.xml><?xml version="1.0" encoding="utf-8"?>
<ds:datastoreItem xmlns:ds="http://schemas.openxmlformats.org/officeDocument/2006/customXml" ds:itemID="{4E8CEF99-A5F3-493C-8FFE-42DDEDBC976B}"/>
</file>

<file path=customXml/itemProps3.xml><?xml version="1.0" encoding="utf-8"?>
<ds:datastoreItem xmlns:ds="http://schemas.openxmlformats.org/officeDocument/2006/customXml" ds:itemID="{0D56307C-0F8C-4594-B84F-69B1E1D1073E}"/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38</Words>
  <Application>Microsoft Office PowerPoint</Application>
  <PresentationFormat>ワイド画面</PresentationFormat>
  <Paragraphs>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HGP創英角ﾎﾟｯﾌﾟ体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山根 啓樹</dc:creator>
  <cp:lastModifiedBy>山根 啓樹</cp:lastModifiedBy>
  <cp:revision>15</cp:revision>
  <dcterms:created xsi:type="dcterms:W3CDTF">2022-05-02T11:59:48Z</dcterms:created>
  <dcterms:modified xsi:type="dcterms:W3CDTF">2022-05-02T12:35:53Z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0x010100C6D97B1D3E01284C973E439956550BCE</vt:lpwstr>
  </property>
</Properties>
</file>