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8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4F603-A582-41ED-A5CB-64F48551ADE4}" type="datetimeFigureOut">
              <a:rPr lang="ja-JP" altLang="en-US"/>
              <a:pPr>
                <a:defRPr/>
              </a:pPr>
              <a:t>2011/2/28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D2B91-9927-446F-861E-FCEF9F9204F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A5018-E468-42F8-B18A-2AB8912C2842}" type="datetimeFigureOut">
              <a:rPr lang="ja-JP" altLang="en-US"/>
              <a:pPr>
                <a:defRPr/>
              </a:pPr>
              <a:t>2011/2/28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6F2C5-627E-4967-9BA0-93CAD76E4E7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542DD-CCAC-4E6F-B03C-B4BC63DA5A23}" type="datetimeFigureOut">
              <a:rPr lang="ja-JP" altLang="en-US"/>
              <a:pPr>
                <a:defRPr/>
              </a:pPr>
              <a:t>2011/2/28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344F1-0A34-4B1E-A247-5405DB911C6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6A2E7-0BAA-4F3D-ACF6-EF740B02C76E}" type="datetimeFigureOut">
              <a:rPr lang="ja-JP" altLang="en-US"/>
              <a:pPr>
                <a:defRPr/>
              </a:pPr>
              <a:t>2011/2/28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24DDB-E312-400C-8B72-FDED49740A37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42A9F-876D-4B5D-9DA0-BD52FEC3387E}" type="datetimeFigureOut">
              <a:rPr lang="ja-JP" altLang="en-US"/>
              <a:pPr>
                <a:defRPr/>
              </a:pPr>
              <a:t>2011/2/28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829BD-237F-46AE-BF1A-B41C40ACFED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30B22-4DCE-4AE8-B80E-36A382716275}" type="datetimeFigureOut">
              <a:rPr lang="ja-JP" altLang="en-US"/>
              <a:pPr>
                <a:defRPr/>
              </a:pPr>
              <a:t>2011/2/28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9BA7A-24AF-44C1-AFC4-025883DE0DC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D851D-8968-4FC5-A97D-A866FE4068F3}" type="datetimeFigureOut">
              <a:rPr lang="ja-JP" altLang="en-US"/>
              <a:pPr>
                <a:defRPr/>
              </a:pPr>
              <a:t>2011/2/28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9EEB0-C859-4BB8-8BEB-33EE3E90CA0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3DE39-3FA4-44AC-83D2-3C68E9763B59}" type="datetimeFigureOut">
              <a:rPr lang="ja-JP" altLang="en-US"/>
              <a:pPr>
                <a:defRPr/>
              </a:pPr>
              <a:t>2011/2/28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07792-3002-4003-8143-E0410CB9F8C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FA783-4E1D-471B-A658-BAF0973836B8}" type="datetimeFigureOut">
              <a:rPr lang="ja-JP" altLang="en-US"/>
              <a:pPr>
                <a:defRPr/>
              </a:pPr>
              <a:t>2011/2/28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EDD26-8AF3-49ED-A92A-4DFBE107CF4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BC067-95AA-4B79-B42D-E4D15875F7F4}" type="datetimeFigureOut">
              <a:rPr lang="ja-JP" altLang="en-US"/>
              <a:pPr>
                <a:defRPr/>
              </a:pPr>
              <a:t>2011/2/28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C8A67-0885-447F-B9B4-C3B885FE26E5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36160-01B7-476D-ABD1-EDA9704B085E}" type="datetimeFigureOut">
              <a:rPr lang="ja-JP" altLang="en-US"/>
              <a:pPr>
                <a:defRPr/>
              </a:pPr>
              <a:t>2011/2/28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C3E01-4771-4355-BF39-12E7034DBA4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F492AE4-4CE0-4130-82FA-0C5477A0ED04}" type="datetimeFigureOut">
              <a:rPr lang="ja-JP" altLang="en-US"/>
              <a:pPr>
                <a:defRPr/>
              </a:pPr>
              <a:t>2011/2/28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4A36E86-B9C2-490C-AF68-41FA15FA373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>
            <a:grpSpLocks/>
          </p:cNvGrpSpPr>
          <p:nvPr/>
        </p:nvGrpSpPr>
        <p:grpSpPr bwMode="auto">
          <a:xfrm>
            <a:off x="7429500" y="857250"/>
            <a:ext cx="285750" cy="500063"/>
            <a:chOff x="0" y="857232"/>
            <a:chExt cx="285720" cy="500066"/>
          </a:xfrm>
        </p:grpSpPr>
        <p:sp>
          <p:nvSpPr>
            <p:cNvPr id="4" name="正方形/長方形 3"/>
            <p:cNvSpPr/>
            <p:nvPr/>
          </p:nvSpPr>
          <p:spPr>
            <a:xfrm>
              <a:off x="0" y="857232"/>
              <a:ext cx="285720" cy="50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5" name="円/楕円 4"/>
            <p:cNvSpPr/>
            <p:nvPr/>
          </p:nvSpPr>
          <p:spPr>
            <a:xfrm>
              <a:off x="28572" y="995346"/>
              <a:ext cx="214290" cy="214313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7" name="グループ化 6"/>
          <p:cNvGrpSpPr>
            <a:grpSpLocks/>
          </p:cNvGrpSpPr>
          <p:nvPr/>
        </p:nvGrpSpPr>
        <p:grpSpPr bwMode="auto">
          <a:xfrm>
            <a:off x="571500" y="857250"/>
            <a:ext cx="285750" cy="500063"/>
            <a:chOff x="0" y="857232"/>
            <a:chExt cx="285720" cy="500066"/>
          </a:xfrm>
        </p:grpSpPr>
        <p:sp>
          <p:nvSpPr>
            <p:cNvPr id="8" name="正方形/長方形 7"/>
            <p:cNvSpPr/>
            <p:nvPr/>
          </p:nvSpPr>
          <p:spPr>
            <a:xfrm>
              <a:off x="0" y="857232"/>
              <a:ext cx="285720" cy="50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28572" y="995346"/>
              <a:ext cx="214290" cy="214313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10" name="グループ化 9"/>
          <p:cNvGrpSpPr>
            <a:grpSpLocks/>
          </p:cNvGrpSpPr>
          <p:nvPr/>
        </p:nvGrpSpPr>
        <p:grpSpPr bwMode="auto">
          <a:xfrm>
            <a:off x="857250" y="857250"/>
            <a:ext cx="285750" cy="500063"/>
            <a:chOff x="0" y="857232"/>
            <a:chExt cx="285720" cy="500066"/>
          </a:xfrm>
        </p:grpSpPr>
        <p:sp>
          <p:nvSpPr>
            <p:cNvPr id="11" name="正方形/長方形 10"/>
            <p:cNvSpPr/>
            <p:nvPr/>
          </p:nvSpPr>
          <p:spPr>
            <a:xfrm>
              <a:off x="0" y="857232"/>
              <a:ext cx="285720" cy="50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28572" y="995346"/>
              <a:ext cx="214290" cy="214313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13" name="グループ化 12"/>
          <p:cNvGrpSpPr>
            <a:grpSpLocks/>
          </p:cNvGrpSpPr>
          <p:nvPr/>
        </p:nvGrpSpPr>
        <p:grpSpPr bwMode="auto">
          <a:xfrm>
            <a:off x="1143000" y="857250"/>
            <a:ext cx="285750" cy="500063"/>
            <a:chOff x="0" y="857232"/>
            <a:chExt cx="285720" cy="500066"/>
          </a:xfrm>
        </p:grpSpPr>
        <p:sp>
          <p:nvSpPr>
            <p:cNvPr id="14" name="正方形/長方形 13"/>
            <p:cNvSpPr/>
            <p:nvPr/>
          </p:nvSpPr>
          <p:spPr>
            <a:xfrm>
              <a:off x="0" y="857232"/>
              <a:ext cx="285720" cy="50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5" name="円/楕円 14"/>
            <p:cNvSpPr/>
            <p:nvPr/>
          </p:nvSpPr>
          <p:spPr>
            <a:xfrm>
              <a:off x="28572" y="995346"/>
              <a:ext cx="214290" cy="214313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16" name="グループ化 15"/>
          <p:cNvGrpSpPr>
            <a:grpSpLocks/>
          </p:cNvGrpSpPr>
          <p:nvPr/>
        </p:nvGrpSpPr>
        <p:grpSpPr bwMode="auto">
          <a:xfrm>
            <a:off x="1428750" y="857250"/>
            <a:ext cx="285750" cy="500063"/>
            <a:chOff x="0" y="857232"/>
            <a:chExt cx="285720" cy="500066"/>
          </a:xfrm>
        </p:grpSpPr>
        <p:sp>
          <p:nvSpPr>
            <p:cNvPr id="17" name="正方形/長方形 16"/>
            <p:cNvSpPr/>
            <p:nvPr/>
          </p:nvSpPr>
          <p:spPr>
            <a:xfrm>
              <a:off x="0" y="857232"/>
              <a:ext cx="285720" cy="50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>
              <a:off x="28572" y="995346"/>
              <a:ext cx="214290" cy="214313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19" name="グループ化 18"/>
          <p:cNvGrpSpPr>
            <a:grpSpLocks/>
          </p:cNvGrpSpPr>
          <p:nvPr/>
        </p:nvGrpSpPr>
        <p:grpSpPr bwMode="auto">
          <a:xfrm>
            <a:off x="1714500" y="857250"/>
            <a:ext cx="285750" cy="500063"/>
            <a:chOff x="0" y="857232"/>
            <a:chExt cx="285720" cy="500066"/>
          </a:xfrm>
        </p:grpSpPr>
        <p:sp>
          <p:nvSpPr>
            <p:cNvPr id="20" name="正方形/長方形 19"/>
            <p:cNvSpPr/>
            <p:nvPr/>
          </p:nvSpPr>
          <p:spPr>
            <a:xfrm>
              <a:off x="0" y="857232"/>
              <a:ext cx="285720" cy="50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>
              <a:off x="28572" y="995346"/>
              <a:ext cx="214290" cy="214313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22" name="グループ化 21"/>
          <p:cNvGrpSpPr>
            <a:grpSpLocks/>
          </p:cNvGrpSpPr>
          <p:nvPr/>
        </p:nvGrpSpPr>
        <p:grpSpPr bwMode="auto">
          <a:xfrm>
            <a:off x="2000250" y="857250"/>
            <a:ext cx="285750" cy="500063"/>
            <a:chOff x="0" y="857232"/>
            <a:chExt cx="285720" cy="500066"/>
          </a:xfrm>
        </p:grpSpPr>
        <p:sp>
          <p:nvSpPr>
            <p:cNvPr id="23" name="正方形/長方形 22"/>
            <p:cNvSpPr/>
            <p:nvPr/>
          </p:nvSpPr>
          <p:spPr>
            <a:xfrm>
              <a:off x="0" y="857232"/>
              <a:ext cx="285720" cy="50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28572" y="995346"/>
              <a:ext cx="214290" cy="214313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25" name="グループ化 24"/>
          <p:cNvGrpSpPr>
            <a:grpSpLocks/>
          </p:cNvGrpSpPr>
          <p:nvPr/>
        </p:nvGrpSpPr>
        <p:grpSpPr bwMode="auto">
          <a:xfrm>
            <a:off x="2286000" y="857250"/>
            <a:ext cx="285750" cy="500063"/>
            <a:chOff x="0" y="857232"/>
            <a:chExt cx="285720" cy="500066"/>
          </a:xfrm>
        </p:grpSpPr>
        <p:sp>
          <p:nvSpPr>
            <p:cNvPr id="26" name="正方形/長方形 25"/>
            <p:cNvSpPr/>
            <p:nvPr/>
          </p:nvSpPr>
          <p:spPr>
            <a:xfrm>
              <a:off x="0" y="857232"/>
              <a:ext cx="285720" cy="50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7" name="円/楕円 26"/>
            <p:cNvSpPr/>
            <p:nvPr/>
          </p:nvSpPr>
          <p:spPr>
            <a:xfrm>
              <a:off x="28572" y="995346"/>
              <a:ext cx="214290" cy="214313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28" name="グループ化 27"/>
          <p:cNvGrpSpPr>
            <a:grpSpLocks/>
          </p:cNvGrpSpPr>
          <p:nvPr/>
        </p:nvGrpSpPr>
        <p:grpSpPr bwMode="auto">
          <a:xfrm>
            <a:off x="2571750" y="857250"/>
            <a:ext cx="285750" cy="500063"/>
            <a:chOff x="0" y="857232"/>
            <a:chExt cx="285720" cy="500066"/>
          </a:xfrm>
        </p:grpSpPr>
        <p:sp>
          <p:nvSpPr>
            <p:cNvPr id="29" name="正方形/長方形 28"/>
            <p:cNvSpPr/>
            <p:nvPr/>
          </p:nvSpPr>
          <p:spPr>
            <a:xfrm>
              <a:off x="0" y="857232"/>
              <a:ext cx="285720" cy="50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30" name="円/楕円 29"/>
            <p:cNvSpPr/>
            <p:nvPr/>
          </p:nvSpPr>
          <p:spPr>
            <a:xfrm>
              <a:off x="28572" y="995346"/>
              <a:ext cx="214290" cy="214313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31" name="グループ化 30"/>
          <p:cNvGrpSpPr>
            <a:grpSpLocks/>
          </p:cNvGrpSpPr>
          <p:nvPr/>
        </p:nvGrpSpPr>
        <p:grpSpPr bwMode="auto">
          <a:xfrm>
            <a:off x="2857500" y="857250"/>
            <a:ext cx="285750" cy="500063"/>
            <a:chOff x="0" y="857232"/>
            <a:chExt cx="285720" cy="500066"/>
          </a:xfrm>
        </p:grpSpPr>
        <p:sp>
          <p:nvSpPr>
            <p:cNvPr id="32" name="正方形/長方形 31"/>
            <p:cNvSpPr/>
            <p:nvPr/>
          </p:nvSpPr>
          <p:spPr>
            <a:xfrm>
              <a:off x="0" y="857232"/>
              <a:ext cx="285720" cy="50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28572" y="995346"/>
              <a:ext cx="214290" cy="214313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34" name="グループ化 33"/>
          <p:cNvGrpSpPr>
            <a:grpSpLocks/>
          </p:cNvGrpSpPr>
          <p:nvPr/>
        </p:nvGrpSpPr>
        <p:grpSpPr bwMode="auto">
          <a:xfrm>
            <a:off x="3143250" y="857250"/>
            <a:ext cx="285750" cy="500063"/>
            <a:chOff x="0" y="857232"/>
            <a:chExt cx="285720" cy="500066"/>
          </a:xfrm>
        </p:grpSpPr>
        <p:sp>
          <p:nvSpPr>
            <p:cNvPr id="35" name="正方形/長方形 34"/>
            <p:cNvSpPr/>
            <p:nvPr/>
          </p:nvSpPr>
          <p:spPr>
            <a:xfrm>
              <a:off x="0" y="857232"/>
              <a:ext cx="285720" cy="50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36" name="円/楕円 35"/>
            <p:cNvSpPr/>
            <p:nvPr/>
          </p:nvSpPr>
          <p:spPr>
            <a:xfrm>
              <a:off x="28572" y="995346"/>
              <a:ext cx="214290" cy="214313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37" name="グループ化 36"/>
          <p:cNvGrpSpPr>
            <a:grpSpLocks/>
          </p:cNvGrpSpPr>
          <p:nvPr/>
        </p:nvGrpSpPr>
        <p:grpSpPr bwMode="auto">
          <a:xfrm>
            <a:off x="3429000" y="857250"/>
            <a:ext cx="285750" cy="500063"/>
            <a:chOff x="0" y="857232"/>
            <a:chExt cx="285720" cy="500066"/>
          </a:xfrm>
        </p:grpSpPr>
        <p:sp>
          <p:nvSpPr>
            <p:cNvPr id="38" name="正方形/長方形 37"/>
            <p:cNvSpPr/>
            <p:nvPr/>
          </p:nvSpPr>
          <p:spPr>
            <a:xfrm>
              <a:off x="0" y="857232"/>
              <a:ext cx="285720" cy="50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39" name="円/楕円 38"/>
            <p:cNvSpPr/>
            <p:nvPr/>
          </p:nvSpPr>
          <p:spPr>
            <a:xfrm>
              <a:off x="28572" y="995346"/>
              <a:ext cx="214290" cy="214313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40" name="グループ化 39"/>
          <p:cNvGrpSpPr>
            <a:grpSpLocks/>
          </p:cNvGrpSpPr>
          <p:nvPr/>
        </p:nvGrpSpPr>
        <p:grpSpPr bwMode="auto">
          <a:xfrm>
            <a:off x="3714750" y="857250"/>
            <a:ext cx="285750" cy="500063"/>
            <a:chOff x="0" y="857232"/>
            <a:chExt cx="285720" cy="500066"/>
          </a:xfrm>
        </p:grpSpPr>
        <p:sp>
          <p:nvSpPr>
            <p:cNvPr id="41" name="正方形/長方形 40"/>
            <p:cNvSpPr/>
            <p:nvPr/>
          </p:nvSpPr>
          <p:spPr>
            <a:xfrm>
              <a:off x="0" y="857232"/>
              <a:ext cx="285720" cy="50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2" name="円/楕円 41"/>
            <p:cNvSpPr/>
            <p:nvPr/>
          </p:nvSpPr>
          <p:spPr>
            <a:xfrm>
              <a:off x="28572" y="995346"/>
              <a:ext cx="214290" cy="214313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43" name="グループ化 42"/>
          <p:cNvGrpSpPr>
            <a:grpSpLocks/>
          </p:cNvGrpSpPr>
          <p:nvPr/>
        </p:nvGrpSpPr>
        <p:grpSpPr bwMode="auto">
          <a:xfrm>
            <a:off x="4000500" y="857250"/>
            <a:ext cx="285750" cy="500063"/>
            <a:chOff x="0" y="857232"/>
            <a:chExt cx="285720" cy="500066"/>
          </a:xfrm>
        </p:grpSpPr>
        <p:sp>
          <p:nvSpPr>
            <p:cNvPr id="44" name="正方形/長方形 43"/>
            <p:cNvSpPr/>
            <p:nvPr/>
          </p:nvSpPr>
          <p:spPr>
            <a:xfrm>
              <a:off x="0" y="857232"/>
              <a:ext cx="285720" cy="50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5" name="円/楕円 44"/>
            <p:cNvSpPr/>
            <p:nvPr/>
          </p:nvSpPr>
          <p:spPr>
            <a:xfrm>
              <a:off x="28572" y="995346"/>
              <a:ext cx="214290" cy="214313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46" name="グループ化 45"/>
          <p:cNvGrpSpPr>
            <a:grpSpLocks/>
          </p:cNvGrpSpPr>
          <p:nvPr/>
        </p:nvGrpSpPr>
        <p:grpSpPr bwMode="auto">
          <a:xfrm>
            <a:off x="4286250" y="857250"/>
            <a:ext cx="285750" cy="500063"/>
            <a:chOff x="0" y="857232"/>
            <a:chExt cx="285720" cy="500066"/>
          </a:xfrm>
        </p:grpSpPr>
        <p:sp>
          <p:nvSpPr>
            <p:cNvPr id="47" name="正方形/長方形 46"/>
            <p:cNvSpPr/>
            <p:nvPr/>
          </p:nvSpPr>
          <p:spPr>
            <a:xfrm>
              <a:off x="0" y="857232"/>
              <a:ext cx="285720" cy="50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8" name="円/楕円 47"/>
            <p:cNvSpPr/>
            <p:nvPr/>
          </p:nvSpPr>
          <p:spPr>
            <a:xfrm>
              <a:off x="28572" y="995346"/>
              <a:ext cx="214290" cy="214313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49" name="グループ化 48"/>
          <p:cNvGrpSpPr>
            <a:grpSpLocks/>
          </p:cNvGrpSpPr>
          <p:nvPr/>
        </p:nvGrpSpPr>
        <p:grpSpPr bwMode="auto">
          <a:xfrm>
            <a:off x="4572000" y="857250"/>
            <a:ext cx="285750" cy="500063"/>
            <a:chOff x="0" y="857232"/>
            <a:chExt cx="285720" cy="500066"/>
          </a:xfrm>
        </p:grpSpPr>
        <p:sp>
          <p:nvSpPr>
            <p:cNvPr id="50" name="正方形/長方形 49"/>
            <p:cNvSpPr/>
            <p:nvPr/>
          </p:nvSpPr>
          <p:spPr>
            <a:xfrm>
              <a:off x="0" y="857232"/>
              <a:ext cx="285720" cy="50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28572" y="995346"/>
              <a:ext cx="214290" cy="214313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52" name="グループ化 51"/>
          <p:cNvGrpSpPr>
            <a:grpSpLocks/>
          </p:cNvGrpSpPr>
          <p:nvPr/>
        </p:nvGrpSpPr>
        <p:grpSpPr bwMode="auto">
          <a:xfrm>
            <a:off x="4857750" y="857250"/>
            <a:ext cx="285750" cy="500063"/>
            <a:chOff x="0" y="857232"/>
            <a:chExt cx="285720" cy="500066"/>
          </a:xfrm>
        </p:grpSpPr>
        <p:sp>
          <p:nvSpPr>
            <p:cNvPr id="53" name="正方形/長方形 52"/>
            <p:cNvSpPr/>
            <p:nvPr/>
          </p:nvSpPr>
          <p:spPr>
            <a:xfrm>
              <a:off x="0" y="857232"/>
              <a:ext cx="285720" cy="50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54" name="円/楕円 53"/>
            <p:cNvSpPr/>
            <p:nvPr/>
          </p:nvSpPr>
          <p:spPr>
            <a:xfrm>
              <a:off x="28572" y="995346"/>
              <a:ext cx="214290" cy="214313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55" name="グループ化 54"/>
          <p:cNvGrpSpPr>
            <a:grpSpLocks/>
          </p:cNvGrpSpPr>
          <p:nvPr/>
        </p:nvGrpSpPr>
        <p:grpSpPr bwMode="auto">
          <a:xfrm>
            <a:off x="5143500" y="857250"/>
            <a:ext cx="285750" cy="500063"/>
            <a:chOff x="0" y="857232"/>
            <a:chExt cx="285720" cy="500066"/>
          </a:xfrm>
        </p:grpSpPr>
        <p:sp>
          <p:nvSpPr>
            <p:cNvPr id="56" name="正方形/長方形 55"/>
            <p:cNvSpPr/>
            <p:nvPr/>
          </p:nvSpPr>
          <p:spPr>
            <a:xfrm>
              <a:off x="0" y="857232"/>
              <a:ext cx="285720" cy="50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57" name="円/楕円 56"/>
            <p:cNvSpPr/>
            <p:nvPr/>
          </p:nvSpPr>
          <p:spPr>
            <a:xfrm>
              <a:off x="28572" y="995346"/>
              <a:ext cx="214290" cy="214313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58" name="グループ化 57"/>
          <p:cNvGrpSpPr>
            <a:grpSpLocks/>
          </p:cNvGrpSpPr>
          <p:nvPr/>
        </p:nvGrpSpPr>
        <p:grpSpPr bwMode="auto">
          <a:xfrm>
            <a:off x="5429250" y="857250"/>
            <a:ext cx="285750" cy="500063"/>
            <a:chOff x="0" y="857232"/>
            <a:chExt cx="285720" cy="500066"/>
          </a:xfrm>
        </p:grpSpPr>
        <p:sp>
          <p:nvSpPr>
            <p:cNvPr id="59" name="正方形/長方形 58"/>
            <p:cNvSpPr/>
            <p:nvPr/>
          </p:nvSpPr>
          <p:spPr>
            <a:xfrm>
              <a:off x="0" y="857232"/>
              <a:ext cx="285720" cy="50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60" name="円/楕円 59"/>
            <p:cNvSpPr/>
            <p:nvPr/>
          </p:nvSpPr>
          <p:spPr>
            <a:xfrm>
              <a:off x="28572" y="995346"/>
              <a:ext cx="214290" cy="214313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61" name="グループ化 60"/>
          <p:cNvGrpSpPr>
            <a:grpSpLocks/>
          </p:cNvGrpSpPr>
          <p:nvPr/>
        </p:nvGrpSpPr>
        <p:grpSpPr bwMode="auto">
          <a:xfrm>
            <a:off x="5715000" y="857250"/>
            <a:ext cx="285750" cy="500063"/>
            <a:chOff x="0" y="857232"/>
            <a:chExt cx="285720" cy="500066"/>
          </a:xfrm>
        </p:grpSpPr>
        <p:sp>
          <p:nvSpPr>
            <p:cNvPr id="62" name="正方形/長方形 61"/>
            <p:cNvSpPr/>
            <p:nvPr/>
          </p:nvSpPr>
          <p:spPr>
            <a:xfrm>
              <a:off x="0" y="857232"/>
              <a:ext cx="285720" cy="50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63" name="円/楕円 62"/>
            <p:cNvSpPr/>
            <p:nvPr/>
          </p:nvSpPr>
          <p:spPr>
            <a:xfrm>
              <a:off x="28572" y="995346"/>
              <a:ext cx="214290" cy="214313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64" name="グループ化 63"/>
          <p:cNvGrpSpPr>
            <a:grpSpLocks/>
          </p:cNvGrpSpPr>
          <p:nvPr/>
        </p:nvGrpSpPr>
        <p:grpSpPr bwMode="auto">
          <a:xfrm>
            <a:off x="6000750" y="857250"/>
            <a:ext cx="285750" cy="500063"/>
            <a:chOff x="0" y="857232"/>
            <a:chExt cx="285720" cy="500066"/>
          </a:xfrm>
        </p:grpSpPr>
        <p:sp>
          <p:nvSpPr>
            <p:cNvPr id="65" name="正方形/長方形 64"/>
            <p:cNvSpPr/>
            <p:nvPr/>
          </p:nvSpPr>
          <p:spPr>
            <a:xfrm>
              <a:off x="0" y="857232"/>
              <a:ext cx="285720" cy="50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66" name="円/楕円 65"/>
            <p:cNvSpPr/>
            <p:nvPr/>
          </p:nvSpPr>
          <p:spPr>
            <a:xfrm>
              <a:off x="28572" y="995346"/>
              <a:ext cx="214290" cy="214313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67" name="グループ化 66"/>
          <p:cNvGrpSpPr>
            <a:grpSpLocks/>
          </p:cNvGrpSpPr>
          <p:nvPr/>
        </p:nvGrpSpPr>
        <p:grpSpPr bwMode="auto">
          <a:xfrm>
            <a:off x="6286500" y="857250"/>
            <a:ext cx="285750" cy="500063"/>
            <a:chOff x="0" y="857232"/>
            <a:chExt cx="285720" cy="500066"/>
          </a:xfrm>
        </p:grpSpPr>
        <p:sp>
          <p:nvSpPr>
            <p:cNvPr id="68" name="正方形/長方形 67"/>
            <p:cNvSpPr/>
            <p:nvPr/>
          </p:nvSpPr>
          <p:spPr>
            <a:xfrm>
              <a:off x="0" y="857232"/>
              <a:ext cx="285720" cy="50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69" name="円/楕円 68"/>
            <p:cNvSpPr/>
            <p:nvPr/>
          </p:nvSpPr>
          <p:spPr>
            <a:xfrm>
              <a:off x="28572" y="995346"/>
              <a:ext cx="214290" cy="214313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70" name="グループ化 69"/>
          <p:cNvGrpSpPr>
            <a:grpSpLocks/>
          </p:cNvGrpSpPr>
          <p:nvPr/>
        </p:nvGrpSpPr>
        <p:grpSpPr bwMode="auto">
          <a:xfrm>
            <a:off x="6572250" y="857250"/>
            <a:ext cx="285750" cy="500063"/>
            <a:chOff x="0" y="857232"/>
            <a:chExt cx="285720" cy="500066"/>
          </a:xfrm>
        </p:grpSpPr>
        <p:sp>
          <p:nvSpPr>
            <p:cNvPr id="71" name="正方形/長方形 70"/>
            <p:cNvSpPr/>
            <p:nvPr/>
          </p:nvSpPr>
          <p:spPr>
            <a:xfrm>
              <a:off x="0" y="857232"/>
              <a:ext cx="285720" cy="50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72" name="円/楕円 71"/>
            <p:cNvSpPr/>
            <p:nvPr/>
          </p:nvSpPr>
          <p:spPr>
            <a:xfrm>
              <a:off x="28572" y="995346"/>
              <a:ext cx="214290" cy="214313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73" name="グループ化 72"/>
          <p:cNvGrpSpPr>
            <a:grpSpLocks/>
          </p:cNvGrpSpPr>
          <p:nvPr/>
        </p:nvGrpSpPr>
        <p:grpSpPr bwMode="auto">
          <a:xfrm>
            <a:off x="6858000" y="857250"/>
            <a:ext cx="285750" cy="500063"/>
            <a:chOff x="0" y="857232"/>
            <a:chExt cx="285720" cy="500066"/>
          </a:xfrm>
        </p:grpSpPr>
        <p:sp>
          <p:nvSpPr>
            <p:cNvPr id="74" name="正方形/長方形 73"/>
            <p:cNvSpPr/>
            <p:nvPr/>
          </p:nvSpPr>
          <p:spPr>
            <a:xfrm>
              <a:off x="0" y="857232"/>
              <a:ext cx="285720" cy="50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75" name="円/楕円 74"/>
            <p:cNvSpPr/>
            <p:nvPr/>
          </p:nvSpPr>
          <p:spPr>
            <a:xfrm>
              <a:off x="28572" y="995346"/>
              <a:ext cx="214290" cy="214313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76" name="グループ化 75"/>
          <p:cNvGrpSpPr>
            <a:grpSpLocks/>
          </p:cNvGrpSpPr>
          <p:nvPr/>
        </p:nvGrpSpPr>
        <p:grpSpPr bwMode="auto">
          <a:xfrm>
            <a:off x="7143750" y="857250"/>
            <a:ext cx="285750" cy="500063"/>
            <a:chOff x="0" y="857232"/>
            <a:chExt cx="285720" cy="500066"/>
          </a:xfrm>
        </p:grpSpPr>
        <p:sp>
          <p:nvSpPr>
            <p:cNvPr id="77" name="正方形/長方形 76"/>
            <p:cNvSpPr/>
            <p:nvPr/>
          </p:nvSpPr>
          <p:spPr>
            <a:xfrm>
              <a:off x="0" y="857232"/>
              <a:ext cx="285720" cy="50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78" name="円/楕円 77"/>
            <p:cNvSpPr/>
            <p:nvPr/>
          </p:nvSpPr>
          <p:spPr>
            <a:xfrm>
              <a:off x="28572" y="995346"/>
              <a:ext cx="214290" cy="214313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79" name="グループ化 78"/>
          <p:cNvGrpSpPr>
            <a:grpSpLocks/>
          </p:cNvGrpSpPr>
          <p:nvPr/>
        </p:nvGrpSpPr>
        <p:grpSpPr bwMode="auto">
          <a:xfrm>
            <a:off x="8572500" y="857250"/>
            <a:ext cx="285750" cy="500063"/>
            <a:chOff x="0" y="857232"/>
            <a:chExt cx="285720" cy="500066"/>
          </a:xfrm>
        </p:grpSpPr>
        <p:sp>
          <p:nvSpPr>
            <p:cNvPr id="80" name="正方形/長方形 79"/>
            <p:cNvSpPr/>
            <p:nvPr/>
          </p:nvSpPr>
          <p:spPr>
            <a:xfrm>
              <a:off x="0" y="857232"/>
              <a:ext cx="285720" cy="50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81" name="円/楕円 80"/>
            <p:cNvSpPr/>
            <p:nvPr/>
          </p:nvSpPr>
          <p:spPr>
            <a:xfrm>
              <a:off x="28572" y="995346"/>
              <a:ext cx="214290" cy="21431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82" name="グループ化 81"/>
          <p:cNvGrpSpPr>
            <a:grpSpLocks/>
          </p:cNvGrpSpPr>
          <p:nvPr/>
        </p:nvGrpSpPr>
        <p:grpSpPr bwMode="auto">
          <a:xfrm>
            <a:off x="285750" y="857250"/>
            <a:ext cx="285750" cy="500063"/>
            <a:chOff x="0" y="857232"/>
            <a:chExt cx="285720" cy="500066"/>
          </a:xfrm>
        </p:grpSpPr>
        <p:sp>
          <p:nvSpPr>
            <p:cNvPr id="83" name="正方形/長方形 82"/>
            <p:cNvSpPr/>
            <p:nvPr/>
          </p:nvSpPr>
          <p:spPr>
            <a:xfrm>
              <a:off x="0" y="857232"/>
              <a:ext cx="285720" cy="50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84" name="円/楕円 83"/>
            <p:cNvSpPr/>
            <p:nvPr/>
          </p:nvSpPr>
          <p:spPr>
            <a:xfrm>
              <a:off x="28572" y="995346"/>
              <a:ext cx="214290" cy="214313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85" name="グループ化 84"/>
          <p:cNvGrpSpPr>
            <a:grpSpLocks/>
          </p:cNvGrpSpPr>
          <p:nvPr/>
        </p:nvGrpSpPr>
        <p:grpSpPr bwMode="auto">
          <a:xfrm>
            <a:off x="7715250" y="857250"/>
            <a:ext cx="285750" cy="500063"/>
            <a:chOff x="0" y="857232"/>
            <a:chExt cx="285720" cy="500066"/>
          </a:xfrm>
        </p:grpSpPr>
        <p:sp>
          <p:nvSpPr>
            <p:cNvPr id="86" name="正方形/長方形 85"/>
            <p:cNvSpPr/>
            <p:nvPr/>
          </p:nvSpPr>
          <p:spPr>
            <a:xfrm>
              <a:off x="0" y="857232"/>
              <a:ext cx="285720" cy="50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87" name="円/楕円 86"/>
            <p:cNvSpPr/>
            <p:nvPr/>
          </p:nvSpPr>
          <p:spPr>
            <a:xfrm>
              <a:off x="28572" y="995346"/>
              <a:ext cx="214290" cy="21431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88" name="グループ化 87"/>
          <p:cNvGrpSpPr>
            <a:grpSpLocks/>
          </p:cNvGrpSpPr>
          <p:nvPr/>
        </p:nvGrpSpPr>
        <p:grpSpPr bwMode="auto">
          <a:xfrm>
            <a:off x="8001000" y="857250"/>
            <a:ext cx="285750" cy="500063"/>
            <a:chOff x="0" y="857232"/>
            <a:chExt cx="285720" cy="500066"/>
          </a:xfrm>
        </p:grpSpPr>
        <p:sp>
          <p:nvSpPr>
            <p:cNvPr id="89" name="正方形/長方形 88"/>
            <p:cNvSpPr/>
            <p:nvPr/>
          </p:nvSpPr>
          <p:spPr>
            <a:xfrm>
              <a:off x="0" y="857232"/>
              <a:ext cx="285720" cy="50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90" name="円/楕円 89"/>
            <p:cNvSpPr/>
            <p:nvPr/>
          </p:nvSpPr>
          <p:spPr>
            <a:xfrm>
              <a:off x="28572" y="995346"/>
              <a:ext cx="214290" cy="21431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grpSp>
        <p:nvGrpSpPr>
          <p:cNvPr id="91" name="グループ化 90"/>
          <p:cNvGrpSpPr>
            <a:grpSpLocks/>
          </p:cNvGrpSpPr>
          <p:nvPr/>
        </p:nvGrpSpPr>
        <p:grpSpPr bwMode="auto">
          <a:xfrm>
            <a:off x="8286750" y="857250"/>
            <a:ext cx="285750" cy="500063"/>
            <a:chOff x="0" y="857232"/>
            <a:chExt cx="285720" cy="500066"/>
          </a:xfrm>
        </p:grpSpPr>
        <p:sp>
          <p:nvSpPr>
            <p:cNvPr id="92" name="正方形/長方形 91"/>
            <p:cNvSpPr/>
            <p:nvPr/>
          </p:nvSpPr>
          <p:spPr>
            <a:xfrm>
              <a:off x="0" y="857232"/>
              <a:ext cx="285720" cy="5000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93" name="円/楕円 92"/>
            <p:cNvSpPr/>
            <p:nvPr/>
          </p:nvSpPr>
          <p:spPr>
            <a:xfrm>
              <a:off x="28572" y="995346"/>
              <a:ext cx="214290" cy="21431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sp>
        <p:nvSpPr>
          <p:cNvPr id="94" name="正方形/長方形 93"/>
          <p:cNvSpPr/>
          <p:nvPr/>
        </p:nvSpPr>
        <p:spPr>
          <a:xfrm>
            <a:off x="285750" y="714375"/>
            <a:ext cx="7429500" cy="7858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5" name="正方形/長方形 94"/>
          <p:cNvSpPr/>
          <p:nvPr/>
        </p:nvSpPr>
        <p:spPr>
          <a:xfrm>
            <a:off x="7715250" y="714375"/>
            <a:ext cx="1143000" cy="7858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7" name="右大かっこ 96"/>
          <p:cNvSpPr/>
          <p:nvPr/>
        </p:nvSpPr>
        <p:spPr>
          <a:xfrm rot="16200000">
            <a:off x="3821906" y="-892968"/>
            <a:ext cx="357187" cy="7429500"/>
          </a:xfrm>
          <a:prstGeom prst="rightBracket">
            <a:avLst>
              <a:gd name="adj" fmla="val 349664"/>
            </a:avLst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8" name="右大かっこ 97"/>
          <p:cNvSpPr/>
          <p:nvPr/>
        </p:nvSpPr>
        <p:spPr>
          <a:xfrm rot="16200000">
            <a:off x="8103394" y="2326481"/>
            <a:ext cx="285750" cy="1062038"/>
          </a:xfrm>
          <a:prstGeom prst="rightBracket">
            <a:avLst>
              <a:gd name="adj" fmla="val 148667"/>
            </a:avLst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9" name="右大かっこ 98"/>
          <p:cNvSpPr/>
          <p:nvPr/>
        </p:nvSpPr>
        <p:spPr>
          <a:xfrm rot="5400000">
            <a:off x="4357688" y="-214313"/>
            <a:ext cx="357188" cy="8501063"/>
          </a:xfrm>
          <a:prstGeom prst="rightBracket">
            <a:avLst>
              <a:gd name="adj" fmla="val 349664"/>
            </a:avLst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0" name="テキスト ボックス 99"/>
          <p:cNvSpPr txBox="1">
            <a:spLocks noChangeArrowheads="1"/>
          </p:cNvSpPr>
          <p:nvPr/>
        </p:nvSpPr>
        <p:spPr bwMode="auto">
          <a:xfrm>
            <a:off x="2857500" y="2428875"/>
            <a:ext cx="2428875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latin typeface="Calibri" pitchFamily="34" charset="0"/>
              </a:rPr>
              <a:t>いまのにんずう　□人</a:t>
            </a:r>
          </a:p>
        </p:txBody>
      </p:sp>
      <p:sp>
        <p:nvSpPr>
          <p:cNvPr id="101" name="テキスト ボックス 100"/>
          <p:cNvSpPr txBox="1">
            <a:spLocks noChangeArrowheads="1"/>
          </p:cNvSpPr>
          <p:nvPr/>
        </p:nvSpPr>
        <p:spPr bwMode="auto">
          <a:xfrm>
            <a:off x="3286125" y="4059238"/>
            <a:ext cx="28575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latin typeface="Calibri" pitchFamily="34" charset="0"/>
              </a:rPr>
              <a:t>ぜんぶの　にんずう　３０人</a:t>
            </a:r>
          </a:p>
        </p:txBody>
      </p:sp>
      <p:sp>
        <p:nvSpPr>
          <p:cNvPr id="102" name="テキスト ボックス 101"/>
          <p:cNvSpPr txBox="1">
            <a:spLocks noChangeArrowheads="1"/>
          </p:cNvSpPr>
          <p:nvPr/>
        </p:nvSpPr>
        <p:spPr bwMode="auto">
          <a:xfrm>
            <a:off x="7643813" y="2071688"/>
            <a:ext cx="1214437" cy="646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latin typeface="Calibri" pitchFamily="34" charset="0"/>
              </a:rPr>
              <a:t>きた　人数　</a:t>
            </a:r>
            <a:endParaRPr lang="en-US" altLang="ja-JP">
              <a:latin typeface="Calibri" pitchFamily="34" charset="0"/>
            </a:endParaRPr>
          </a:p>
          <a:p>
            <a:r>
              <a:rPr lang="ja-JP" altLang="en-US">
                <a:latin typeface="Calibri" pitchFamily="34" charset="0"/>
              </a:rPr>
              <a:t>　　　４人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1" dur="1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0" dur="1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3" dur="1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6" dur="1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9" dur="1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2" dur="1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15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32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94" grpId="1" animBg="1"/>
      <p:bldP spid="95" grpId="0" animBg="1"/>
      <p:bldP spid="95" grpId="1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15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Calibri</vt:lpstr>
      <vt:lpstr>ＭＳ Ｐゴシック</vt:lpstr>
      <vt:lpstr>Arial</vt:lpstr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丹波市立新井小学校</dc:creator>
  <cp:lastModifiedBy>兵庫県</cp:lastModifiedBy>
  <cp:revision>6</cp:revision>
  <dcterms:created xsi:type="dcterms:W3CDTF">2010-05-28T10:53:00Z</dcterms:created>
  <dcterms:modified xsi:type="dcterms:W3CDTF">2011-02-28T00:38:50Z</dcterms:modified>
</cp:coreProperties>
</file>