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9"/>
  </p:notesMasterIdLst>
  <p:handoutMasterIdLst>
    <p:handoutMasterId r:id="rId30"/>
  </p:handoutMasterIdLst>
  <p:sldIdLst>
    <p:sldId id="345" r:id="rId2"/>
    <p:sldId id="344" r:id="rId3"/>
    <p:sldId id="346" r:id="rId4"/>
    <p:sldId id="347" r:id="rId5"/>
    <p:sldId id="292" r:id="rId6"/>
    <p:sldId id="293" r:id="rId7"/>
    <p:sldId id="336" r:id="rId8"/>
    <p:sldId id="291" r:id="rId9"/>
    <p:sldId id="306" r:id="rId10"/>
    <p:sldId id="373" r:id="rId11"/>
    <p:sldId id="339" r:id="rId12"/>
    <p:sldId id="374" r:id="rId13"/>
    <p:sldId id="355" r:id="rId14"/>
    <p:sldId id="356" r:id="rId15"/>
    <p:sldId id="357" r:id="rId16"/>
    <p:sldId id="359" r:id="rId17"/>
    <p:sldId id="375" r:id="rId18"/>
    <p:sldId id="350" r:id="rId19"/>
    <p:sldId id="351" r:id="rId20"/>
    <p:sldId id="352" r:id="rId21"/>
    <p:sldId id="360" r:id="rId22"/>
    <p:sldId id="361" r:id="rId23"/>
    <p:sldId id="354" r:id="rId24"/>
    <p:sldId id="362" r:id="rId25"/>
    <p:sldId id="364" r:id="rId26"/>
    <p:sldId id="353" r:id="rId27"/>
    <p:sldId id="365" r:id="rId28"/>
  </p:sldIdLst>
  <p:sldSz cx="9144000" cy="6858000" type="screen4x3"/>
  <p:notesSz cx="7104063" cy="10234613"/>
  <p:defaultTextStyle>
    <a:defPPr>
      <a:defRPr lang="ja-JP"/>
    </a:defPPr>
    <a:lvl1pPr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1pPr>
    <a:lvl2pPr marL="400050" indent="57150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2pPr>
    <a:lvl3pPr marL="800100" indent="114300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3pPr>
    <a:lvl4pPr marL="1201738" indent="169863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4pPr>
    <a:lvl5pPr marL="1601788" indent="227013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Palatino Linotype" panose="0204050205050503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E75B6"/>
    <a:srgbClr val="FBE5D6"/>
    <a:srgbClr val="C00648"/>
    <a:srgbClr val="EE608C"/>
    <a:srgbClr val="ED7D31"/>
    <a:srgbClr val="9DC3E6"/>
    <a:srgbClr val="FFFF66"/>
    <a:srgbClr val="A34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7" autoAdjust="0"/>
    <p:restoredTop sz="93151" autoAdjust="0"/>
  </p:normalViewPr>
  <p:slideViewPr>
    <p:cSldViewPr snapToGrid="0">
      <p:cViewPr varScale="1">
        <p:scale>
          <a:sx n="99" d="100"/>
          <a:sy n="99" d="100"/>
        </p:scale>
        <p:origin x="19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392" y="8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A9C51EF-2A75-4156-8B83-B6E5989035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683" cy="512298"/>
          </a:xfrm>
          <a:prstGeom prst="rect">
            <a:avLst/>
          </a:prstGeom>
        </p:spPr>
        <p:txBody>
          <a:bodyPr vert="horz" lIns="95450" tIns="47726" rIns="95450" bIns="47726" rtlCol="0"/>
          <a:lstStyle>
            <a:lvl1pPr algn="l" defTabSz="83681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F04617-0856-2FB5-670E-863DB31C9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693"/>
            <a:ext cx="3079683" cy="512298"/>
          </a:xfrm>
          <a:prstGeom prst="rect">
            <a:avLst/>
          </a:prstGeom>
        </p:spPr>
        <p:txBody>
          <a:bodyPr vert="horz" lIns="95450" tIns="47726" rIns="95450" bIns="47726" rtlCol="0" anchor="b"/>
          <a:lstStyle>
            <a:lvl1pPr algn="l" defTabSz="83681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8D7A9C8-AADD-C564-2A66-0A560A2FD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683" cy="513920"/>
          </a:xfrm>
          <a:prstGeom prst="rect">
            <a:avLst/>
          </a:prstGeom>
        </p:spPr>
        <p:txBody>
          <a:bodyPr vert="horz" lIns="95450" tIns="47726" rIns="95450" bIns="47726" rtlCol="0"/>
          <a:lstStyle>
            <a:lvl1pPr algn="l" defTabSz="83681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DA95E3-C404-1D78-5C1F-7C8845BCDC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44" y="0"/>
            <a:ext cx="3079682" cy="513920"/>
          </a:xfrm>
          <a:prstGeom prst="rect">
            <a:avLst/>
          </a:prstGeom>
        </p:spPr>
        <p:txBody>
          <a:bodyPr vert="horz" lIns="95450" tIns="47726" rIns="95450" bIns="47726" rtlCol="0"/>
          <a:lstStyle>
            <a:lvl1pPr algn="r" defTabSz="83681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2735CD-76F6-4232-96DA-4067A77610C7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D7E4007-5F6F-E3C8-FCCC-83B947B916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0" tIns="47726" rIns="95450" bIns="4772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197DDC18-692D-AD37-7B20-0932AAFFE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571" y="4925195"/>
            <a:ext cx="5682923" cy="4030294"/>
          </a:xfrm>
          <a:prstGeom prst="rect">
            <a:avLst/>
          </a:prstGeom>
        </p:spPr>
        <p:txBody>
          <a:bodyPr vert="horz" lIns="95450" tIns="47726" rIns="95450" bIns="47726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669DEA-E14C-6531-008F-4262377F28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693"/>
            <a:ext cx="3079683" cy="513920"/>
          </a:xfrm>
          <a:prstGeom prst="rect">
            <a:avLst/>
          </a:prstGeom>
        </p:spPr>
        <p:txBody>
          <a:bodyPr vert="horz" lIns="95450" tIns="47726" rIns="95450" bIns="47726" rtlCol="0" anchor="b"/>
          <a:lstStyle>
            <a:lvl1pPr algn="l" defTabSz="83681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F192B5-B8E0-9F3F-9A51-9932D6314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44" y="9720693"/>
            <a:ext cx="3079682" cy="513920"/>
          </a:xfrm>
          <a:prstGeom prst="rect">
            <a:avLst/>
          </a:prstGeom>
        </p:spPr>
        <p:txBody>
          <a:bodyPr vert="horz" wrap="square" lIns="95450" tIns="47726" rIns="95450" bIns="47726" numCol="1" anchor="b" anchorCtr="0" compatLnSpc="1">
            <a:prstTxWarp prst="textNoShape">
              <a:avLst/>
            </a:prstTxWarp>
          </a:bodyPr>
          <a:lstStyle>
            <a:lvl1pPr algn="r" defTabSz="836619">
              <a:defRPr sz="1200">
                <a:latin typeface="Calibri" panose="020F0502020204030204" pitchFamily="34" charset="0"/>
              </a:defRPr>
            </a:lvl1pPr>
          </a:lstStyle>
          <a:p>
            <a:fld id="{B7AC94AD-6BBC-40E6-AE65-8F313FF1A3A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01738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01788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>
            <a:extLst>
              <a:ext uri="{FF2B5EF4-FFF2-40B4-BE49-F238E27FC236}">
                <a16:creationId xmlns:a16="http://schemas.microsoft.com/office/drawing/2014/main" id="{4F81541C-CD7E-AAC2-DCA1-FC99CD26F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>
            <a:extLst>
              <a:ext uri="{FF2B5EF4-FFF2-40B4-BE49-F238E27FC236}">
                <a16:creationId xmlns:a16="http://schemas.microsoft.com/office/drawing/2014/main" id="{F06FB364-7DE8-9646-5425-8552CB863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042354A6-0349-1047-D061-F6E898D8A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279779-A27E-48AA-9E9B-2C96056B99B6}" type="slidenum">
              <a:rPr lang="ja-JP" altLang="en-US" sz="1200"/>
              <a:pPr eaLnBrk="1" hangingPunct="1">
                <a:spcBef>
                  <a:spcPct val="0"/>
                </a:spcBef>
              </a:pPr>
              <a:t>1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A15E43-0EE0-E0C9-27B8-9CF78EEBD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B0E86A-4311-49BC-B7E0-EB8C3336E08A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542A2E05-B65E-CEAD-3F24-D8FB3586F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961406EF-02B4-0CAC-FA83-C70F08434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3012" name="スライド番号プレースホルダー 3">
            <a:extLst>
              <a:ext uri="{FF2B5EF4-FFF2-40B4-BE49-F238E27FC236}">
                <a16:creationId xmlns:a16="http://schemas.microsoft.com/office/drawing/2014/main" id="{0752D92E-BC53-391C-4066-FB0BDA9A5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984BDC-8F4F-4DE4-8A9D-60222CE0E43C}" type="slidenum">
              <a:rPr lang="ja-JP" altLang="en-US" sz="1200"/>
              <a:pPr eaLnBrk="1" hangingPunct="1">
                <a:spcBef>
                  <a:spcPct val="0"/>
                </a:spcBef>
              </a:pPr>
              <a:t>20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8FB2F20-60C3-6572-6F40-81095B2521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F27A2F7-00E1-476A-AD4C-81F6DE12DC3E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>
            <a:extLst>
              <a:ext uri="{FF2B5EF4-FFF2-40B4-BE49-F238E27FC236}">
                <a16:creationId xmlns:a16="http://schemas.microsoft.com/office/drawing/2014/main" id="{99E054C1-0B14-1504-A33A-E528D67FE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ー 2">
            <a:extLst>
              <a:ext uri="{FF2B5EF4-FFF2-40B4-BE49-F238E27FC236}">
                <a16:creationId xmlns:a16="http://schemas.microsoft.com/office/drawing/2014/main" id="{A431C992-D32F-7717-526B-E3114ABEA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4036" name="スライド番号プレースホルダー 3">
            <a:extLst>
              <a:ext uri="{FF2B5EF4-FFF2-40B4-BE49-F238E27FC236}">
                <a16:creationId xmlns:a16="http://schemas.microsoft.com/office/drawing/2014/main" id="{026C5736-767E-4D26-78A0-B060367C9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9FF565A-A923-45B1-9066-896EC84E3C06}" type="slidenum">
              <a:rPr lang="ja-JP" altLang="en-US" sz="1200"/>
              <a:pPr eaLnBrk="1" hangingPunct="1">
                <a:spcBef>
                  <a:spcPct val="0"/>
                </a:spcBef>
              </a:pPr>
              <a:t>21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92D6F82-7A28-00A3-B017-E239A92C22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185A449-31E3-4C27-86AF-3661CAA910C5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>
            <a:extLst>
              <a:ext uri="{FF2B5EF4-FFF2-40B4-BE49-F238E27FC236}">
                <a16:creationId xmlns:a16="http://schemas.microsoft.com/office/drawing/2014/main" id="{17AD0186-B312-83F0-9739-10CC2B83A6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>
            <a:extLst>
              <a:ext uri="{FF2B5EF4-FFF2-40B4-BE49-F238E27FC236}">
                <a16:creationId xmlns:a16="http://schemas.microsoft.com/office/drawing/2014/main" id="{D49A0E6F-A2B7-8437-96F7-EF9982474C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3811"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5060" name="スライド番号プレースホルダー 3">
            <a:extLst>
              <a:ext uri="{FF2B5EF4-FFF2-40B4-BE49-F238E27FC236}">
                <a16:creationId xmlns:a16="http://schemas.microsoft.com/office/drawing/2014/main" id="{B2CD1815-1245-38A1-98DA-AE78C42B5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048D3E-4B0A-48AA-B152-414362C01B06}" type="slidenum">
              <a:rPr lang="ja-JP" altLang="en-US" sz="1200"/>
              <a:pPr eaLnBrk="1" hangingPunct="1">
                <a:spcBef>
                  <a:spcPct val="0"/>
                </a:spcBef>
              </a:pPr>
              <a:t>22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FC667B-5064-916F-5356-94BC52FB43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46EF951-8CBD-4C66-82E6-3491094C7C37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4088F8F9-1A43-63AD-F3CB-BAE8DE707E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2509C246-857E-B691-508D-13A9B83BA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6084" name="スライド番号プレースホルダー 3">
            <a:extLst>
              <a:ext uri="{FF2B5EF4-FFF2-40B4-BE49-F238E27FC236}">
                <a16:creationId xmlns:a16="http://schemas.microsoft.com/office/drawing/2014/main" id="{E734A6CB-4119-DD1C-911E-5CBB9D8F2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F9A2FE-90F2-4CF1-91E5-619F7D9D7951}" type="slidenum">
              <a:rPr lang="ja-JP" altLang="en-US" sz="1200"/>
              <a:pPr eaLnBrk="1" hangingPunct="1">
                <a:spcBef>
                  <a:spcPct val="0"/>
                </a:spcBef>
              </a:pPr>
              <a:t>23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A760B7-CD23-AB62-C47C-C1D7098A2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547CD6E-C154-41CD-9794-6F01A4980F04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>
            <a:extLst>
              <a:ext uri="{FF2B5EF4-FFF2-40B4-BE49-F238E27FC236}">
                <a16:creationId xmlns:a16="http://schemas.microsoft.com/office/drawing/2014/main" id="{9E214B8A-613B-20CA-00AE-BAC95D2DB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>
            <a:extLst>
              <a:ext uri="{FF2B5EF4-FFF2-40B4-BE49-F238E27FC236}">
                <a16:creationId xmlns:a16="http://schemas.microsoft.com/office/drawing/2014/main" id="{25D24C2A-2670-DC4A-E634-0242C9621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7108" name="スライド番号プレースホルダー 3">
            <a:extLst>
              <a:ext uri="{FF2B5EF4-FFF2-40B4-BE49-F238E27FC236}">
                <a16:creationId xmlns:a16="http://schemas.microsoft.com/office/drawing/2014/main" id="{46AC2E26-67EB-251E-7CEB-C3BEE61F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C16B-A962-4C85-AAB5-6947DD44DE7E}" type="slidenum">
              <a:rPr lang="ja-JP" altLang="en-US" sz="1200"/>
              <a:pPr eaLnBrk="1" hangingPunct="1">
                <a:spcBef>
                  <a:spcPct val="0"/>
                </a:spcBef>
              </a:pPr>
              <a:t>24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9464E6-0D21-B5BA-686D-EC4CF81FA1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B39A5D-9892-4A88-B38D-189085C7CFAB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>
            <a:extLst>
              <a:ext uri="{FF2B5EF4-FFF2-40B4-BE49-F238E27FC236}">
                <a16:creationId xmlns:a16="http://schemas.microsoft.com/office/drawing/2014/main" id="{EF047049-ADA0-F9D7-E10D-7757E495E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ー 2">
            <a:extLst>
              <a:ext uri="{FF2B5EF4-FFF2-40B4-BE49-F238E27FC236}">
                <a16:creationId xmlns:a16="http://schemas.microsoft.com/office/drawing/2014/main" id="{A5A3BD28-06E6-9923-37CD-FB1BB66784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8132" name="スライド番号プレースホルダー 3">
            <a:extLst>
              <a:ext uri="{FF2B5EF4-FFF2-40B4-BE49-F238E27FC236}">
                <a16:creationId xmlns:a16="http://schemas.microsoft.com/office/drawing/2014/main" id="{EA9C0572-0FF8-F6D9-A788-2C88C7AC2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131E387-7A19-447B-BE37-1E04CECE4733}" type="slidenum">
              <a:rPr lang="ja-JP" altLang="en-US" sz="1200"/>
              <a:pPr eaLnBrk="1" hangingPunct="1">
                <a:spcBef>
                  <a:spcPct val="0"/>
                </a:spcBef>
              </a:pPr>
              <a:t>25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DB070A-C2C7-D32E-D836-E924EA13F8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E594D8C-0279-4E32-A449-C1BAA52B525D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>
            <a:extLst>
              <a:ext uri="{FF2B5EF4-FFF2-40B4-BE49-F238E27FC236}">
                <a16:creationId xmlns:a16="http://schemas.microsoft.com/office/drawing/2014/main" id="{863523EF-3BEE-088F-8FDD-1C26993EDC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>
            <a:extLst>
              <a:ext uri="{FF2B5EF4-FFF2-40B4-BE49-F238E27FC236}">
                <a16:creationId xmlns:a16="http://schemas.microsoft.com/office/drawing/2014/main" id="{F1FA6F17-78BC-3BC1-C0BE-962A487AEE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>
            <a:extLst>
              <a:ext uri="{FF2B5EF4-FFF2-40B4-BE49-F238E27FC236}">
                <a16:creationId xmlns:a16="http://schemas.microsoft.com/office/drawing/2014/main" id="{75C7E9DB-9FF0-17BE-984B-9EFE005A6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7BB86C-27EF-460C-8AF1-AE30C2979F98}" type="slidenum">
              <a:rPr lang="ja-JP" altLang="en-US" sz="1200"/>
              <a:pPr eaLnBrk="1" hangingPunct="1">
                <a:spcBef>
                  <a:spcPct val="0"/>
                </a:spcBef>
              </a:pPr>
              <a:t>26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7B58653-70E9-C6BF-A70D-FD9AB4091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B4B60D-D948-437F-A1E6-6FDC324710DE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>
            <a:extLst>
              <a:ext uri="{FF2B5EF4-FFF2-40B4-BE49-F238E27FC236}">
                <a16:creationId xmlns:a16="http://schemas.microsoft.com/office/drawing/2014/main" id="{2E89C997-8097-761A-F800-9511578B92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>
            <a:extLst>
              <a:ext uri="{FF2B5EF4-FFF2-40B4-BE49-F238E27FC236}">
                <a16:creationId xmlns:a16="http://schemas.microsoft.com/office/drawing/2014/main" id="{1D7B0CEF-F0B8-2B4F-A2EA-D351D5FB38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>
            <a:extLst>
              <a:ext uri="{FF2B5EF4-FFF2-40B4-BE49-F238E27FC236}">
                <a16:creationId xmlns:a16="http://schemas.microsoft.com/office/drawing/2014/main" id="{3BD483D9-EB0B-50DC-7EE2-23C9815DC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B42F42-3C55-44F0-ADF0-29A4F0920326}" type="slidenum">
              <a:rPr lang="ja-JP" altLang="en-US" sz="1200"/>
              <a:pPr eaLnBrk="1" hangingPunct="1">
                <a:spcBef>
                  <a:spcPct val="0"/>
                </a:spcBef>
              </a:pPr>
              <a:t>27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BBB8F7-8E86-AD76-4BB0-1E6987AD22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F77DF7F-4C36-4DC7-9EFA-D308AD3055D7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>
            <a:extLst>
              <a:ext uri="{FF2B5EF4-FFF2-40B4-BE49-F238E27FC236}">
                <a16:creationId xmlns:a16="http://schemas.microsoft.com/office/drawing/2014/main" id="{BC4C531F-8DC1-E41B-0445-69CB6A53F5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>
            <a:extLst>
              <a:ext uri="{FF2B5EF4-FFF2-40B4-BE49-F238E27FC236}">
                <a16:creationId xmlns:a16="http://schemas.microsoft.com/office/drawing/2014/main" id="{586CC4C3-47D5-F2E1-91AD-BA5F171301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4820" name="スライド番号プレースホルダー 3">
            <a:extLst>
              <a:ext uri="{FF2B5EF4-FFF2-40B4-BE49-F238E27FC236}">
                <a16:creationId xmlns:a16="http://schemas.microsoft.com/office/drawing/2014/main" id="{19ED1F57-E268-1912-A30D-9BA59CD7A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1B02C2-B26B-4F67-B638-FBDC17F1412F}" type="slidenum">
              <a:rPr lang="ja-JP" altLang="en-US" sz="1200"/>
              <a:pPr eaLnBrk="1" hangingPunct="1">
                <a:spcBef>
                  <a:spcPct val="0"/>
                </a:spcBef>
              </a:pPr>
              <a:t>2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47C586-AF75-460E-3711-31074D44D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72F12FE-0AE8-4B4A-8F0D-B28EA78D9EDB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>
            <a:extLst>
              <a:ext uri="{FF2B5EF4-FFF2-40B4-BE49-F238E27FC236}">
                <a16:creationId xmlns:a16="http://schemas.microsoft.com/office/drawing/2014/main" id="{C8529B1F-397C-6237-AF92-F56114723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ー 2">
            <a:extLst>
              <a:ext uri="{FF2B5EF4-FFF2-40B4-BE49-F238E27FC236}">
                <a16:creationId xmlns:a16="http://schemas.microsoft.com/office/drawing/2014/main" id="{E91B7292-AA32-278C-3FD2-6958BDD687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5844" name="スライド番号プレースホルダー 3">
            <a:extLst>
              <a:ext uri="{FF2B5EF4-FFF2-40B4-BE49-F238E27FC236}">
                <a16:creationId xmlns:a16="http://schemas.microsoft.com/office/drawing/2014/main" id="{3D2C8FFE-B3C2-1D2F-E858-A0645A956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046F45-A2A4-4A31-82B2-7577EA7B4CB9}" type="slidenum">
              <a:rPr lang="ja-JP" altLang="en-US" sz="1200"/>
              <a:pPr eaLnBrk="1" hangingPunct="1">
                <a:spcBef>
                  <a:spcPct val="0"/>
                </a:spcBef>
              </a:pPr>
              <a:t>3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6C3C2B-CE79-3D26-1C6B-3C10A7883F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E4B5C7F-DA84-4EC7-96A1-448017F21EF9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>
            <a:extLst>
              <a:ext uri="{FF2B5EF4-FFF2-40B4-BE49-F238E27FC236}">
                <a16:creationId xmlns:a16="http://schemas.microsoft.com/office/drawing/2014/main" id="{8C6D544D-E442-1660-6E2D-BC33EF96A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>
            <a:extLst>
              <a:ext uri="{FF2B5EF4-FFF2-40B4-BE49-F238E27FC236}">
                <a16:creationId xmlns:a16="http://schemas.microsoft.com/office/drawing/2014/main" id="{A9A32F97-5C39-55D3-DD5C-8BB228CB5C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6868" name="スライド番号プレースホルダー 3">
            <a:extLst>
              <a:ext uri="{FF2B5EF4-FFF2-40B4-BE49-F238E27FC236}">
                <a16:creationId xmlns:a16="http://schemas.microsoft.com/office/drawing/2014/main" id="{F9867F30-8A23-3BB3-34A3-68202F2CB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7A1759-A778-4D14-9E11-3A8F8314374F}" type="slidenum">
              <a:rPr lang="ja-JP" altLang="en-US" sz="1200"/>
              <a:pPr eaLnBrk="1" hangingPunct="1">
                <a:spcBef>
                  <a:spcPct val="0"/>
                </a:spcBef>
              </a:pPr>
              <a:t>4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2D9D4B-BB46-3312-4DE5-B7138505E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23F450-E235-44AD-8358-E14ED3095BF7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>
            <a:extLst>
              <a:ext uri="{FF2B5EF4-FFF2-40B4-BE49-F238E27FC236}">
                <a16:creationId xmlns:a16="http://schemas.microsoft.com/office/drawing/2014/main" id="{8F7CEA6E-8F9C-0652-E880-6D5494673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ー 2">
            <a:extLst>
              <a:ext uri="{FF2B5EF4-FFF2-40B4-BE49-F238E27FC236}">
                <a16:creationId xmlns:a16="http://schemas.microsoft.com/office/drawing/2014/main" id="{71A91D9C-D790-C5E3-F849-D41F7E0EF9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37892" name="スライド番号プレースホルダー 3">
            <a:extLst>
              <a:ext uri="{FF2B5EF4-FFF2-40B4-BE49-F238E27FC236}">
                <a16:creationId xmlns:a16="http://schemas.microsoft.com/office/drawing/2014/main" id="{7D1C8282-9AA7-A999-81E5-E62AA7109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40A701-86E2-4C81-811A-61C6EA4CEA9B}" type="slidenum">
              <a:rPr lang="ja-JP" altLang="en-US" sz="1200"/>
              <a:pPr eaLnBrk="1" hangingPunct="1">
                <a:spcBef>
                  <a:spcPct val="0"/>
                </a:spcBef>
              </a:pPr>
              <a:t>8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97707A3-57EA-CF39-F6F9-8E73D5558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56735A5-D106-4468-88BF-756EE33C6B0C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>
            <a:extLst>
              <a:ext uri="{FF2B5EF4-FFF2-40B4-BE49-F238E27FC236}">
                <a16:creationId xmlns:a16="http://schemas.microsoft.com/office/drawing/2014/main" id="{45A0FD27-1492-B740-C0E2-5E6DCF823B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>
            <a:extLst>
              <a:ext uri="{FF2B5EF4-FFF2-40B4-BE49-F238E27FC236}">
                <a16:creationId xmlns:a16="http://schemas.microsoft.com/office/drawing/2014/main" id="{046301A9-6F2F-588F-9085-517204AF6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8916" name="スライド番号プレースホルダー 3">
            <a:extLst>
              <a:ext uri="{FF2B5EF4-FFF2-40B4-BE49-F238E27FC236}">
                <a16:creationId xmlns:a16="http://schemas.microsoft.com/office/drawing/2014/main" id="{ED1D58A6-8111-1529-49F4-D0590D8BE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8A7EBE-7A4C-4B4B-A39F-1AAB0626CD69}" type="slidenum">
              <a:rPr lang="ja-JP" altLang="en-US" sz="1200"/>
              <a:pPr eaLnBrk="1" hangingPunct="1">
                <a:spcBef>
                  <a:spcPct val="0"/>
                </a:spcBef>
              </a:pPr>
              <a:t>16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6D6DC1-46D2-5DCC-8D94-0D8CE580D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4A04C36-E348-482F-B7DA-4E40030C5DB6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>
            <a:extLst>
              <a:ext uri="{FF2B5EF4-FFF2-40B4-BE49-F238E27FC236}">
                <a16:creationId xmlns:a16="http://schemas.microsoft.com/office/drawing/2014/main" id="{66FF6BFB-F7A4-1240-4347-8919A9B046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>
            <a:extLst>
              <a:ext uri="{FF2B5EF4-FFF2-40B4-BE49-F238E27FC236}">
                <a16:creationId xmlns:a16="http://schemas.microsoft.com/office/drawing/2014/main" id="{2913049E-B3C1-57B2-71E2-C5D04479F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9940" name="スライド番号プレースホルダー 3">
            <a:extLst>
              <a:ext uri="{FF2B5EF4-FFF2-40B4-BE49-F238E27FC236}">
                <a16:creationId xmlns:a16="http://schemas.microsoft.com/office/drawing/2014/main" id="{7F017FE9-EF1C-22A0-A076-62F969586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F31600-6DCE-4DFF-985F-2B4FFFF68504}" type="slidenum">
              <a:rPr lang="ja-JP" altLang="en-US" sz="1200"/>
              <a:pPr eaLnBrk="1" hangingPunct="1">
                <a:spcBef>
                  <a:spcPct val="0"/>
                </a:spcBef>
              </a:pPr>
              <a:t>17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E301F26-D856-F432-6736-FB428682B5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BB5C7F6-2758-4482-8658-0BDE073ACD13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>
            <a:extLst>
              <a:ext uri="{FF2B5EF4-FFF2-40B4-BE49-F238E27FC236}">
                <a16:creationId xmlns:a16="http://schemas.microsoft.com/office/drawing/2014/main" id="{7690B4B4-5170-FB8F-D7DD-1D2C8C200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56A2B4A9-A4CD-F3CC-93A7-17CCEDAC46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0964" name="スライド番号プレースホルダー 3">
            <a:extLst>
              <a:ext uri="{FF2B5EF4-FFF2-40B4-BE49-F238E27FC236}">
                <a16:creationId xmlns:a16="http://schemas.microsoft.com/office/drawing/2014/main" id="{4BA72F35-546E-F20F-C814-25B8A454D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09C3D8-EC3D-4F29-A6B3-AD2155376C72}" type="slidenum">
              <a:rPr lang="ja-JP" altLang="en-US" sz="1200"/>
              <a:pPr eaLnBrk="1" hangingPunct="1">
                <a:spcBef>
                  <a:spcPct val="0"/>
                </a:spcBef>
              </a:pPr>
              <a:t>18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A9AE52-D49D-F561-0D87-71276ECC7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C1986F9-A250-4023-922D-9E68357B1C61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>
            <a:extLst>
              <a:ext uri="{FF2B5EF4-FFF2-40B4-BE49-F238E27FC236}">
                <a16:creationId xmlns:a16="http://schemas.microsoft.com/office/drawing/2014/main" id="{875652BB-C76E-2310-E604-D97ABF0FF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>
            <a:extLst>
              <a:ext uri="{FF2B5EF4-FFF2-40B4-BE49-F238E27FC236}">
                <a16:creationId xmlns:a16="http://schemas.microsoft.com/office/drawing/2014/main" id="{0C567CD7-7B7D-0C6C-0135-D27D54D5F8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988" name="スライド番号プレースホルダー 3">
            <a:extLst>
              <a:ext uri="{FF2B5EF4-FFF2-40B4-BE49-F238E27FC236}">
                <a16:creationId xmlns:a16="http://schemas.microsoft.com/office/drawing/2014/main" id="{974F683D-068F-50C2-7A0C-08C46EC6E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74768" indent="-297863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93078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69983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46889" indent="-237639" defTabSz="834992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615656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84423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53190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4021958" indent="-237639" defTabSz="834992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4F64C5-4880-40B1-B146-D14D0C40A66C}" type="slidenum">
              <a:rPr lang="ja-JP" altLang="en-US" sz="1200"/>
              <a:pPr eaLnBrk="1" hangingPunct="1">
                <a:spcBef>
                  <a:spcPct val="0"/>
                </a:spcBef>
              </a:pPr>
              <a:t>19</a:t>
            </a:fld>
            <a:endParaRPr lang="ja-JP" altLang="en-US" sz="12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B2C5E6-000E-9DDF-094E-82C72A0C2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DFAFFA9-D766-4FA2-B603-D00524EE5AC9}" type="datetime1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A9D32-E0D5-1FEE-4A3A-3C470EE2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176A-10C0-4BCB-97D9-DA4078DB6FB5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B01B2-F13B-AD6C-3814-E3E66DF5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A5DAB-0E4F-0084-AF18-223D9E0A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5BD41-3500-40C2-BA24-AB14120565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55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BB204-1CAA-77FB-47C0-13C05F6C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CDCB-14F2-4490-9D9D-CC20454A671F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4977-A4D9-E557-ED07-68ACDC60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BB60-CD46-5FE1-440F-EC280F56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57523-F19B-4995-9849-0E69F81FF9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70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7D2C-118C-4DDF-48E1-10589BAC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649F-A90A-4ADD-BEBD-4B0EBAD24E65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8BEC-EFE4-75B4-3F2A-9D162C82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5B4F5-8B1F-E40C-180B-484D21F0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6754B-EFB4-4144-BE72-77DB4F5C23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337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00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DD669-C364-B6C6-F3E0-554BA818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08F0-9C57-4436-A62A-A7E512F8B54B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CFAB-D270-ADD5-F90F-62C30F6C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7E9C-4C55-AD3D-C69B-A73BEC2C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39965-7215-4D54-82B8-ABAE90046E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2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537C7AC5-FD75-CD24-BA64-D55DE69D3952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BF8A1728-785D-9E4D-C0D5-8EE9BFE40B66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104A24D1-3AAD-7CF4-A22C-04936E8FCA0C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371601"/>
            <a:ext cx="7772400" cy="2505075"/>
          </a:xfrm>
        </p:spPr>
        <p:txBody>
          <a:bodyPr/>
          <a:lstStyle>
            <a:lvl1pPr algn="ctr" defTabSz="9142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2FF861-54DB-B55E-F635-56C34DF2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7230-8D14-4E15-AF6B-4177680A8424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FA3618-3915-038E-2F49-508DAC5B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4788B6-77DA-E16F-4605-AC4E860A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CF48-2D0A-44B9-A7E3-AD51BE652F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6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FC77B6-536F-6FF4-1AA6-7053EE8361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2FFC-3C52-42B0-A533-76DCD5AF3229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BCDA8-2A02-2951-4423-6904FFC7E8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2056-2735-FDFA-828E-DC75BF09CA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6CB643-BD77-4D5D-B3E5-9D94DE6560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22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9"/>
            <a:ext cx="4041648" cy="39136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5" y="2212849"/>
            <a:ext cx="4041648" cy="3913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5153-01F7-2A6E-72A8-79D2AC58C5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5A5-9D0C-49AF-8376-D862E029EF7E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95FD6B-8FAD-E065-3BB5-DD1BDA4E1F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846C5-16A3-0C1B-104F-5F4ED6861A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8C395E0-5259-4325-B5F3-A5A8044555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06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C9BAA4-EDE4-80F4-1097-540F0945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2E62-06D1-479A-BB18-95510104C241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9A86D2-DBEF-D4DB-3D30-FBA5DA70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EAA370-368D-EA0C-81FE-B5E2AEC9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1136-0890-45B1-BCBB-E167D4F374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010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D17A9-32BC-2864-ED23-FA3DE940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628A-A867-4937-BBE5-207DB6F9C51A}" type="datetime1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9DB67-982D-4903-7586-FF8D4C9C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5053A-B8ED-A9CF-7A0B-089C7873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45B73F8B-60D1-4286-B493-A157E3F70D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43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E2ECD8-9F67-D94B-0520-34F343CF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8CCB-BFCF-4F4A-9CD2-96FE35486894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D9641-8E56-73B7-B5D2-43F5AB1D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96B4E-D152-1788-9881-6573F4B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7812B-7C0E-4B2E-BA04-5C1408F61F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97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5E2DC2-9AAA-8002-8B77-529BBD35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2968-3FA0-4001-ADCE-D7134A4FF988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143DA2-7D20-5CC3-1BC0-94981214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9CF184-9648-C30A-405C-DD6350FE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D887-A493-4F70-B13E-845D164D25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511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9E079-9277-1E5D-A752-CA759F23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28" tIns="45715" rIns="91428" bIns="45715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03BC1DA-F0D9-E1FF-393B-F514B358D5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D4CB-654D-AD0E-A865-5EA45CE3B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28" tIns="45715" rIns="45715" bIns="45715" rtlCol="0" anchor="ctr"/>
          <a:lstStyle>
            <a:lvl1pPr algn="r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8109C0A3-3C8B-447D-B61B-6EEA3C828944}" type="datetimeFigureOut">
              <a:rPr lang="ja-JP" altLang="en-US"/>
              <a:pPr>
                <a:defRPr/>
              </a:pPr>
              <a:t>2025/3/25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4BA-C811-38AA-45C9-CAB5D1CEF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15" tIns="45715" rIns="91428" bIns="45715" rtlCol="0" anchor="ctr"/>
          <a:lstStyle>
            <a:lvl1pPr algn="l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44D44-7824-E2A0-A988-88F6BC968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28" tIns="45715" rIns="45715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</a:lstStyle>
          <a:p>
            <a:fld id="{EF36CC42-88E0-4F8D-A5A1-511E3215E63E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EB8506-6E7F-E74B-D272-F07E90CB3037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9142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F885C-401C-3B60-9D8D-58806589D026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61" r:id="rId7"/>
    <p:sldLayoutId id="2147483856" r:id="rId8"/>
    <p:sldLayoutId id="2147483857" r:id="rId9"/>
    <p:sldLayoutId id="2147483858" r:id="rId10"/>
    <p:sldLayoutId id="2147483859" r:id="rId11"/>
    <p:sldLayoutId id="2147483862" r:id="rId12"/>
  </p:sldLayoutIdLst>
  <p:txStyles>
    <p:titleStyle>
      <a:lvl1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2pPr>
      <a:lvl3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3pPr>
      <a:lvl4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4pPr>
      <a:lvl5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5pPr>
      <a:lvl6pPr marL="4572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6pPr>
      <a:lvl7pPr marL="9144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7pPr>
      <a:lvl8pPr marL="13716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8pPr>
      <a:lvl9pPr marL="18288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289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1CF2E-63EE-3256-3E80-227088F4E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12" y="2073275"/>
            <a:ext cx="7975048" cy="2117725"/>
          </a:xfrm>
        </p:spPr>
        <p:txBody>
          <a:bodyPr/>
          <a:lstStyle/>
          <a:p>
            <a:pPr defTabSz="914287" eaLnBrk="1" fontAlgn="auto" hangingPunct="1">
              <a:spcAft>
                <a:spcPts val="0"/>
              </a:spcAft>
              <a:defRPr/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こころが苦しくなったときの</a:t>
            </a:r>
            <a:br>
              <a:rPr lang="en-US" altLang="ja-JP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対応を知ろう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8">
            <a:extLst>
              <a:ext uri="{FF2B5EF4-FFF2-40B4-BE49-F238E27FC236}">
                <a16:creationId xmlns:a16="http://schemas.microsoft.com/office/drawing/2014/main" id="{B72B2342-0E16-9F3B-693A-49A40AB4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E95F8E5-9DEF-0591-5A0D-6212DED8CC24}"/>
              </a:ext>
            </a:extLst>
          </p:cNvPr>
          <p:cNvSpPr/>
          <p:nvPr/>
        </p:nvSpPr>
        <p:spPr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6 w 10086272"/>
              <a:gd name="connsiteY20" fmla="*/ 4701333 h 6455479"/>
              <a:gd name="connsiteX21" fmla="*/ 3362172 w 10086272"/>
              <a:gd name="connsiteY21" fmla="*/ 5038217 h 6455479"/>
              <a:gd name="connsiteX22" fmla="*/ 3699056 w 10086272"/>
              <a:gd name="connsiteY22" fmla="*/ 5375101 h 6455479"/>
              <a:gd name="connsiteX23" fmla="*/ 4035936 w 10086272"/>
              <a:gd name="connsiteY23" fmla="*/ 5038217 h 6455479"/>
              <a:gd name="connsiteX24" fmla="*/ 3699056 w 10086272"/>
              <a:gd name="connsiteY24" fmla="*/ 4701333 h 6455479"/>
              <a:gd name="connsiteX25" fmla="*/ 2451302 w 10086272"/>
              <a:gd name="connsiteY25" fmla="*/ 3661805 h 6455479"/>
              <a:gd name="connsiteX26" fmla="*/ 2114417 w 10086272"/>
              <a:gd name="connsiteY26" fmla="*/ 3998689 h 6455479"/>
              <a:gd name="connsiteX27" fmla="*/ 2451302 w 10086272"/>
              <a:gd name="connsiteY27" fmla="*/ 4335573 h 6455479"/>
              <a:gd name="connsiteX28" fmla="*/ 2788186 w 10086272"/>
              <a:gd name="connsiteY28" fmla="*/ 3998689 h 6455479"/>
              <a:gd name="connsiteX29" fmla="*/ 2451302 w 10086272"/>
              <a:gd name="connsiteY29" fmla="*/ 3661805 h 6455479"/>
              <a:gd name="connsiteX30" fmla="*/ 832908 w 10086272"/>
              <a:gd name="connsiteY30" fmla="*/ 3661805 h 6455479"/>
              <a:gd name="connsiteX31" fmla="*/ 313144 w 10086272"/>
              <a:gd name="connsiteY31" fmla="*/ 4181569 h 6455479"/>
              <a:gd name="connsiteX32" fmla="*/ 832908 w 10086272"/>
              <a:gd name="connsiteY32" fmla="*/ 4701333 h 6455479"/>
              <a:gd name="connsiteX33" fmla="*/ 1352672 w 10086272"/>
              <a:gd name="connsiteY33" fmla="*/ 4181569 h 6455479"/>
              <a:gd name="connsiteX34" fmla="*/ 832908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4390657 w 10086272"/>
              <a:gd name="connsiteY50" fmla="*/ 2658919 h 6455479"/>
              <a:gd name="connsiteX51" fmla="*/ 4029710 w 10086272"/>
              <a:gd name="connsiteY51" fmla="*/ 3019866 h 6455479"/>
              <a:gd name="connsiteX52" fmla="*/ 4390657 w 10086272"/>
              <a:gd name="connsiteY52" fmla="*/ 3380813 h 6455479"/>
              <a:gd name="connsiteX53" fmla="*/ 4751604 w 10086272"/>
              <a:gd name="connsiteY53" fmla="*/ 3019866 h 6455479"/>
              <a:gd name="connsiteX54" fmla="*/ 4390657 w 10086272"/>
              <a:gd name="connsiteY54" fmla="*/ 2658919 h 6455479"/>
              <a:gd name="connsiteX55" fmla="*/ 6514048 w 10086272"/>
              <a:gd name="connsiteY55" fmla="*/ 1885298 h 6455479"/>
              <a:gd name="connsiteX56" fmla="*/ 6177164 w 10086272"/>
              <a:gd name="connsiteY56" fmla="*/ 2222182 h 6455479"/>
              <a:gd name="connsiteX57" fmla="*/ 6514048 w 10086272"/>
              <a:gd name="connsiteY57" fmla="*/ 2559066 h 6455479"/>
              <a:gd name="connsiteX58" fmla="*/ 6850932 w 10086272"/>
              <a:gd name="connsiteY58" fmla="*/ 2222182 h 6455479"/>
              <a:gd name="connsiteX59" fmla="*/ 6514048 w 10086272"/>
              <a:gd name="connsiteY59" fmla="*/ 1885298 h 6455479"/>
              <a:gd name="connsiteX60" fmla="*/ 3242501 w 10086272"/>
              <a:gd name="connsiteY60" fmla="*/ 1797667 h 6455479"/>
              <a:gd name="connsiteX61" fmla="*/ 3009372 w 10086272"/>
              <a:gd name="connsiteY61" fmla="*/ 2030796 h 6455479"/>
              <a:gd name="connsiteX62" fmla="*/ 3242501 w 10086272"/>
              <a:gd name="connsiteY62" fmla="*/ 2263925 h 6455479"/>
              <a:gd name="connsiteX63" fmla="*/ 3475630 w 10086272"/>
              <a:gd name="connsiteY63" fmla="*/ 2030796 h 6455479"/>
              <a:gd name="connsiteX64" fmla="*/ 3242501 w 10086272"/>
              <a:gd name="connsiteY64" fmla="*/ 1797667 h 6455479"/>
              <a:gd name="connsiteX65" fmla="*/ 1483483 w 10086272"/>
              <a:gd name="connsiteY65" fmla="*/ 1258162 h 6455479"/>
              <a:gd name="connsiteX66" fmla="*/ 758055 w 10086272"/>
              <a:gd name="connsiteY66" fmla="*/ 1983589 h 6455479"/>
              <a:gd name="connsiteX67" fmla="*/ 1483483 w 10086272"/>
              <a:gd name="connsiteY67" fmla="*/ 2709018 h 6455479"/>
              <a:gd name="connsiteX68" fmla="*/ 2208912 w 10086272"/>
              <a:gd name="connsiteY68" fmla="*/ 1983589 h 6455479"/>
              <a:gd name="connsiteX69" fmla="*/ 1483483 w 10086272"/>
              <a:gd name="connsiteY69" fmla="*/ 1258162 h 6455479"/>
              <a:gd name="connsiteX70" fmla="*/ 8842339 w 10086272"/>
              <a:gd name="connsiteY70" fmla="*/ 648735 h 6455479"/>
              <a:gd name="connsiteX71" fmla="*/ 8110819 w 10086272"/>
              <a:gd name="connsiteY71" fmla="*/ 1380255 h 6455479"/>
              <a:gd name="connsiteX72" fmla="*/ 8842339 w 10086272"/>
              <a:gd name="connsiteY72" fmla="*/ 2111775 h 6455479"/>
              <a:gd name="connsiteX73" fmla="*/ 9573859 w 10086272"/>
              <a:gd name="connsiteY73" fmla="*/ 1380255 h 6455479"/>
              <a:gd name="connsiteX74" fmla="*/ 8842339 w 10086272"/>
              <a:gd name="connsiteY74" fmla="*/ 648735 h 6455479"/>
              <a:gd name="connsiteX75" fmla="*/ 7084061 w 10086272"/>
              <a:gd name="connsiteY75" fmla="*/ 566777 h 6455479"/>
              <a:gd name="connsiteX76" fmla="*/ 6850932 w 10086272"/>
              <a:gd name="connsiteY76" fmla="*/ 799906 h 6455479"/>
              <a:gd name="connsiteX77" fmla="*/ 7084061 w 10086272"/>
              <a:gd name="connsiteY77" fmla="*/ 1033035 h 6455479"/>
              <a:gd name="connsiteX78" fmla="*/ 7317190 w 10086272"/>
              <a:gd name="connsiteY78" fmla="*/ 799906 h 6455479"/>
              <a:gd name="connsiteX79" fmla="*/ 7084061 w 10086272"/>
              <a:gd name="connsiteY79" fmla="*/ 566777 h 6455479"/>
              <a:gd name="connsiteX80" fmla="*/ 5486363 w 10086272"/>
              <a:gd name="connsiteY80" fmla="*/ 375059 h 6455479"/>
              <a:gd name="connsiteX81" fmla="*/ 5061516 w 10086272"/>
              <a:gd name="connsiteY81" fmla="*/ 799907 h 6455479"/>
              <a:gd name="connsiteX82" fmla="*/ 5486363 w 10086272"/>
              <a:gd name="connsiteY82" fmla="*/ 1224754 h 6455479"/>
              <a:gd name="connsiteX83" fmla="*/ 5911210 w 10086272"/>
              <a:gd name="connsiteY83" fmla="*/ 799907 h 6455479"/>
              <a:gd name="connsiteX84" fmla="*/ 5486363 w 10086272"/>
              <a:gd name="connsiteY84" fmla="*/ 375059 h 6455479"/>
              <a:gd name="connsiteX85" fmla="*/ 700479 w 10086272"/>
              <a:gd name="connsiteY85" fmla="*/ 331102 h 6455479"/>
              <a:gd name="connsiteX86" fmla="*/ 382845 w 10086272"/>
              <a:gd name="connsiteY86" fmla="*/ 648736 h 6455479"/>
              <a:gd name="connsiteX87" fmla="*/ 700479 w 10086272"/>
              <a:gd name="connsiteY87" fmla="*/ 966370 h 6455479"/>
              <a:gd name="connsiteX88" fmla="*/ 1018113 w 10086272"/>
              <a:gd name="connsiteY88" fmla="*/ 648736 h 6455479"/>
              <a:gd name="connsiteX89" fmla="*/ 700479 w 10086272"/>
              <a:gd name="connsiteY89" fmla="*/ 331102 h 6455479"/>
              <a:gd name="connsiteX90" fmla="*/ 3448728 w 10086272"/>
              <a:gd name="connsiteY90" fmla="*/ 259764 h 6455479"/>
              <a:gd name="connsiteX91" fmla="*/ 2900089 w 10086272"/>
              <a:gd name="connsiteY91" fmla="*/ 808405 h 6455479"/>
              <a:gd name="connsiteX92" fmla="*/ 3448728 w 10086272"/>
              <a:gd name="connsiteY92" fmla="*/ 1357045 h 6455479"/>
              <a:gd name="connsiteX93" fmla="*/ 3997365 w 10086272"/>
              <a:gd name="connsiteY93" fmla="*/ 808405 h 6455479"/>
              <a:gd name="connsiteX94" fmla="*/ 3448728 w 10086272"/>
              <a:gd name="connsiteY94" fmla="*/ 259764 h 6455479"/>
              <a:gd name="connsiteX95" fmla="*/ 0 w 10086272"/>
              <a:gd name="connsiteY95" fmla="*/ 0 h 6455479"/>
              <a:gd name="connsiteX96" fmla="*/ 10086272 w 10086272"/>
              <a:gd name="connsiteY96" fmla="*/ 0 h 6455479"/>
              <a:gd name="connsiteX97" fmla="*/ 10086272 w 10086272"/>
              <a:gd name="connsiteY97" fmla="*/ 6455479 h 6455479"/>
              <a:gd name="connsiteX98" fmla="*/ 0 w 10086272"/>
              <a:gd name="connsiteY98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4" y="6139505"/>
                  <a:pt x="2451303" y="5909746"/>
                  <a:pt x="2451303" y="5626324"/>
                </a:cubicBezTo>
                <a:cubicBezTo>
                  <a:pt x="2451303" y="5342902"/>
                  <a:pt x="2221544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6" y="4701333"/>
                </a:moveTo>
                <a:cubicBezTo>
                  <a:pt x="3513000" y="4701333"/>
                  <a:pt x="3362172" y="4852161"/>
                  <a:pt x="3362172" y="5038217"/>
                </a:cubicBezTo>
                <a:cubicBezTo>
                  <a:pt x="3362172" y="5224273"/>
                  <a:pt x="3513000" y="5375101"/>
                  <a:pt x="3699056" y="5375101"/>
                </a:cubicBezTo>
                <a:cubicBezTo>
                  <a:pt x="3885112" y="5375101"/>
                  <a:pt x="4035936" y="5224273"/>
                  <a:pt x="4035936" y="5038217"/>
                </a:cubicBezTo>
                <a:cubicBezTo>
                  <a:pt x="4035936" y="4852161"/>
                  <a:pt x="3885112" y="4701333"/>
                  <a:pt x="3699056" y="4701333"/>
                </a:cubicBezTo>
                <a:close/>
                <a:moveTo>
                  <a:pt x="2451302" y="3661805"/>
                </a:moveTo>
                <a:cubicBezTo>
                  <a:pt x="2265245" y="3661805"/>
                  <a:pt x="2114417" y="3812633"/>
                  <a:pt x="2114417" y="3998689"/>
                </a:cubicBezTo>
                <a:cubicBezTo>
                  <a:pt x="2114417" y="4184745"/>
                  <a:pt x="2265245" y="4335573"/>
                  <a:pt x="2451302" y="4335573"/>
                </a:cubicBezTo>
                <a:cubicBezTo>
                  <a:pt x="2637358" y="4335573"/>
                  <a:pt x="2788186" y="4184745"/>
                  <a:pt x="2788186" y="3998689"/>
                </a:cubicBezTo>
                <a:cubicBezTo>
                  <a:pt x="2788186" y="3812633"/>
                  <a:pt x="2637358" y="3661805"/>
                  <a:pt x="2451302" y="3661805"/>
                </a:cubicBezTo>
                <a:close/>
                <a:moveTo>
                  <a:pt x="832908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8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8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4390657" y="2658919"/>
                </a:moveTo>
                <a:cubicBezTo>
                  <a:pt x="4191311" y="2658919"/>
                  <a:pt x="4029710" y="2820520"/>
                  <a:pt x="4029710" y="3019866"/>
                </a:cubicBezTo>
                <a:cubicBezTo>
                  <a:pt x="4029710" y="3219212"/>
                  <a:pt x="4191311" y="3380813"/>
                  <a:pt x="4390657" y="3380813"/>
                </a:cubicBezTo>
                <a:cubicBezTo>
                  <a:pt x="4590003" y="3380813"/>
                  <a:pt x="4751604" y="3219212"/>
                  <a:pt x="4751604" y="3019866"/>
                </a:cubicBezTo>
                <a:cubicBezTo>
                  <a:pt x="4751604" y="2820520"/>
                  <a:pt x="4590003" y="2658919"/>
                  <a:pt x="4390657" y="2658919"/>
                </a:cubicBezTo>
                <a:close/>
                <a:moveTo>
                  <a:pt x="6514048" y="1885298"/>
                </a:moveTo>
                <a:cubicBezTo>
                  <a:pt x="6327992" y="1885298"/>
                  <a:pt x="6177164" y="2036125"/>
                  <a:pt x="6177164" y="2222182"/>
                </a:cubicBezTo>
                <a:cubicBezTo>
                  <a:pt x="6177164" y="2408237"/>
                  <a:pt x="6327992" y="2559066"/>
                  <a:pt x="6514048" y="2559066"/>
                </a:cubicBezTo>
                <a:cubicBezTo>
                  <a:pt x="6700104" y="2559066"/>
                  <a:pt x="6850932" y="2408237"/>
                  <a:pt x="6850932" y="2222182"/>
                </a:cubicBezTo>
                <a:cubicBezTo>
                  <a:pt x="6850932" y="2036125"/>
                  <a:pt x="6700104" y="1885298"/>
                  <a:pt x="6514048" y="1885298"/>
                </a:cubicBezTo>
                <a:close/>
                <a:moveTo>
                  <a:pt x="3242501" y="1797667"/>
                </a:moveTo>
                <a:cubicBezTo>
                  <a:pt x="3113747" y="1797667"/>
                  <a:pt x="3009372" y="1902042"/>
                  <a:pt x="3009372" y="2030796"/>
                </a:cubicBezTo>
                <a:cubicBezTo>
                  <a:pt x="3009372" y="2159550"/>
                  <a:pt x="3113747" y="2263925"/>
                  <a:pt x="3242501" y="2263925"/>
                </a:cubicBezTo>
                <a:cubicBezTo>
                  <a:pt x="3371255" y="2263925"/>
                  <a:pt x="3475630" y="2159550"/>
                  <a:pt x="3475630" y="2030796"/>
                </a:cubicBezTo>
                <a:cubicBezTo>
                  <a:pt x="3475630" y="1902042"/>
                  <a:pt x="3371255" y="1797667"/>
                  <a:pt x="3242501" y="1797667"/>
                </a:cubicBezTo>
                <a:close/>
                <a:moveTo>
                  <a:pt x="1483483" y="1258162"/>
                </a:moveTo>
                <a:cubicBezTo>
                  <a:pt x="1082840" y="1258162"/>
                  <a:pt x="758055" y="1582947"/>
                  <a:pt x="758055" y="1983589"/>
                </a:cubicBezTo>
                <a:cubicBezTo>
                  <a:pt x="758055" y="2384234"/>
                  <a:pt x="1082840" y="2709018"/>
                  <a:pt x="1483483" y="2709018"/>
                </a:cubicBezTo>
                <a:cubicBezTo>
                  <a:pt x="1884126" y="2709018"/>
                  <a:pt x="2208912" y="2384234"/>
                  <a:pt x="2208912" y="1983589"/>
                </a:cubicBezTo>
                <a:cubicBezTo>
                  <a:pt x="2208912" y="1582947"/>
                  <a:pt x="1884126" y="1258162"/>
                  <a:pt x="1483483" y="1258162"/>
                </a:cubicBezTo>
                <a:close/>
                <a:moveTo>
                  <a:pt x="8842339" y="648735"/>
                </a:moveTo>
                <a:cubicBezTo>
                  <a:pt x="8438332" y="648735"/>
                  <a:pt x="8110819" y="976248"/>
                  <a:pt x="8110819" y="1380255"/>
                </a:cubicBezTo>
                <a:cubicBezTo>
                  <a:pt x="8110819" y="1784262"/>
                  <a:pt x="8438332" y="2111775"/>
                  <a:pt x="8842339" y="2111775"/>
                </a:cubicBezTo>
                <a:cubicBezTo>
                  <a:pt x="9246346" y="2111775"/>
                  <a:pt x="9573859" y="1784262"/>
                  <a:pt x="9573859" y="1380255"/>
                </a:cubicBezTo>
                <a:cubicBezTo>
                  <a:pt x="9573859" y="976248"/>
                  <a:pt x="9246346" y="648735"/>
                  <a:pt x="8842339" y="648735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8" y="259764"/>
                </a:moveTo>
                <a:cubicBezTo>
                  <a:pt x="3145723" y="259764"/>
                  <a:pt x="2900089" y="505398"/>
                  <a:pt x="2900089" y="808405"/>
                </a:cubicBezTo>
                <a:cubicBezTo>
                  <a:pt x="2900089" y="1111411"/>
                  <a:pt x="3145723" y="1357045"/>
                  <a:pt x="3448728" y="1357045"/>
                </a:cubicBezTo>
                <a:cubicBezTo>
                  <a:pt x="3751735" y="1357045"/>
                  <a:pt x="3997365" y="1111411"/>
                  <a:pt x="3997365" y="808405"/>
                </a:cubicBezTo>
                <a:cubicBezTo>
                  <a:pt x="3997365" y="505398"/>
                  <a:pt x="3751735" y="259764"/>
                  <a:pt x="3448728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C671CF-B636-65B4-0A23-AD3E1C57E084}"/>
              </a:ext>
            </a:extLst>
          </p:cNvPr>
          <p:cNvSpPr/>
          <p:nvPr/>
        </p:nvSpPr>
        <p:spPr>
          <a:xfrm>
            <a:off x="263525" y="6315075"/>
            <a:ext cx="8620125" cy="32543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6A7D28-ED0D-43FE-78B3-03EC918E6205}"/>
              </a:ext>
            </a:extLst>
          </p:cNvPr>
          <p:cNvSpPr/>
          <p:nvPr/>
        </p:nvSpPr>
        <p:spPr>
          <a:xfrm>
            <a:off x="263525" y="6346825"/>
            <a:ext cx="8620125" cy="261938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円/楕円 1">
            <a:extLst>
              <a:ext uri="{FF2B5EF4-FFF2-40B4-BE49-F238E27FC236}">
                <a16:creationId xmlns:a16="http://schemas.microsoft.com/office/drawing/2014/main" id="{9578D2EC-93E4-05E5-99D2-EB3EF39AA853}"/>
              </a:ext>
            </a:extLst>
          </p:cNvPr>
          <p:cNvSpPr/>
          <p:nvPr/>
        </p:nvSpPr>
        <p:spPr>
          <a:xfrm>
            <a:off x="3470275" y="2441575"/>
            <a:ext cx="1030288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039B576-802F-72F6-C456-5351FA8FFDD1}"/>
              </a:ext>
            </a:extLst>
          </p:cNvPr>
          <p:cNvSpPr/>
          <p:nvPr/>
        </p:nvSpPr>
        <p:spPr>
          <a:xfrm>
            <a:off x="742950" y="1341438"/>
            <a:ext cx="1535113" cy="1628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ED7BBA4B-D37C-E4F1-E4D9-9E974FBD9842}"/>
              </a:ext>
            </a:extLst>
          </p:cNvPr>
          <p:cNvSpPr/>
          <p:nvPr/>
        </p:nvSpPr>
        <p:spPr>
          <a:xfrm>
            <a:off x="6989763" y="701675"/>
            <a:ext cx="1622425" cy="172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1">
            <a:extLst>
              <a:ext uri="{FF2B5EF4-FFF2-40B4-BE49-F238E27FC236}">
                <a16:creationId xmlns:a16="http://schemas.microsoft.com/office/drawing/2014/main" id="{6F899B5A-AAEB-7979-9A55-654BC8B25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19" y="2174875"/>
            <a:ext cx="3319813" cy="21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</a:t>
            </a:r>
          </a:p>
        </p:txBody>
      </p:sp>
    </p:spTree>
  </p:cSld>
  <p:clrMapOvr>
    <a:masterClrMapping/>
  </p:clrMapOvr>
  <p:transition spd="slow" advClick="0" advTm="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7">
            <a:extLst>
              <a:ext uri="{FF2B5EF4-FFF2-40B4-BE49-F238E27FC236}">
                <a16:creationId xmlns:a16="http://schemas.microsoft.com/office/drawing/2014/main" id="{67C93837-E163-E0D5-C216-9BC96B122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E66F974-3522-1AA3-2B4E-9674E9E106E0}"/>
              </a:ext>
            </a:extLst>
          </p:cNvPr>
          <p:cNvSpPr/>
          <p:nvPr/>
        </p:nvSpPr>
        <p:spPr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7 w 10086272"/>
              <a:gd name="connsiteY20" fmla="*/ 4701333 h 6455479"/>
              <a:gd name="connsiteX21" fmla="*/ 3362173 w 10086272"/>
              <a:gd name="connsiteY21" fmla="*/ 5038217 h 6455479"/>
              <a:gd name="connsiteX22" fmla="*/ 3699057 w 10086272"/>
              <a:gd name="connsiteY22" fmla="*/ 5375101 h 6455479"/>
              <a:gd name="connsiteX23" fmla="*/ 4035936 w 10086272"/>
              <a:gd name="connsiteY23" fmla="*/ 5038217 h 6455479"/>
              <a:gd name="connsiteX24" fmla="*/ 3699057 w 10086272"/>
              <a:gd name="connsiteY24" fmla="*/ 4701333 h 6455479"/>
              <a:gd name="connsiteX25" fmla="*/ 2451303 w 10086272"/>
              <a:gd name="connsiteY25" fmla="*/ 3661805 h 6455479"/>
              <a:gd name="connsiteX26" fmla="*/ 2114418 w 10086272"/>
              <a:gd name="connsiteY26" fmla="*/ 3998689 h 6455479"/>
              <a:gd name="connsiteX27" fmla="*/ 2451303 w 10086272"/>
              <a:gd name="connsiteY27" fmla="*/ 4335573 h 6455479"/>
              <a:gd name="connsiteX28" fmla="*/ 2788187 w 10086272"/>
              <a:gd name="connsiteY28" fmla="*/ 3998689 h 6455479"/>
              <a:gd name="connsiteX29" fmla="*/ 2451303 w 10086272"/>
              <a:gd name="connsiteY29" fmla="*/ 3661805 h 6455479"/>
              <a:gd name="connsiteX30" fmla="*/ 832909 w 10086272"/>
              <a:gd name="connsiteY30" fmla="*/ 3661805 h 6455479"/>
              <a:gd name="connsiteX31" fmla="*/ 313144 w 10086272"/>
              <a:gd name="connsiteY31" fmla="*/ 4181569 h 6455479"/>
              <a:gd name="connsiteX32" fmla="*/ 832909 w 10086272"/>
              <a:gd name="connsiteY32" fmla="*/ 4701333 h 6455479"/>
              <a:gd name="connsiteX33" fmla="*/ 1352672 w 10086272"/>
              <a:gd name="connsiteY33" fmla="*/ 4181569 h 6455479"/>
              <a:gd name="connsiteX34" fmla="*/ 832909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6514048 w 10086272"/>
              <a:gd name="connsiteY50" fmla="*/ 1885299 h 6455479"/>
              <a:gd name="connsiteX51" fmla="*/ 6177164 w 10086272"/>
              <a:gd name="connsiteY51" fmla="*/ 2222182 h 6455479"/>
              <a:gd name="connsiteX52" fmla="*/ 6514048 w 10086272"/>
              <a:gd name="connsiteY52" fmla="*/ 2559067 h 6455479"/>
              <a:gd name="connsiteX53" fmla="*/ 6850932 w 10086272"/>
              <a:gd name="connsiteY53" fmla="*/ 2222182 h 6455479"/>
              <a:gd name="connsiteX54" fmla="*/ 6514048 w 10086272"/>
              <a:gd name="connsiteY54" fmla="*/ 1885299 h 6455479"/>
              <a:gd name="connsiteX55" fmla="*/ 3242502 w 10086272"/>
              <a:gd name="connsiteY55" fmla="*/ 1797667 h 6455479"/>
              <a:gd name="connsiteX56" fmla="*/ 3009372 w 10086272"/>
              <a:gd name="connsiteY56" fmla="*/ 2030796 h 6455479"/>
              <a:gd name="connsiteX57" fmla="*/ 3242502 w 10086272"/>
              <a:gd name="connsiteY57" fmla="*/ 2263925 h 6455479"/>
              <a:gd name="connsiteX58" fmla="*/ 3475631 w 10086272"/>
              <a:gd name="connsiteY58" fmla="*/ 2030796 h 6455479"/>
              <a:gd name="connsiteX59" fmla="*/ 3242502 w 10086272"/>
              <a:gd name="connsiteY59" fmla="*/ 1797667 h 6455479"/>
              <a:gd name="connsiteX60" fmla="*/ 7084061 w 10086272"/>
              <a:gd name="connsiteY60" fmla="*/ 566777 h 6455479"/>
              <a:gd name="connsiteX61" fmla="*/ 6850932 w 10086272"/>
              <a:gd name="connsiteY61" fmla="*/ 799906 h 6455479"/>
              <a:gd name="connsiteX62" fmla="*/ 7084061 w 10086272"/>
              <a:gd name="connsiteY62" fmla="*/ 1033035 h 6455479"/>
              <a:gd name="connsiteX63" fmla="*/ 7317190 w 10086272"/>
              <a:gd name="connsiteY63" fmla="*/ 799906 h 6455479"/>
              <a:gd name="connsiteX64" fmla="*/ 7084061 w 10086272"/>
              <a:gd name="connsiteY64" fmla="*/ 566777 h 6455479"/>
              <a:gd name="connsiteX65" fmla="*/ 5486363 w 10086272"/>
              <a:gd name="connsiteY65" fmla="*/ 375059 h 6455479"/>
              <a:gd name="connsiteX66" fmla="*/ 5061516 w 10086272"/>
              <a:gd name="connsiteY66" fmla="*/ 799907 h 6455479"/>
              <a:gd name="connsiteX67" fmla="*/ 5486363 w 10086272"/>
              <a:gd name="connsiteY67" fmla="*/ 1224754 h 6455479"/>
              <a:gd name="connsiteX68" fmla="*/ 5911210 w 10086272"/>
              <a:gd name="connsiteY68" fmla="*/ 799907 h 6455479"/>
              <a:gd name="connsiteX69" fmla="*/ 5486363 w 10086272"/>
              <a:gd name="connsiteY69" fmla="*/ 375059 h 6455479"/>
              <a:gd name="connsiteX70" fmla="*/ 700479 w 10086272"/>
              <a:gd name="connsiteY70" fmla="*/ 331102 h 6455479"/>
              <a:gd name="connsiteX71" fmla="*/ 382845 w 10086272"/>
              <a:gd name="connsiteY71" fmla="*/ 648736 h 6455479"/>
              <a:gd name="connsiteX72" fmla="*/ 700479 w 10086272"/>
              <a:gd name="connsiteY72" fmla="*/ 966370 h 6455479"/>
              <a:gd name="connsiteX73" fmla="*/ 1018113 w 10086272"/>
              <a:gd name="connsiteY73" fmla="*/ 648736 h 6455479"/>
              <a:gd name="connsiteX74" fmla="*/ 700479 w 10086272"/>
              <a:gd name="connsiteY74" fmla="*/ 331102 h 6455479"/>
              <a:gd name="connsiteX75" fmla="*/ 3448729 w 10086272"/>
              <a:gd name="connsiteY75" fmla="*/ 259764 h 6455479"/>
              <a:gd name="connsiteX76" fmla="*/ 2900090 w 10086272"/>
              <a:gd name="connsiteY76" fmla="*/ 808405 h 6455479"/>
              <a:gd name="connsiteX77" fmla="*/ 3448729 w 10086272"/>
              <a:gd name="connsiteY77" fmla="*/ 1357045 h 6455479"/>
              <a:gd name="connsiteX78" fmla="*/ 3997365 w 10086272"/>
              <a:gd name="connsiteY78" fmla="*/ 808405 h 6455479"/>
              <a:gd name="connsiteX79" fmla="*/ 3448729 w 10086272"/>
              <a:gd name="connsiteY79" fmla="*/ 259764 h 6455479"/>
              <a:gd name="connsiteX80" fmla="*/ 0 w 10086272"/>
              <a:gd name="connsiteY80" fmla="*/ 0 h 6455479"/>
              <a:gd name="connsiteX81" fmla="*/ 10086272 w 10086272"/>
              <a:gd name="connsiteY81" fmla="*/ 0 h 6455479"/>
              <a:gd name="connsiteX82" fmla="*/ 10086272 w 10086272"/>
              <a:gd name="connsiteY82" fmla="*/ 6455479 h 6455479"/>
              <a:gd name="connsiteX83" fmla="*/ 0 w 10086272"/>
              <a:gd name="connsiteY83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5" y="6139505"/>
                  <a:pt x="2451303" y="5909746"/>
                  <a:pt x="2451303" y="5626324"/>
                </a:cubicBezTo>
                <a:cubicBezTo>
                  <a:pt x="2451303" y="5342902"/>
                  <a:pt x="2221545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7" y="4701333"/>
                </a:moveTo>
                <a:cubicBezTo>
                  <a:pt x="3513001" y="4701333"/>
                  <a:pt x="3362173" y="4852161"/>
                  <a:pt x="3362173" y="5038217"/>
                </a:cubicBezTo>
                <a:cubicBezTo>
                  <a:pt x="3362173" y="5224273"/>
                  <a:pt x="3513001" y="5375101"/>
                  <a:pt x="3699057" y="5375101"/>
                </a:cubicBezTo>
                <a:cubicBezTo>
                  <a:pt x="3885113" y="5375101"/>
                  <a:pt x="4035936" y="5224273"/>
                  <a:pt x="4035936" y="5038217"/>
                </a:cubicBezTo>
                <a:cubicBezTo>
                  <a:pt x="4035936" y="4852161"/>
                  <a:pt x="3885113" y="4701333"/>
                  <a:pt x="3699057" y="4701333"/>
                </a:cubicBezTo>
                <a:close/>
                <a:moveTo>
                  <a:pt x="2451303" y="3661805"/>
                </a:moveTo>
                <a:cubicBezTo>
                  <a:pt x="2265246" y="3661805"/>
                  <a:pt x="2114418" y="3812633"/>
                  <a:pt x="2114418" y="3998689"/>
                </a:cubicBezTo>
                <a:cubicBezTo>
                  <a:pt x="2114418" y="4184745"/>
                  <a:pt x="2265246" y="4335573"/>
                  <a:pt x="2451303" y="4335573"/>
                </a:cubicBezTo>
                <a:cubicBezTo>
                  <a:pt x="2637359" y="4335573"/>
                  <a:pt x="2788187" y="4184745"/>
                  <a:pt x="2788187" y="3998689"/>
                </a:cubicBezTo>
                <a:cubicBezTo>
                  <a:pt x="2788187" y="3812633"/>
                  <a:pt x="2637359" y="3661805"/>
                  <a:pt x="2451303" y="3661805"/>
                </a:cubicBezTo>
                <a:close/>
                <a:moveTo>
                  <a:pt x="832909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9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9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6514048" y="1885299"/>
                </a:moveTo>
                <a:cubicBezTo>
                  <a:pt x="6327992" y="1885299"/>
                  <a:pt x="6177164" y="2036125"/>
                  <a:pt x="6177164" y="2222182"/>
                </a:cubicBezTo>
                <a:cubicBezTo>
                  <a:pt x="6177164" y="2408238"/>
                  <a:pt x="6327992" y="2559067"/>
                  <a:pt x="6514048" y="2559067"/>
                </a:cubicBezTo>
                <a:cubicBezTo>
                  <a:pt x="6700104" y="2559067"/>
                  <a:pt x="6850932" y="2408238"/>
                  <a:pt x="6850932" y="2222182"/>
                </a:cubicBezTo>
                <a:cubicBezTo>
                  <a:pt x="6850932" y="2036125"/>
                  <a:pt x="6700104" y="1885299"/>
                  <a:pt x="6514048" y="1885299"/>
                </a:cubicBezTo>
                <a:close/>
                <a:moveTo>
                  <a:pt x="3242502" y="1797667"/>
                </a:moveTo>
                <a:cubicBezTo>
                  <a:pt x="3113748" y="1797667"/>
                  <a:pt x="3009372" y="1902043"/>
                  <a:pt x="3009372" y="2030796"/>
                </a:cubicBezTo>
                <a:cubicBezTo>
                  <a:pt x="3009372" y="2159550"/>
                  <a:pt x="3113748" y="2263925"/>
                  <a:pt x="3242502" y="2263925"/>
                </a:cubicBezTo>
                <a:cubicBezTo>
                  <a:pt x="3371256" y="2263925"/>
                  <a:pt x="3475631" y="2159550"/>
                  <a:pt x="3475631" y="2030796"/>
                </a:cubicBezTo>
                <a:cubicBezTo>
                  <a:pt x="3475631" y="1902043"/>
                  <a:pt x="3371256" y="1797667"/>
                  <a:pt x="3242502" y="1797667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9" y="259764"/>
                </a:moveTo>
                <a:cubicBezTo>
                  <a:pt x="3145724" y="259764"/>
                  <a:pt x="2900090" y="505398"/>
                  <a:pt x="2900090" y="808405"/>
                </a:cubicBezTo>
                <a:cubicBezTo>
                  <a:pt x="2900090" y="1111411"/>
                  <a:pt x="3145724" y="1357045"/>
                  <a:pt x="3448729" y="1357045"/>
                </a:cubicBezTo>
                <a:cubicBezTo>
                  <a:pt x="3751736" y="1357045"/>
                  <a:pt x="3997365" y="1111411"/>
                  <a:pt x="3997365" y="808405"/>
                </a:cubicBezTo>
                <a:cubicBezTo>
                  <a:pt x="3997365" y="505398"/>
                  <a:pt x="3751736" y="259764"/>
                  <a:pt x="3448729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EC58AF-964B-0914-D26D-81964DF48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6056313"/>
            <a:ext cx="2449513" cy="801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イルカ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F59273-8FBB-0272-EB56-95CF07315D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2EE6D23-DC22-76C9-56C0-248A8725E8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8A5CC75-0F6A-3E6B-0A4B-152FE737A1BF}"/>
                </a:ext>
              </a:extLst>
            </p:cNvPr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8A591E17-C8A6-8BD7-D484-F6DD7B16C4BF}"/>
                </a:ext>
              </a:extLst>
            </p:cNvPr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E20D6D5-3B95-7566-E642-8FBECF64D415}"/>
                </a:ext>
              </a:extLst>
            </p:cNvPr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6CF4B867-5880-4CB8-ADEC-2F9BE36E1F0B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4374C6DA-281A-DA2E-33BE-5ABE93DDDDF3}"/>
                </a:ext>
              </a:extLst>
            </p:cNvPr>
            <p:cNvSpPr txBox="1"/>
            <p:nvPr/>
          </p:nvSpPr>
          <p:spPr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>
              <a:extLst>
                <a:ext uri="{FF2B5EF4-FFF2-40B4-BE49-F238E27FC236}">
                  <a16:creationId xmlns:a16="http://schemas.microsoft.com/office/drawing/2014/main" id="{FBDA3740-53F1-1E65-345C-E2E602854102}"/>
                </a:ext>
              </a:extLst>
            </p:cNvPr>
            <p:cNvSpPr/>
            <p:nvPr/>
          </p:nvSpPr>
          <p:spPr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F0B1C6B-BEC4-8E54-92EF-9187E97EB07B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9C24DE24-7F2B-896A-2709-D2F85B05CDDF}"/>
                </a:ext>
              </a:extLst>
            </p:cNvPr>
            <p:cNvSpPr txBox="1"/>
            <p:nvPr/>
          </p:nvSpPr>
          <p:spPr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>
              <a:extLst>
                <a:ext uri="{FF2B5EF4-FFF2-40B4-BE49-F238E27FC236}">
                  <a16:creationId xmlns:a16="http://schemas.microsoft.com/office/drawing/2014/main" id="{26876947-47C1-8654-C446-7A4EAA5F8D20}"/>
                </a:ext>
              </a:extLst>
            </p:cNvPr>
            <p:cNvSpPr/>
            <p:nvPr/>
          </p:nvSpPr>
          <p:spPr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56B352B-BF12-C8E3-C229-1A72AB446114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89BD740-16FF-1735-2827-888ACF3560A0}"/>
                </a:ext>
              </a:extLst>
            </p:cNvPr>
            <p:cNvSpPr txBox="1"/>
            <p:nvPr/>
          </p:nvSpPr>
          <p:spPr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>
              <a:extLst>
                <a:ext uri="{FF2B5EF4-FFF2-40B4-BE49-F238E27FC236}">
                  <a16:creationId xmlns:a16="http://schemas.microsoft.com/office/drawing/2014/main" id="{0E715901-6070-9744-BD77-5AC7F0658A01}"/>
                </a:ext>
              </a:extLst>
            </p:cNvPr>
            <p:cNvSpPr/>
            <p:nvPr/>
          </p:nvSpPr>
          <p:spPr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2AA3C7D-2591-2FFC-2BEA-23BCC4634093}"/>
              </a:ext>
            </a:extLst>
          </p:cNvPr>
          <p:cNvSpPr/>
          <p:nvPr/>
        </p:nvSpPr>
        <p:spPr>
          <a:xfrm>
            <a:off x="642938" y="531813"/>
            <a:ext cx="7870825" cy="5360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435" name="テキスト ボックス 17">
            <a:extLst>
              <a:ext uri="{FF2B5EF4-FFF2-40B4-BE49-F238E27FC236}">
                <a16:creationId xmlns:a16="http://schemas.microsoft.com/office/drawing/2014/main" id="{4D02CD7F-51B1-603D-3551-7BA55397C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763588"/>
            <a:ext cx="7464425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ダンススクール</a:t>
            </a:r>
            <a:endParaRPr lang="en-US" altLang="ja-JP" sz="580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メンバー募集！</a:t>
            </a:r>
            <a:endParaRPr lang="en-US" altLang="ja-JP" sz="580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7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参加費無料！入会用紙に、氏名・連絡先・参加理由を明記の上、申込をしてください。</a:t>
            </a:r>
          </a:p>
        </p:txBody>
      </p:sp>
      <p:sp>
        <p:nvSpPr>
          <p:cNvPr id="2" name="円/楕円 1">
            <a:extLst>
              <a:ext uri="{FF2B5EF4-FFF2-40B4-BE49-F238E27FC236}">
                <a16:creationId xmlns:a16="http://schemas.microsoft.com/office/drawing/2014/main" id="{A6ABA5BE-1C5F-AECE-E208-A10F6E534AC0}"/>
              </a:ext>
            </a:extLst>
          </p:cNvPr>
          <p:cNvSpPr/>
          <p:nvPr/>
        </p:nvSpPr>
        <p:spPr>
          <a:xfrm>
            <a:off x="2673350" y="1530350"/>
            <a:ext cx="1030288" cy="1093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98F4E254-8A90-1D8D-E1DC-B99669E410C5}"/>
              </a:ext>
            </a:extLst>
          </p:cNvPr>
          <p:cNvSpPr/>
          <p:nvPr/>
        </p:nvSpPr>
        <p:spPr>
          <a:xfrm>
            <a:off x="2471738" y="2911475"/>
            <a:ext cx="1030287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B2C7E79B-819F-8647-1ABF-74574E1F5903}"/>
              </a:ext>
            </a:extLst>
          </p:cNvPr>
          <p:cNvSpPr/>
          <p:nvPr/>
        </p:nvSpPr>
        <p:spPr>
          <a:xfrm>
            <a:off x="5576888" y="3409950"/>
            <a:ext cx="1030287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83069973-29FB-FBB2-523B-3784A92D3F6F}"/>
              </a:ext>
            </a:extLst>
          </p:cNvPr>
          <p:cNvSpPr/>
          <p:nvPr/>
        </p:nvSpPr>
        <p:spPr>
          <a:xfrm>
            <a:off x="6092825" y="4389438"/>
            <a:ext cx="877888" cy="7953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632C02-D58B-3726-F9ED-0809CEC86F7C}"/>
              </a:ext>
            </a:extLst>
          </p:cNvPr>
          <p:cNvSpPr/>
          <p:nvPr/>
        </p:nvSpPr>
        <p:spPr>
          <a:xfrm>
            <a:off x="266700" y="6376988"/>
            <a:ext cx="8621713" cy="325437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61DDBD-C2C6-34BA-5E46-B1BF6D6D4E97}"/>
              </a:ext>
            </a:extLst>
          </p:cNvPr>
          <p:cNvSpPr/>
          <p:nvPr/>
        </p:nvSpPr>
        <p:spPr>
          <a:xfrm>
            <a:off x="258763" y="6408738"/>
            <a:ext cx="8620125" cy="261937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8442" name="Picture 2" descr="C:\Users\fukuda_hiroko\Desktop\syakoudance.png">
            <a:extLst>
              <a:ext uri="{FF2B5EF4-FFF2-40B4-BE49-F238E27FC236}">
                <a16:creationId xmlns:a16="http://schemas.microsoft.com/office/drawing/2014/main" id="{77EE21C4-CADD-FE07-BCA4-27D9D82F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1813"/>
            <a:ext cx="14271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4F79C1F-A8AD-A1B4-A79B-BFB41DC8FAE8}"/>
              </a:ext>
            </a:extLst>
          </p:cNvPr>
          <p:cNvSpPr/>
          <p:nvPr/>
        </p:nvSpPr>
        <p:spPr>
          <a:xfrm>
            <a:off x="-33338" y="0"/>
            <a:ext cx="9318626" cy="5892800"/>
          </a:xfrm>
          <a:custGeom>
            <a:avLst/>
            <a:gdLst>
              <a:gd name="connsiteX0" fmla="*/ 7441712 w 10691813"/>
              <a:gd name="connsiteY0" fmla="*/ 5019096 h 6659217"/>
              <a:gd name="connsiteX1" fmla="*/ 7042771 w 10691813"/>
              <a:gd name="connsiteY1" fmla="*/ 5433692 h 6659217"/>
              <a:gd name="connsiteX2" fmla="*/ 7441712 w 10691813"/>
              <a:gd name="connsiteY2" fmla="*/ 5848288 h 6659217"/>
              <a:gd name="connsiteX3" fmla="*/ 7840653 w 10691813"/>
              <a:gd name="connsiteY3" fmla="*/ 5433692 h 6659217"/>
              <a:gd name="connsiteX4" fmla="*/ 7441712 w 10691813"/>
              <a:gd name="connsiteY4" fmla="*/ 5019096 h 6659217"/>
              <a:gd name="connsiteX5" fmla="*/ 7021668 w 10691813"/>
              <a:gd name="connsiteY5" fmla="*/ 4154037 h 6659217"/>
              <a:gd name="connsiteX6" fmla="*/ 6622727 w 10691813"/>
              <a:gd name="connsiteY6" fmla="*/ 4568633 h 6659217"/>
              <a:gd name="connsiteX7" fmla="*/ 7021668 w 10691813"/>
              <a:gd name="connsiteY7" fmla="*/ 4983229 h 6659217"/>
              <a:gd name="connsiteX8" fmla="*/ 7420609 w 10691813"/>
              <a:gd name="connsiteY8" fmla="*/ 4568633 h 6659217"/>
              <a:gd name="connsiteX9" fmla="*/ 7021668 w 10691813"/>
              <a:gd name="connsiteY9" fmla="*/ 4154037 h 6659217"/>
              <a:gd name="connsiteX10" fmla="*/ 3587225 w 10691813"/>
              <a:gd name="connsiteY10" fmla="*/ 3394922 h 6659217"/>
              <a:gd name="connsiteX11" fmla="*/ 3188284 w 10691813"/>
              <a:gd name="connsiteY11" fmla="*/ 3809518 h 6659217"/>
              <a:gd name="connsiteX12" fmla="*/ 3587225 w 10691813"/>
              <a:gd name="connsiteY12" fmla="*/ 4224114 h 6659217"/>
              <a:gd name="connsiteX13" fmla="*/ 3986166 w 10691813"/>
              <a:gd name="connsiteY13" fmla="*/ 3809518 h 6659217"/>
              <a:gd name="connsiteX14" fmla="*/ 3587225 w 10691813"/>
              <a:gd name="connsiteY14" fmla="*/ 3394922 h 6659217"/>
              <a:gd name="connsiteX15" fmla="*/ 3700641 w 10691813"/>
              <a:gd name="connsiteY15" fmla="*/ 1871603 h 6659217"/>
              <a:gd name="connsiteX16" fmla="*/ 3235276 w 10691813"/>
              <a:gd name="connsiteY16" fmla="*/ 2328803 h 6659217"/>
              <a:gd name="connsiteX17" fmla="*/ 3700641 w 10691813"/>
              <a:gd name="connsiteY17" fmla="*/ 2786003 h 6659217"/>
              <a:gd name="connsiteX18" fmla="*/ 4166006 w 10691813"/>
              <a:gd name="connsiteY18" fmla="*/ 2328803 h 6659217"/>
              <a:gd name="connsiteX19" fmla="*/ 3700641 w 10691813"/>
              <a:gd name="connsiteY19" fmla="*/ 1871603 h 6659217"/>
              <a:gd name="connsiteX20" fmla="*/ 1558668 w 10691813"/>
              <a:gd name="connsiteY20" fmla="*/ 957203 h 6659217"/>
              <a:gd name="connsiteX21" fmla="*/ 1093303 w 10691813"/>
              <a:gd name="connsiteY21" fmla="*/ 1414403 h 6659217"/>
              <a:gd name="connsiteX22" fmla="*/ 1558668 w 10691813"/>
              <a:gd name="connsiteY22" fmla="*/ 1871603 h 6659217"/>
              <a:gd name="connsiteX23" fmla="*/ 2024033 w 10691813"/>
              <a:gd name="connsiteY23" fmla="*/ 1414403 h 6659217"/>
              <a:gd name="connsiteX24" fmla="*/ 1558668 w 10691813"/>
              <a:gd name="connsiteY24" fmla="*/ 957203 h 6659217"/>
              <a:gd name="connsiteX25" fmla="*/ 0 w 10691813"/>
              <a:gd name="connsiteY25" fmla="*/ 0 h 6659217"/>
              <a:gd name="connsiteX26" fmla="*/ 10691813 w 10691813"/>
              <a:gd name="connsiteY26" fmla="*/ 0 h 6659217"/>
              <a:gd name="connsiteX27" fmla="*/ 10691813 w 10691813"/>
              <a:gd name="connsiteY27" fmla="*/ 6659217 h 6659217"/>
              <a:gd name="connsiteX28" fmla="*/ 0 w 10691813"/>
              <a:gd name="connsiteY28" fmla="*/ 6659217 h 665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91813" h="6659217">
                <a:moveTo>
                  <a:pt x="7441712" y="5019096"/>
                </a:moveTo>
                <a:cubicBezTo>
                  <a:pt x="7221383" y="5019096"/>
                  <a:pt x="7042771" y="5204717"/>
                  <a:pt x="7042771" y="5433692"/>
                </a:cubicBezTo>
                <a:cubicBezTo>
                  <a:pt x="7042771" y="5662667"/>
                  <a:pt x="7221383" y="5848288"/>
                  <a:pt x="7441712" y="5848288"/>
                </a:cubicBezTo>
                <a:cubicBezTo>
                  <a:pt x="7662041" y="5848288"/>
                  <a:pt x="7840653" y="5662667"/>
                  <a:pt x="7840653" y="5433692"/>
                </a:cubicBezTo>
                <a:cubicBezTo>
                  <a:pt x="7840653" y="5204717"/>
                  <a:pt x="7662041" y="5019096"/>
                  <a:pt x="7441712" y="5019096"/>
                </a:cubicBezTo>
                <a:close/>
                <a:moveTo>
                  <a:pt x="7021668" y="4154037"/>
                </a:moveTo>
                <a:cubicBezTo>
                  <a:pt x="6801339" y="4154037"/>
                  <a:pt x="6622727" y="4339658"/>
                  <a:pt x="6622727" y="4568633"/>
                </a:cubicBezTo>
                <a:cubicBezTo>
                  <a:pt x="6622727" y="4797608"/>
                  <a:pt x="6801339" y="4983229"/>
                  <a:pt x="7021668" y="4983229"/>
                </a:cubicBezTo>
                <a:cubicBezTo>
                  <a:pt x="7241997" y="4983229"/>
                  <a:pt x="7420609" y="4797608"/>
                  <a:pt x="7420609" y="4568633"/>
                </a:cubicBezTo>
                <a:cubicBezTo>
                  <a:pt x="7420609" y="4339658"/>
                  <a:pt x="7241997" y="4154037"/>
                  <a:pt x="7021668" y="4154037"/>
                </a:cubicBezTo>
                <a:close/>
                <a:moveTo>
                  <a:pt x="3587225" y="3394922"/>
                </a:moveTo>
                <a:cubicBezTo>
                  <a:pt x="3366896" y="3394922"/>
                  <a:pt x="3188284" y="3580543"/>
                  <a:pt x="3188284" y="3809518"/>
                </a:cubicBezTo>
                <a:cubicBezTo>
                  <a:pt x="3188284" y="4038493"/>
                  <a:pt x="3366896" y="4224114"/>
                  <a:pt x="3587225" y="4224114"/>
                </a:cubicBezTo>
                <a:cubicBezTo>
                  <a:pt x="3807554" y="4224114"/>
                  <a:pt x="3986166" y="4038493"/>
                  <a:pt x="3986166" y="3809518"/>
                </a:cubicBezTo>
                <a:cubicBezTo>
                  <a:pt x="3986166" y="3580543"/>
                  <a:pt x="3807554" y="3394922"/>
                  <a:pt x="3587225" y="3394922"/>
                </a:cubicBezTo>
                <a:close/>
                <a:moveTo>
                  <a:pt x="3700641" y="1871603"/>
                </a:moveTo>
                <a:cubicBezTo>
                  <a:pt x="3443627" y="1871603"/>
                  <a:pt x="3235276" y="2076298"/>
                  <a:pt x="3235276" y="2328803"/>
                </a:cubicBezTo>
                <a:cubicBezTo>
                  <a:pt x="3235276" y="2581308"/>
                  <a:pt x="3443627" y="2786003"/>
                  <a:pt x="3700641" y="2786003"/>
                </a:cubicBezTo>
                <a:cubicBezTo>
                  <a:pt x="3957655" y="2786003"/>
                  <a:pt x="4166006" y="2581308"/>
                  <a:pt x="4166006" y="2328803"/>
                </a:cubicBezTo>
                <a:cubicBezTo>
                  <a:pt x="4166006" y="2076298"/>
                  <a:pt x="3957655" y="1871603"/>
                  <a:pt x="3700641" y="1871603"/>
                </a:cubicBezTo>
                <a:close/>
                <a:moveTo>
                  <a:pt x="1558668" y="957203"/>
                </a:moveTo>
                <a:cubicBezTo>
                  <a:pt x="1301654" y="957203"/>
                  <a:pt x="1093303" y="1161898"/>
                  <a:pt x="1093303" y="1414403"/>
                </a:cubicBezTo>
                <a:cubicBezTo>
                  <a:pt x="1093303" y="1666908"/>
                  <a:pt x="1301654" y="1871603"/>
                  <a:pt x="1558668" y="1871603"/>
                </a:cubicBezTo>
                <a:cubicBezTo>
                  <a:pt x="1815682" y="1871603"/>
                  <a:pt x="2024033" y="1666908"/>
                  <a:pt x="2024033" y="1414403"/>
                </a:cubicBezTo>
                <a:cubicBezTo>
                  <a:pt x="2024033" y="1161898"/>
                  <a:pt x="1815682" y="957203"/>
                  <a:pt x="1558668" y="957203"/>
                </a:cubicBezTo>
                <a:close/>
                <a:moveTo>
                  <a:pt x="0" y="0"/>
                </a:moveTo>
                <a:lnTo>
                  <a:pt x="10691813" y="0"/>
                </a:lnTo>
                <a:lnTo>
                  <a:pt x="10691813" y="6659217"/>
                </a:lnTo>
                <a:lnTo>
                  <a:pt x="0" y="6659217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テキスト ボックス 1">
            <a:extLst>
              <a:ext uri="{FF2B5EF4-FFF2-40B4-BE49-F238E27FC236}">
                <a16:creationId xmlns:a16="http://schemas.microsoft.com/office/drawing/2014/main" id="{9DC5647A-E7DC-1107-CEC6-DAEFDEC9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19" y="2174875"/>
            <a:ext cx="3319813" cy="21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</a:t>
            </a:r>
          </a:p>
        </p:txBody>
      </p:sp>
    </p:spTree>
  </p:cSld>
  <p:clrMapOvr>
    <a:masterClrMapping/>
  </p:clrMapOvr>
  <p:transition spd="slow" advClick="0" advTm="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6335F5B-069E-7318-7C68-61126C5BB85C}"/>
              </a:ext>
            </a:extLst>
          </p:cNvPr>
          <p:cNvSpPr/>
          <p:nvPr/>
        </p:nvSpPr>
        <p:spPr>
          <a:xfrm>
            <a:off x="642938" y="531813"/>
            <a:ext cx="7870825" cy="5360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483" name="テキスト ボックス 17">
            <a:extLst>
              <a:ext uri="{FF2B5EF4-FFF2-40B4-BE49-F238E27FC236}">
                <a16:creationId xmlns:a16="http://schemas.microsoft.com/office/drawing/2014/main" id="{00C5AB9D-B30D-4E02-0D90-19171990B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763588"/>
            <a:ext cx="7464425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ダンススクール</a:t>
            </a:r>
            <a:endParaRPr lang="en-US" altLang="ja-JP" sz="580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メンバー募集！</a:t>
            </a:r>
            <a:endParaRPr lang="en-US" altLang="ja-JP" sz="580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7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参加費無料！入会用紙に、氏名・連絡先・参加理由を明記の上、申込をしてください。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661737-E767-634F-703C-3BF1A24E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881688"/>
            <a:ext cx="5248275" cy="801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ダンススクール案内状</a:t>
            </a:r>
          </a:p>
        </p:txBody>
      </p:sp>
      <p:pic>
        <p:nvPicPr>
          <p:cNvPr id="20485" name="Picture 2" descr="C:\Users\fukuda_hiroko\Desktop\syakoudance.png">
            <a:extLst>
              <a:ext uri="{FF2B5EF4-FFF2-40B4-BE49-F238E27FC236}">
                <a16:creationId xmlns:a16="http://schemas.microsoft.com/office/drawing/2014/main" id="{F4789AD8-74A4-B365-7101-080418EA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1813"/>
            <a:ext cx="14271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6BB141C-0CD1-AD27-C6BA-7D17799C3802}"/>
              </a:ext>
            </a:extLst>
          </p:cNvPr>
          <p:cNvSpPr/>
          <p:nvPr/>
        </p:nvSpPr>
        <p:spPr>
          <a:xfrm>
            <a:off x="6350" y="0"/>
            <a:ext cx="9144000" cy="6040438"/>
          </a:xfrm>
          <a:custGeom>
            <a:avLst/>
            <a:gdLst>
              <a:gd name="connsiteX0" fmla="*/ 7441712 w 10691813"/>
              <a:gd name="connsiteY0" fmla="*/ 5019096 h 6659217"/>
              <a:gd name="connsiteX1" fmla="*/ 7042771 w 10691813"/>
              <a:gd name="connsiteY1" fmla="*/ 5433692 h 6659217"/>
              <a:gd name="connsiteX2" fmla="*/ 7441712 w 10691813"/>
              <a:gd name="connsiteY2" fmla="*/ 5848288 h 6659217"/>
              <a:gd name="connsiteX3" fmla="*/ 7840653 w 10691813"/>
              <a:gd name="connsiteY3" fmla="*/ 5433692 h 6659217"/>
              <a:gd name="connsiteX4" fmla="*/ 7441712 w 10691813"/>
              <a:gd name="connsiteY4" fmla="*/ 5019096 h 6659217"/>
              <a:gd name="connsiteX5" fmla="*/ 7021668 w 10691813"/>
              <a:gd name="connsiteY5" fmla="*/ 4154037 h 6659217"/>
              <a:gd name="connsiteX6" fmla="*/ 6622727 w 10691813"/>
              <a:gd name="connsiteY6" fmla="*/ 4568633 h 6659217"/>
              <a:gd name="connsiteX7" fmla="*/ 7021668 w 10691813"/>
              <a:gd name="connsiteY7" fmla="*/ 4983229 h 6659217"/>
              <a:gd name="connsiteX8" fmla="*/ 7420609 w 10691813"/>
              <a:gd name="connsiteY8" fmla="*/ 4568633 h 6659217"/>
              <a:gd name="connsiteX9" fmla="*/ 7021668 w 10691813"/>
              <a:gd name="connsiteY9" fmla="*/ 4154037 h 6659217"/>
              <a:gd name="connsiteX10" fmla="*/ 3587225 w 10691813"/>
              <a:gd name="connsiteY10" fmla="*/ 3394922 h 6659217"/>
              <a:gd name="connsiteX11" fmla="*/ 3188284 w 10691813"/>
              <a:gd name="connsiteY11" fmla="*/ 3809518 h 6659217"/>
              <a:gd name="connsiteX12" fmla="*/ 3587225 w 10691813"/>
              <a:gd name="connsiteY12" fmla="*/ 4224114 h 6659217"/>
              <a:gd name="connsiteX13" fmla="*/ 3986166 w 10691813"/>
              <a:gd name="connsiteY13" fmla="*/ 3809518 h 6659217"/>
              <a:gd name="connsiteX14" fmla="*/ 3587225 w 10691813"/>
              <a:gd name="connsiteY14" fmla="*/ 3394922 h 6659217"/>
              <a:gd name="connsiteX15" fmla="*/ 3700641 w 10691813"/>
              <a:gd name="connsiteY15" fmla="*/ 1871603 h 6659217"/>
              <a:gd name="connsiteX16" fmla="*/ 3235276 w 10691813"/>
              <a:gd name="connsiteY16" fmla="*/ 2328803 h 6659217"/>
              <a:gd name="connsiteX17" fmla="*/ 3700641 w 10691813"/>
              <a:gd name="connsiteY17" fmla="*/ 2786003 h 6659217"/>
              <a:gd name="connsiteX18" fmla="*/ 4166006 w 10691813"/>
              <a:gd name="connsiteY18" fmla="*/ 2328803 h 6659217"/>
              <a:gd name="connsiteX19" fmla="*/ 3700641 w 10691813"/>
              <a:gd name="connsiteY19" fmla="*/ 1871603 h 6659217"/>
              <a:gd name="connsiteX20" fmla="*/ 1558668 w 10691813"/>
              <a:gd name="connsiteY20" fmla="*/ 957203 h 6659217"/>
              <a:gd name="connsiteX21" fmla="*/ 1093303 w 10691813"/>
              <a:gd name="connsiteY21" fmla="*/ 1414403 h 6659217"/>
              <a:gd name="connsiteX22" fmla="*/ 1558668 w 10691813"/>
              <a:gd name="connsiteY22" fmla="*/ 1871603 h 6659217"/>
              <a:gd name="connsiteX23" fmla="*/ 2024033 w 10691813"/>
              <a:gd name="connsiteY23" fmla="*/ 1414403 h 6659217"/>
              <a:gd name="connsiteX24" fmla="*/ 1558668 w 10691813"/>
              <a:gd name="connsiteY24" fmla="*/ 957203 h 6659217"/>
              <a:gd name="connsiteX25" fmla="*/ 0 w 10691813"/>
              <a:gd name="connsiteY25" fmla="*/ 0 h 6659217"/>
              <a:gd name="connsiteX26" fmla="*/ 10691813 w 10691813"/>
              <a:gd name="connsiteY26" fmla="*/ 0 h 6659217"/>
              <a:gd name="connsiteX27" fmla="*/ 10691813 w 10691813"/>
              <a:gd name="connsiteY27" fmla="*/ 6659217 h 6659217"/>
              <a:gd name="connsiteX28" fmla="*/ 0 w 10691813"/>
              <a:gd name="connsiteY28" fmla="*/ 6659217 h 665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91813" h="6659217">
                <a:moveTo>
                  <a:pt x="7441712" y="5019096"/>
                </a:moveTo>
                <a:cubicBezTo>
                  <a:pt x="7221383" y="5019096"/>
                  <a:pt x="7042771" y="5204717"/>
                  <a:pt x="7042771" y="5433692"/>
                </a:cubicBezTo>
                <a:cubicBezTo>
                  <a:pt x="7042771" y="5662667"/>
                  <a:pt x="7221383" y="5848288"/>
                  <a:pt x="7441712" y="5848288"/>
                </a:cubicBezTo>
                <a:cubicBezTo>
                  <a:pt x="7662041" y="5848288"/>
                  <a:pt x="7840653" y="5662667"/>
                  <a:pt x="7840653" y="5433692"/>
                </a:cubicBezTo>
                <a:cubicBezTo>
                  <a:pt x="7840653" y="5204717"/>
                  <a:pt x="7662041" y="5019096"/>
                  <a:pt x="7441712" y="5019096"/>
                </a:cubicBezTo>
                <a:close/>
                <a:moveTo>
                  <a:pt x="7021668" y="4154037"/>
                </a:moveTo>
                <a:cubicBezTo>
                  <a:pt x="6801339" y="4154037"/>
                  <a:pt x="6622727" y="4339658"/>
                  <a:pt x="6622727" y="4568633"/>
                </a:cubicBezTo>
                <a:cubicBezTo>
                  <a:pt x="6622727" y="4797608"/>
                  <a:pt x="6801339" y="4983229"/>
                  <a:pt x="7021668" y="4983229"/>
                </a:cubicBezTo>
                <a:cubicBezTo>
                  <a:pt x="7241997" y="4983229"/>
                  <a:pt x="7420609" y="4797608"/>
                  <a:pt x="7420609" y="4568633"/>
                </a:cubicBezTo>
                <a:cubicBezTo>
                  <a:pt x="7420609" y="4339658"/>
                  <a:pt x="7241997" y="4154037"/>
                  <a:pt x="7021668" y="4154037"/>
                </a:cubicBezTo>
                <a:close/>
                <a:moveTo>
                  <a:pt x="3587225" y="3394922"/>
                </a:moveTo>
                <a:cubicBezTo>
                  <a:pt x="3366896" y="3394922"/>
                  <a:pt x="3188284" y="3580543"/>
                  <a:pt x="3188284" y="3809518"/>
                </a:cubicBezTo>
                <a:cubicBezTo>
                  <a:pt x="3188284" y="4038493"/>
                  <a:pt x="3366896" y="4224114"/>
                  <a:pt x="3587225" y="4224114"/>
                </a:cubicBezTo>
                <a:cubicBezTo>
                  <a:pt x="3807554" y="4224114"/>
                  <a:pt x="3986166" y="4038493"/>
                  <a:pt x="3986166" y="3809518"/>
                </a:cubicBezTo>
                <a:cubicBezTo>
                  <a:pt x="3986166" y="3580543"/>
                  <a:pt x="3807554" y="3394922"/>
                  <a:pt x="3587225" y="3394922"/>
                </a:cubicBezTo>
                <a:close/>
                <a:moveTo>
                  <a:pt x="3700641" y="1871603"/>
                </a:moveTo>
                <a:cubicBezTo>
                  <a:pt x="3443627" y="1871603"/>
                  <a:pt x="3235276" y="2076298"/>
                  <a:pt x="3235276" y="2328803"/>
                </a:cubicBezTo>
                <a:cubicBezTo>
                  <a:pt x="3235276" y="2581308"/>
                  <a:pt x="3443627" y="2786003"/>
                  <a:pt x="3700641" y="2786003"/>
                </a:cubicBezTo>
                <a:cubicBezTo>
                  <a:pt x="3957655" y="2786003"/>
                  <a:pt x="4166006" y="2581308"/>
                  <a:pt x="4166006" y="2328803"/>
                </a:cubicBezTo>
                <a:cubicBezTo>
                  <a:pt x="4166006" y="2076298"/>
                  <a:pt x="3957655" y="1871603"/>
                  <a:pt x="3700641" y="1871603"/>
                </a:cubicBezTo>
                <a:close/>
                <a:moveTo>
                  <a:pt x="1558668" y="957203"/>
                </a:moveTo>
                <a:cubicBezTo>
                  <a:pt x="1301654" y="957203"/>
                  <a:pt x="1093303" y="1161898"/>
                  <a:pt x="1093303" y="1414403"/>
                </a:cubicBezTo>
                <a:cubicBezTo>
                  <a:pt x="1093303" y="1666908"/>
                  <a:pt x="1301654" y="1871603"/>
                  <a:pt x="1558668" y="1871603"/>
                </a:cubicBezTo>
                <a:cubicBezTo>
                  <a:pt x="1815682" y="1871603"/>
                  <a:pt x="2024033" y="1666908"/>
                  <a:pt x="2024033" y="1414403"/>
                </a:cubicBezTo>
                <a:cubicBezTo>
                  <a:pt x="2024033" y="1161898"/>
                  <a:pt x="1815682" y="957203"/>
                  <a:pt x="1558668" y="957203"/>
                </a:cubicBezTo>
                <a:close/>
                <a:moveTo>
                  <a:pt x="0" y="0"/>
                </a:moveTo>
                <a:lnTo>
                  <a:pt x="10691813" y="0"/>
                </a:lnTo>
                <a:lnTo>
                  <a:pt x="10691813" y="6659217"/>
                </a:lnTo>
                <a:lnTo>
                  <a:pt x="0" y="6659217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3051D-C553-85A4-87A2-599CD114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8877300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「心が苦しいとき」は誰でもあること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0E30598-1582-B321-ECD5-4DB84DADAD70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91A15FF-B0BA-A10B-9C66-FF08343EFE2B}"/>
              </a:ext>
            </a:extLst>
          </p:cNvPr>
          <p:cNvSpPr txBox="1">
            <a:spLocks/>
          </p:cNvSpPr>
          <p:nvPr/>
        </p:nvSpPr>
        <p:spPr>
          <a:xfrm>
            <a:off x="636588" y="1050925"/>
            <a:ext cx="7989887" cy="207168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47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心理的視野狭窄</a:t>
            </a:r>
            <a:r>
              <a:rPr lang="ja-JP" altLang="en-US" sz="47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＝</a:t>
            </a:r>
            <a:r>
              <a:rPr lang="ja-JP" altLang="en-US" sz="3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悩みが長く続くと、普段考えられることが考えられなくなり、解決策も見えなくなる状態</a:t>
            </a:r>
            <a:endParaRPr lang="ja-JP" altLang="en-US" sz="3500" dirty="0">
              <a:solidFill>
                <a:srgbClr val="EE608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89CD2958-3272-0017-152E-9A3B2FA5E4EF}"/>
              </a:ext>
            </a:extLst>
          </p:cNvPr>
          <p:cNvSpPr/>
          <p:nvPr/>
        </p:nvSpPr>
        <p:spPr>
          <a:xfrm rot="20804144">
            <a:off x="3008313" y="4159250"/>
            <a:ext cx="1811337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相談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627383E1-C431-8539-EFE3-EFAF472A3597}"/>
              </a:ext>
            </a:extLst>
          </p:cNvPr>
          <p:cNvSpPr/>
          <p:nvPr/>
        </p:nvSpPr>
        <p:spPr>
          <a:xfrm rot="469669">
            <a:off x="5703888" y="3155950"/>
            <a:ext cx="3076575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話し合い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D99713CB-AF6F-E4B4-8D6D-6A31D4221944}"/>
              </a:ext>
            </a:extLst>
          </p:cNvPr>
          <p:cNvSpPr/>
          <p:nvPr/>
        </p:nvSpPr>
        <p:spPr>
          <a:xfrm>
            <a:off x="2716213" y="3052763"/>
            <a:ext cx="3182937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消えたい</a:t>
            </a: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336683C4-6151-8A97-C6D4-A7F2890C9722}"/>
              </a:ext>
            </a:extLst>
          </p:cNvPr>
          <p:cNvSpPr/>
          <p:nvPr/>
        </p:nvSpPr>
        <p:spPr>
          <a:xfrm rot="1077160">
            <a:off x="828675" y="4162425"/>
            <a:ext cx="180975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うつ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113DB3C-32CB-FF5A-741A-442D98B6C94E}"/>
              </a:ext>
            </a:extLst>
          </p:cNvPr>
          <p:cNvSpPr/>
          <p:nvPr/>
        </p:nvSpPr>
        <p:spPr>
          <a:xfrm rot="20247377">
            <a:off x="6457950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怒り</a:t>
            </a: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2398A16F-8D4D-8977-2409-FB585F6211F1}"/>
              </a:ext>
            </a:extLst>
          </p:cNvPr>
          <p:cNvSpPr/>
          <p:nvPr/>
        </p:nvSpPr>
        <p:spPr>
          <a:xfrm>
            <a:off x="5948363" y="4144963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不安</a:t>
            </a: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86896EB-72AD-6EFF-6726-8E476FE01582}"/>
              </a:ext>
            </a:extLst>
          </p:cNvPr>
          <p:cNvSpPr/>
          <p:nvPr/>
        </p:nvSpPr>
        <p:spPr>
          <a:xfrm rot="20947428">
            <a:off x="2528888" y="5187950"/>
            <a:ext cx="3840162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寝られない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ADC0465D-CE24-E1BF-BE05-8407ED97F5BC}"/>
              </a:ext>
            </a:extLst>
          </p:cNvPr>
          <p:cNvSpPr/>
          <p:nvPr/>
        </p:nvSpPr>
        <p:spPr>
          <a:xfrm>
            <a:off x="776288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趣味</a:t>
            </a: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04765C81-1E9D-9613-7600-FE0A3E3BF798}"/>
              </a:ext>
            </a:extLst>
          </p:cNvPr>
          <p:cNvSpPr/>
          <p:nvPr/>
        </p:nvSpPr>
        <p:spPr>
          <a:xfrm>
            <a:off x="736600" y="3063875"/>
            <a:ext cx="182880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絶望</a:t>
            </a:r>
          </a:p>
        </p:txBody>
      </p:sp>
      <p:sp>
        <p:nvSpPr>
          <p:cNvPr id="9" name="ドーナツ 8">
            <a:extLst>
              <a:ext uri="{FF2B5EF4-FFF2-40B4-BE49-F238E27FC236}">
                <a16:creationId xmlns:a16="http://schemas.microsoft.com/office/drawing/2014/main" id="{0D09CECB-0E72-6E3C-0BB6-3535FC6C8598}"/>
              </a:ext>
            </a:extLst>
          </p:cNvPr>
          <p:cNvSpPr/>
          <p:nvPr/>
        </p:nvSpPr>
        <p:spPr>
          <a:xfrm>
            <a:off x="-2229360" y="-2550675"/>
            <a:ext cx="13074081" cy="12224462"/>
          </a:xfrm>
          <a:prstGeom prst="donut">
            <a:avLst>
              <a:gd name="adj" fmla="val 46267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D9998-9643-D7B5-AE9B-A67BC8A4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「心が苦しくなったとき」の対応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FA5410C-D57E-D71C-3580-3FD4E7BBF3BC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5BDDD6D-004C-25E9-E8AE-4DC9F6906670}"/>
              </a:ext>
            </a:extLst>
          </p:cNvPr>
          <p:cNvSpPr txBox="1">
            <a:spLocks/>
          </p:cNvSpPr>
          <p:nvPr/>
        </p:nvSpPr>
        <p:spPr>
          <a:xfrm>
            <a:off x="636588" y="1397000"/>
            <a:ext cx="7872412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◆聞き合うロールプレイをしてみよう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22533" name="テキスト ボックス 2">
            <a:extLst>
              <a:ext uri="{FF2B5EF4-FFF2-40B4-BE49-F238E27FC236}">
                <a16:creationId xmlns:a16="http://schemas.microsoft.com/office/drawing/2014/main" id="{FDA7E077-4925-6694-A1A8-96CE45342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2849563"/>
            <a:ext cx="78374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2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場面</a:t>
            </a:r>
            <a:r>
              <a:rPr lang="en-US" altLang="ja-JP" sz="2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2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休みがちだった友だちがボーッと座っている</a:t>
            </a:r>
            <a:endParaRPr lang="en-US" altLang="ja-JP" sz="2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→「もう何もかも嫌。消えてしまいたい。」</a:t>
            </a:r>
            <a:endParaRPr lang="en-US" altLang="ja-JP" sz="2800" dirty="0">
              <a:solidFill>
                <a:srgbClr val="3333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厳しく説教・叱り続ける</a:t>
            </a: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熱心に励まし続ける</a:t>
            </a: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　理解しようと同じ言葉をつぶやく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FDAAB-08E8-12E1-805D-4D5DBC2D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「心が苦しくなったとき」の対応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0970CB8-B624-9B47-D06A-9F5F670D376D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A831987-A6B2-8F72-92E6-989DFAC3DB7F}"/>
              </a:ext>
            </a:extLst>
          </p:cNvPr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◆心の中の悩みを打ち明けやすい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r>
              <a:rPr lang="ja-JP" altLang="en-US" sz="28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　</a:t>
            </a: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聞き方とは</a:t>
            </a:r>
            <a:r>
              <a:rPr lang="en-US" altLang="ja-JP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031032-A4C1-6F54-7051-BDC8C9643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2849563"/>
            <a:ext cx="783748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 うなずく　　             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 寄り添って</a:t>
            </a: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 相手の目を見て　　   ● 否定せずに</a:t>
            </a: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 相手の思いを「繰り返す」</a:t>
            </a: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 相談者の味方として</a:t>
            </a: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3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じっくり聞こう！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31200C-87C0-5667-7911-7A3B56F8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「心が苦しいとき」は誰でもあること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1FA658B-31DF-3316-D7CF-F0228ACC547B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B4644A-293C-780F-3065-587392137426}"/>
              </a:ext>
            </a:extLst>
          </p:cNvPr>
          <p:cNvSpPr/>
          <p:nvPr/>
        </p:nvSpPr>
        <p:spPr>
          <a:xfrm>
            <a:off x="1195388" y="2954338"/>
            <a:ext cx="6515100" cy="1373187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（思春期の悩みを歌った歌詞を載せる。</a:t>
            </a:r>
            <a:endParaRPr lang="en-US" altLang="ja-JP" sz="2800" dirty="0">
              <a:solidFill>
                <a:schemeClr val="bg1">
                  <a:lumMod val="6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「心理的視野狭窄」につながるような</a:t>
            </a:r>
            <a:endParaRPr lang="en-US" altLang="ja-JP" sz="2800" dirty="0">
              <a:solidFill>
                <a:schemeClr val="bg1">
                  <a:lumMod val="6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歌詞を選択する。）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9C8A46F-4770-93C5-6E42-375107CDEAD5}"/>
              </a:ext>
            </a:extLst>
          </p:cNvPr>
          <p:cNvSpPr txBox="1">
            <a:spLocks/>
          </p:cNvSpPr>
          <p:nvPr/>
        </p:nvSpPr>
        <p:spPr>
          <a:xfrm>
            <a:off x="635000" y="1565275"/>
            <a:ext cx="7632700" cy="6254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◆この歌を知っていますか？</a:t>
            </a:r>
          </a:p>
        </p:txBody>
      </p:sp>
      <p:pic>
        <p:nvPicPr>
          <p:cNvPr id="6150" name="図 2">
            <a:extLst>
              <a:ext uri="{FF2B5EF4-FFF2-40B4-BE49-F238E27FC236}">
                <a16:creationId xmlns:a16="http://schemas.microsoft.com/office/drawing/2014/main" id="{CACE5E56-5ECA-3096-3B24-243FB36A4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224463"/>
            <a:ext cx="952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DEC42-3422-D866-13E5-6B48FCC3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「心が苦しくなったとき」の対応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2BF326F-52DC-5F23-15A1-3DB55EF528B7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CE76B29-3F08-A515-1CEF-56A63CC006A8}"/>
              </a:ext>
            </a:extLst>
          </p:cNvPr>
          <p:cNvSpPr txBox="1">
            <a:spLocks/>
          </p:cNvSpPr>
          <p:nvPr/>
        </p:nvSpPr>
        <p:spPr>
          <a:xfrm>
            <a:off x="636588" y="1397000"/>
            <a:ext cx="7872412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◆友人の「心の苦しさ」を聞いた後、    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en-US" altLang="ja-JP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   </a:t>
            </a: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どうすれば良いだろうか？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9C6E6C-FCAC-6BA9-8056-712C1BA9E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2849563"/>
            <a:ext cx="78374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●「消えてしまいたい」と悩む友人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→「誰にも言わないで」と言われたら？</a:t>
            </a:r>
            <a:endParaRPr lang="en-US" altLang="ja-JP" sz="2800" dirty="0">
              <a:solidFill>
                <a:srgbClr val="3333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82B31-08AE-EE25-AB47-A55304CF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8877300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「心が苦しいとき」は誰でもあること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D44EA4E-F7BF-02D0-364B-2528954FAA88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80C216E-9FFB-9AA6-42A6-E312EACC2815}"/>
              </a:ext>
            </a:extLst>
          </p:cNvPr>
          <p:cNvSpPr txBox="1">
            <a:spLocks/>
          </p:cNvSpPr>
          <p:nvPr/>
        </p:nvSpPr>
        <p:spPr>
          <a:xfrm>
            <a:off x="636588" y="1050925"/>
            <a:ext cx="7989887" cy="207168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47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心理的視野狭窄</a:t>
            </a:r>
            <a:r>
              <a:rPr lang="ja-JP" altLang="en-US" sz="47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＝</a:t>
            </a:r>
            <a:r>
              <a:rPr lang="ja-JP" altLang="en-US" sz="3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悩みが長く続くと、普段考えられることが考えられなくなり、解決策も見えなくなる状態</a:t>
            </a:r>
            <a:endParaRPr lang="ja-JP" altLang="en-US" sz="3500" dirty="0">
              <a:solidFill>
                <a:srgbClr val="EE608C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C2747B22-C54B-922A-20BE-7735A317801F}"/>
              </a:ext>
            </a:extLst>
          </p:cNvPr>
          <p:cNvSpPr/>
          <p:nvPr/>
        </p:nvSpPr>
        <p:spPr>
          <a:xfrm rot="20804144">
            <a:off x="3008313" y="4159250"/>
            <a:ext cx="1811337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相談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B64685B3-B905-E35A-8230-4348188CC2D1}"/>
              </a:ext>
            </a:extLst>
          </p:cNvPr>
          <p:cNvSpPr/>
          <p:nvPr/>
        </p:nvSpPr>
        <p:spPr>
          <a:xfrm rot="469669">
            <a:off x="5703888" y="3155950"/>
            <a:ext cx="3076575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話し合い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D72CE13-C651-3032-3FAB-EDD4E89B4D98}"/>
              </a:ext>
            </a:extLst>
          </p:cNvPr>
          <p:cNvSpPr/>
          <p:nvPr/>
        </p:nvSpPr>
        <p:spPr>
          <a:xfrm>
            <a:off x="2716213" y="3052763"/>
            <a:ext cx="3182937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消えたい</a:t>
            </a: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E310D513-4EDF-9674-1E9A-4AFF10C5D61E}"/>
              </a:ext>
            </a:extLst>
          </p:cNvPr>
          <p:cNvSpPr/>
          <p:nvPr/>
        </p:nvSpPr>
        <p:spPr>
          <a:xfrm rot="1077160">
            <a:off x="828675" y="4162425"/>
            <a:ext cx="180975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うつ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5C91E471-1210-038F-56A7-7C5FD62ABAE1}"/>
              </a:ext>
            </a:extLst>
          </p:cNvPr>
          <p:cNvSpPr/>
          <p:nvPr/>
        </p:nvSpPr>
        <p:spPr>
          <a:xfrm rot="20247377">
            <a:off x="6457950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怒り</a:t>
            </a: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1B7B2458-045C-E052-3B50-42ACCF36CB31}"/>
              </a:ext>
            </a:extLst>
          </p:cNvPr>
          <p:cNvSpPr/>
          <p:nvPr/>
        </p:nvSpPr>
        <p:spPr>
          <a:xfrm>
            <a:off x="5948363" y="4144963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不安</a:t>
            </a: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0568D4FD-9757-1D21-5756-11EBB765AAED}"/>
              </a:ext>
            </a:extLst>
          </p:cNvPr>
          <p:cNvSpPr/>
          <p:nvPr/>
        </p:nvSpPr>
        <p:spPr>
          <a:xfrm rot="20947428">
            <a:off x="2528888" y="5187950"/>
            <a:ext cx="3840162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寝られない</a:t>
            </a: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1C8608E-3628-B0A9-FD8A-5830FAA552B0}"/>
              </a:ext>
            </a:extLst>
          </p:cNvPr>
          <p:cNvSpPr/>
          <p:nvPr/>
        </p:nvSpPr>
        <p:spPr>
          <a:xfrm>
            <a:off x="776288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趣味</a:t>
            </a: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1A14F3EE-0769-5DCF-13FA-51FE1F4A8676}"/>
              </a:ext>
            </a:extLst>
          </p:cNvPr>
          <p:cNvSpPr/>
          <p:nvPr/>
        </p:nvSpPr>
        <p:spPr>
          <a:xfrm>
            <a:off x="736600" y="3063875"/>
            <a:ext cx="182880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絶望</a:t>
            </a:r>
          </a:p>
        </p:txBody>
      </p:sp>
      <p:sp>
        <p:nvSpPr>
          <p:cNvPr id="9" name="ドーナツ 8">
            <a:extLst>
              <a:ext uri="{FF2B5EF4-FFF2-40B4-BE49-F238E27FC236}">
                <a16:creationId xmlns:a16="http://schemas.microsoft.com/office/drawing/2014/main" id="{EF0088B0-A381-A578-257C-C17A4FFF71F0}"/>
              </a:ext>
            </a:extLst>
          </p:cNvPr>
          <p:cNvSpPr/>
          <p:nvPr/>
        </p:nvSpPr>
        <p:spPr>
          <a:xfrm>
            <a:off x="-2156209" y="-2561787"/>
            <a:ext cx="13074081" cy="12224462"/>
          </a:xfrm>
          <a:prstGeom prst="donut">
            <a:avLst>
              <a:gd name="adj" fmla="val 46267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A3BE3-8D5A-402C-C6BB-00B05502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「心が苦しくなったとき」の対応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B0C27CE-F01E-568D-9AAC-31A3825A24D1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AD7895F-2C71-9283-F2AF-43CE13FE4944}"/>
              </a:ext>
            </a:extLst>
          </p:cNvPr>
          <p:cNvSpPr txBox="1">
            <a:spLocks/>
          </p:cNvSpPr>
          <p:nvPr/>
        </p:nvSpPr>
        <p:spPr>
          <a:xfrm>
            <a:off x="636588" y="1397000"/>
            <a:ext cx="8050212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◆友人の「心の苦しさ」を聞いた後、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en-US" altLang="ja-JP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   </a:t>
            </a: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どうすれば良いだろうか？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26629" name="テキスト ボックス 2">
            <a:extLst>
              <a:ext uri="{FF2B5EF4-FFF2-40B4-BE49-F238E27FC236}">
                <a16:creationId xmlns:a16="http://schemas.microsoft.com/office/drawing/2014/main" id="{81F86F8E-4296-9698-DECF-E21C0A8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2849563"/>
            <a:ext cx="78374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●「消えてしまいたい」と悩む友人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→「誰にも言わないで」と言われたら？</a:t>
            </a:r>
            <a:endParaRPr lang="en-US" altLang="ja-JP" sz="2800" dirty="0">
              <a:solidFill>
                <a:srgbClr val="3333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304787-4F93-CE95-A551-449114EE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4411663"/>
            <a:ext cx="820896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●考えた方法をとった場合の</a:t>
            </a:r>
            <a:endParaRPr lang="en-US" altLang="ja-JP" sz="320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メリット</a:t>
            </a:r>
            <a:r>
              <a:rPr lang="en-US" altLang="ja-JP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r>
              <a:rPr lang="en-US" altLang="ja-JP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デメリット</a:t>
            </a:r>
            <a:r>
              <a:rPr lang="en-US" altLang="ja-JP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3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を考えよう</a:t>
            </a:r>
            <a:endParaRPr lang="en-US" altLang="ja-JP" sz="320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033A3-5A4E-74A5-BB55-B939B5B2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「心が苦しくなったとき」の対応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AC2F155-2F00-DBFF-F3D7-6CA2E5AB7E83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6E52969-9FAA-14BB-19D7-6850B317DA4E}"/>
              </a:ext>
            </a:extLst>
          </p:cNvPr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◆「誰にも言わないで」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0351B9-8094-0A5A-7798-6A9BD564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398713"/>
            <a:ext cx="8509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●誰もいない廊下でこけてしまった話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16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32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秘密を守れるのはかっこいい！</a:t>
            </a:r>
            <a:endParaRPr lang="en-US" altLang="ja-JP" sz="3200" dirty="0">
              <a:solidFill>
                <a:srgbClr val="3333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5EE4CD-811D-3DAB-CBA8-F55402ED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456113"/>
            <a:ext cx="8015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●いのちのＳＯＳ？</a:t>
            </a:r>
            <a:endParaRPr lang="en-US" altLang="ja-JP" sz="3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自分で解決できないかも</a:t>
            </a:r>
            <a:r>
              <a:rPr lang="en-US" altLang="ja-JP" sz="32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3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気づいて、寄り添い、大人につなげよう</a:t>
            </a:r>
            <a:endParaRPr lang="en-US" altLang="ja-JP" sz="2800" dirty="0">
              <a:solidFill>
                <a:schemeClr val="tx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D274D097-002D-4F2D-523C-FE7C0DB4476B}"/>
              </a:ext>
            </a:extLst>
          </p:cNvPr>
          <p:cNvSpPr/>
          <p:nvPr/>
        </p:nvSpPr>
        <p:spPr>
          <a:xfrm>
            <a:off x="3525838" y="3519488"/>
            <a:ext cx="1854200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でも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左右矢印吹き出し 7">
            <a:extLst>
              <a:ext uri="{FF2B5EF4-FFF2-40B4-BE49-F238E27FC236}">
                <a16:creationId xmlns:a16="http://schemas.microsoft.com/office/drawing/2014/main" id="{EB3DD8CB-8B89-F40D-6656-7E7F303321DC}"/>
              </a:ext>
            </a:extLst>
          </p:cNvPr>
          <p:cNvSpPr/>
          <p:nvPr/>
        </p:nvSpPr>
        <p:spPr>
          <a:xfrm rot="5400000">
            <a:off x="3520282" y="2696369"/>
            <a:ext cx="1865312" cy="2451100"/>
          </a:xfrm>
          <a:prstGeom prst="leftRightArrowCallout">
            <a:avLst>
              <a:gd name="adj1" fmla="val 12522"/>
              <a:gd name="adj2" fmla="val 15295"/>
              <a:gd name="adj3" fmla="val 13216"/>
              <a:gd name="adj4" fmla="val 481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623D3-0316-33B7-D1BC-8C45FF1C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942" y="3602038"/>
            <a:ext cx="2498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判断する力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fukuda_hiroko\Desktop\smartphone_schoolboy_stand.png">
            <a:extLst>
              <a:ext uri="{FF2B5EF4-FFF2-40B4-BE49-F238E27FC236}">
                <a16:creationId xmlns:a16="http://schemas.microsoft.com/office/drawing/2014/main" id="{3F10B417-190D-C74E-D7E2-8BC2CE48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114425"/>
            <a:ext cx="1393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kuda_hiroko\Desktop\tsugaku_girls.png">
            <a:extLst>
              <a:ext uri="{FF2B5EF4-FFF2-40B4-BE49-F238E27FC236}">
                <a16:creationId xmlns:a16="http://schemas.microsoft.com/office/drawing/2014/main" id="{3E1A9A17-98FD-4095-84D3-43A80BF5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55713"/>
            <a:ext cx="20304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EC05C11-ED82-0D23-8913-7BCD559B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0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「自分にできること」を考えよう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4722AA6-C811-509F-7D1B-EB89E991C2DF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pic>
        <p:nvPicPr>
          <p:cNvPr id="28678" name="Picture 2" descr="C:\Users\fukuda_hiroko\Desktop\pose_zetsubou_man.png">
            <a:extLst>
              <a:ext uri="{FF2B5EF4-FFF2-40B4-BE49-F238E27FC236}">
                <a16:creationId xmlns:a16="http://schemas.microsoft.com/office/drawing/2014/main" id="{1DB90F31-8047-C82D-291F-94A4AD2EA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751138"/>
            <a:ext cx="24606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kuda_hiroko\Desktop\shisyunki_boy.png">
            <a:extLst>
              <a:ext uri="{FF2B5EF4-FFF2-40B4-BE49-F238E27FC236}">
                <a16:creationId xmlns:a16="http://schemas.microsoft.com/office/drawing/2014/main" id="{3E250151-DB60-547D-FCF1-E8BFAC19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598613"/>
            <a:ext cx="20780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ukuda_hiroko\Desktop\otedama_obaasan.png">
            <a:extLst>
              <a:ext uri="{FF2B5EF4-FFF2-40B4-BE49-F238E27FC236}">
                <a16:creationId xmlns:a16="http://schemas.microsoft.com/office/drawing/2014/main" id="{9B068F93-E488-2C64-7E7A-F9580D07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212850"/>
            <a:ext cx="21558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ukuda_hiroko\Desktop\kodomo_denwa_soudan.png">
            <a:extLst>
              <a:ext uri="{FF2B5EF4-FFF2-40B4-BE49-F238E27FC236}">
                <a16:creationId xmlns:a16="http://schemas.microsoft.com/office/drawing/2014/main" id="{DBDC322D-AF53-F55F-B109-DD7BDCE9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75038"/>
            <a:ext cx="27416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fukuda_hiroko\Desktop\job_teacher_man.png">
            <a:extLst>
              <a:ext uri="{FF2B5EF4-FFF2-40B4-BE49-F238E27FC236}">
                <a16:creationId xmlns:a16="http://schemas.microsoft.com/office/drawing/2014/main" id="{74D747B4-EAF0-914F-83B1-A7A2FB2B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425700"/>
            <a:ext cx="17002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fukuda_hiroko\Desktop\family.png">
            <a:extLst>
              <a:ext uri="{FF2B5EF4-FFF2-40B4-BE49-F238E27FC236}">
                <a16:creationId xmlns:a16="http://schemas.microsoft.com/office/drawing/2014/main" id="{942BDEBF-262D-7DAD-B821-AA27F1AA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378200"/>
            <a:ext cx="32527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ドーナツ 21">
            <a:extLst>
              <a:ext uri="{FF2B5EF4-FFF2-40B4-BE49-F238E27FC236}">
                <a16:creationId xmlns:a16="http://schemas.microsoft.com/office/drawing/2014/main" id="{9EA6BAD6-385A-727C-ABC7-9ED047331370}"/>
              </a:ext>
            </a:extLst>
          </p:cNvPr>
          <p:cNvSpPr/>
          <p:nvPr/>
        </p:nvSpPr>
        <p:spPr>
          <a:xfrm>
            <a:off x="-2038092" y="-3015043"/>
            <a:ext cx="12978884" cy="13342110"/>
          </a:xfrm>
          <a:prstGeom prst="donut">
            <a:avLst>
              <a:gd name="adj" fmla="val 40313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fukuda_hiroko\Desktop\smartphone_schoolboy_stand.png">
            <a:extLst>
              <a:ext uri="{FF2B5EF4-FFF2-40B4-BE49-F238E27FC236}">
                <a16:creationId xmlns:a16="http://schemas.microsoft.com/office/drawing/2014/main" id="{1C1E4E4A-0F7C-BF0D-FA28-4A8CE881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114425"/>
            <a:ext cx="1393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kuda_hiroko\Desktop\tsugaku_girls.png">
            <a:extLst>
              <a:ext uri="{FF2B5EF4-FFF2-40B4-BE49-F238E27FC236}">
                <a16:creationId xmlns:a16="http://schemas.microsoft.com/office/drawing/2014/main" id="{BB2A4AC3-C5EB-89E5-C536-2527887A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55713"/>
            <a:ext cx="20304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5654B52-F30F-953E-CECD-879E1FCE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11113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「自分にできること」を考えよう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E7D0A2D-3634-753F-47DB-B0CF07CDABDF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pic>
        <p:nvPicPr>
          <p:cNvPr id="29702" name="Picture 2" descr="C:\Users\fukuda_hiroko\Desktop\pose_zetsubou_man.png">
            <a:extLst>
              <a:ext uri="{FF2B5EF4-FFF2-40B4-BE49-F238E27FC236}">
                <a16:creationId xmlns:a16="http://schemas.microsoft.com/office/drawing/2014/main" id="{C7AD7F15-5F62-5B90-B1E6-70F860EA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751138"/>
            <a:ext cx="24606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kuda_hiroko\Desktop\shisyunki_boy.png">
            <a:extLst>
              <a:ext uri="{FF2B5EF4-FFF2-40B4-BE49-F238E27FC236}">
                <a16:creationId xmlns:a16="http://schemas.microsoft.com/office/drawing/2014/main" id="{31B35E9E-90A9-34E6-DC48-34E1268D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598613"/>
            <a:ext cx="20780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ukuda_hiroko\Desktop\otedama_obaasan.png">
            <a:extLst>
              <a:ext uri="{FF2B5EF4-FFF2-40B4-BE49-F238E27FC236}">
                <a16:creationId xmlns:a16="http://schemas.microsoft.com/office/drawing/2014/main" id="{3482C91A-0DB2-D07B-E43D-A0FE8F34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212850"/>
            <a:ext cx="21558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ukuda_hiroko\Desktop\kodomo_denwa_soudan.png">
            <a:extLst>
              <a:ext uri="{FF2B5EF4-FFF2-40B4-BE49-F238E27FC236}">
                <a16:creationId xmlns:a16="http://schemas.microsoft.com/office/drawing/2014/main" id="{6263DB07-F131-2A67-99F8-27B54C76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75038"/>
            <a:ext cx="27416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fukuda_hiroko\Desktop\job_teacher_man.png">
            <a:extLst>
              <a:ext uri="{FF2B5EF4-FFF2-40B4-BE49-F238E27FC236}">
                <a16:creationId xmlns:a16="http://schemas.microsoft.com/office/drawing/2014/main" id="{B23E3CEE-AF0D-0411-D5FC-99F0C82D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425700"/>
            <a:ext cx="17002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fukuda_hiroko\Desktop\family.png">
            <a:extLst>
              <a:ext uri="{FF2B5EF4-FFF2-40B4-BE49-F238E27FC236}">
                <a16:creationId xmlns:a16="http://schemas.microsoft.com/office/drawing/2014/main" id="{817B278E-C925-7C78-E8D8-627872D0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378200"/>
            <a:ext cx="32527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ドーナツ 21">
            <a:extLst>
              <a:ext uri="{FF2B5EF4-FFF2-40B4-BE49-F238E27FC236}">
                <a16:creationId xmlns:a16="http://schemas.microsoft.com/office/drawing/2014/main" id="{318B3DD2-4FC8-44E9-3EB5-7D28462F6743}"/>
              </a:ext>
            </a:extLst>
          </p:cNvPr>
          <p:cNvSpPr/>
          <p:nvPr/>
        </p:nvSpPr>
        <p:spPr>
          <a:xfrm>
            <a:off x="-2038092" y="-3015043"/>
            <a:ext cx="12978884" cy="13342110"/>
          </a:xfrm>
          <a:prstGeom prst="donut">
            <a:avLst>
              <a:gd name="adj" fmla="val 40313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64CFD-CB3E-7FFC-FDA4-44FFC2AB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0"/>
            <a:ext cx="8567737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「自分にできること」を考えよう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8308F63-CDDC-5317-834C-BF54912C2CB8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82804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237595B-97D5-F43F-E97E-94E4C53217BA}"/>
              </a:ext>
            </a:extLst>
          </p:cNvPr>
          <p:cNvSpPr txBox="1">
            <a:spLocks/>
          </p:cNvSpPr>
          <p:nvPr/>
        </p:nvSpPr>
        <p:spPr>
          <a:xfrm>
            <a:off x="330200" y="1198563"/>
            <a:ext cx="7632700" cy="617537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◆１人で悩まないで！</a:t>
            </a:r>
            <a:endParaRPr lang="en-US" altLang="ja-JP" sz="39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EC0F6B-3EA4-3C80-6C2A-4EDDBA09404D}"/>
              </a:ext>
            </a:extLst>
          </p:cNvPr>
          <p:cNvSpPr txBox="1"/>
          <p:nvPr/>
        </p:nvSpPr>
        <p:spPr>
          <a:xfrm>
            <a:off x="635000" y="1801813"/>
            <a:ext cx="7932738" cy="4481128"/>
          </a:xfrm>
          <a:prstGeom prst="rect">
            <a:avLst/>
          </a:prstGeom>
          <a:noFill/>
        </p:spPr>
        <p:txBody>
          <a:bodyPr lIns="80165" tIns="40083" rIns="80165" bIns="40083">
            <a:spAutoFit/>
          </a:bodyPr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</a:t>
            </a:r>
            <a:r>
              <a:rPr lang="ja-JP" altLang="en-US" sz="32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ひょうごっ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子悩み相談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●兵庫県いのちと心のサポートダイヤル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●兵庫県警察少年相談室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●子どもの人権１１０番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●２４時間子供ＳＯＳダイヤル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</a:t>
            </a:r>
            <a:r>
              <a:rPr lang="ja-JP" altLang="en-US" sz="3200" dirty="0">
                <a:solidFill>
                  <a:schemeClr val="bg1">
                    <a:lumMod val="6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各市町村設置の相談機関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など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400" dirty="0">
                <a:solidFill>
                  <a:prstClr val="white">
                    <a:lumMod val="7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生徒の状況に合わせて変更してください</a:t>
            </a:r>
            <a:r>
              <a:rPr lang="en-US" altLang="ja-JP" sz="2400" dirty="0">
                <a:solidFill>
                  <a:prstClr val="white">
                    <a:lumMod val="7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3333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自分も友人も信頼できる大人につなげよう</a:t>
            </a:r>
            <a:endParaRPr lang="en-US" altLang="ja-JP" sz="3200" dirty="0">
              <a:solidFill>
                <a:srgbClr val="3333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5EE8C6-433B-8312-FB77-B965EFAE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3108325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br>
              <a:rPr lang="en-US" altLang="ja-JP" sz="4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4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こころが苦しくなったときの</a:t>
            </a:r>
            <a:br>
              <a:rPr lang="en-US" altLang="ja-JP" sz="4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対応を知ろう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C61D296-2E41-0902-3187-3A96CD10EFFF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>
            <a:extLst>
              <a:ext uri="{FF2B5EF4-FFF2-40B4-BE49-F238E27FC236}">
                <a16:creationId xmlns:a16="http://schemas.microsoft.com/office/drawing/2014/main" id="{B56528BB-2AA9-C1A7-80CF-AC37808F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212725"/>
            <a:ext cx="8567738" cy="914400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「心が苦しいとき」は誰でもあること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AFF55ECE-A744-057C-3DEB-4BC927178B44}"/>
              </a:ext>
            </a:extLst>
          </p:cNvPr>
          <p:cNvSpPr/>
          <p:nvPr/>
        </p:nvSpPr>
        <p:spPr>
          <a:xfrm rot="20493426">
            <a:off x="647700" y="16351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負けそう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448E545D-3C07-7CD2-1A56-445B71C00A14}"/>
              </a:ext>
            </a:extLst>
          </p:cNvPr>
          <p:cNvSpPr/>
          <p:nvPr/>
        </p:nvSpPr>
        <p:spPr>
          <a:xfrm rot="723951">
            <a:off x="1720850" y="2628900"/>
            <a:ext cx="2601913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泣きそう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1C257691-CC97-F11A-A761-D57E789AAB12}"/>
              </a:ext>
            </a:extLst>
          </p:cNvPr>
          <p:cNvSpPr/>
          <p:nvPr/>
        </p:nvSpPr>
        <p:spPr>
          <a:xfrm rot="1013797">
            <a:off x="4364038" y="1889125"/>
            <a:ext cx="4449762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消えてしまいそう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A82644D7-EFC3-6B90-8B08-DDB1978B5FB2}"/>
              </a:ext>
            </a:extLst>
          </p:cNvPr>
          <p:cNvSpPr/>
          <p:nvPr/>
        </p:nvSpPr>
        <p:spPr>
          <a:xfrm>
            <a:off x="960438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孤立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123602A3-2DC0-C64C-57FE-1B2D6B28FC89}"/>
              </a:ext>
            </a:extLst>
          </p:cNvPr>
          <p:cNvSpPr/>
          <p:nvPr/>
        </p:nvSpPr>
        <p:spPr>
          <a:xfrm>
            <a:off x="4129088" y="2805113"/>
            <a:ext cx="2603500" cy="1173162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不安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E58F2CCD-8375-BBCF-2274-7C09DA25AACA}"/>
              </a:ext>
            </a:extLst>
          </p:cNvPr>
          <p:cNvSpPr/>
          <p:nvPr/>
        </p:nvSpPr>
        <p:spPr>
          <a:xfrm rot="2147150">
            <a:off x="882650" y="36417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無価値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039CB19A-8CC1-406B-860E-22D42756A329}"/>
              </a:ext>
            </a:extLst>
          </p:cNvPr>
          <p:cNvSpPr/>
          <p:nvPr/>
        </p:nvSpPr>
        <p:spPr>
          <a:xfrm rot="20727892">
            <a:off x="3716338" y="3800475"/>
            <a:ext cx="4540250" cy="1189038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永遠に続く悩み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C926865F-515F-22B4-B8EC-D58E27CB4772}"/>
              </a:ext>
            </a:extLst>
          </p:cNvPr>
          <p:cNvSpPr/>
          <p:nvPr/>
        </p:nvSpPr>
        <p:spPr>
          <a:xfrm rot="21255327">
            <a:off x="5788025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絶望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122B9B8-0816-2D5D-6841-755DDBA9DBE9}"/>
              </a:ext>
            </a:extLst>
          </p:cNvPr>
          <p:cNvSpPr/>
          <p:nvPr/>
        </p:nvSpPr>
        <p:spPr>
          <a:xfrm>
            <a:off x="1463675" y="2991258"/>
            <a:ext cx="6445250" cy="1233079"/>
          </a:xfrm>
          <a:prstGeom prst="rect">
            <a:avLst/>
          </a:prstGeom>
          <a:solidFill>
            <a:srgbClr val="C00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心理的視野狭窄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C49F1-1A66-D686-ED84-78CF0105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260350"/>
            <a:ext cx="8567737" cy="966788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「心が苦しいとき」は誰でもあること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718DF96-9065-D5AD-8F03-89F1D3AA05D6}"/>
              </a:ext>
            </a:extLst>
          </p:cNvPr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BF860B1-C398-B16E-CE4B-80B5539D0DB3}"/>
              </a:ext>
            </a:extLst>
          </p:cNvPr>
          <p:cNvSpPr txBox="1">
            <a:spLocks/>
          </p:cNvSpPr>
          <p:nvPr/>
        </p:nvSpPr>
        <p:spPr>
          <a:xfrm>
            <a:off x="636588" y="1525953"/>
            <a:ext cx="7632700" cy="41941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心理的</a:t>
            </a:r>
            <a:endParaRPr lang="en-US" altLang="ja-JP" sz="7000" dirty="0">
              <a:solidFill>
                <a:srgbClr val="EE608C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j-cs"/>
            </a:endParaRPr>
          </a:p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EE608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視野狭窄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4E5AF3-3223-F88C-D4D3-ED4C1FF1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1397000"/>
            <a:ext cx="45370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心の働き</a:t>
            </a:r>
            <a:endParaRPr lang="en-US" altLang="ja-JP" sz="420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FEDCE9-B821-23D8-FFD2-2930EACAA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086350"/>
            <a:ext cx="7105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見える範囲が狭くなる</a:t>
            </a:r>
            <a:endParaRPr lang="en-US" altLang="ja-JP" sz="420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5DD2FB-AB7D-E951-7AF8-2C46C0AB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48" y="2020888"/>
            <a:ext cx="80822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FEB531-22AC-956D-178F-BFA1AFD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48" y="4621213"/>
            <a:ext cx="80822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57D7C6-BCCA-6DA0-B26A-D62B55E3D0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D026D9-4602-4E40-9422-89912D6DD4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63CF12F-5207-11F0-321A-46FBACE43B4E}"/>
                </a:ext>
              </a:extLst>
            </p:cNvPr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E0C7620-5739-659A-CF17-401C96E09642}"/>
                </a:ext>
              </a:extLst>
            </p:cNvPr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5AC8893-B42F-04BF-1A12-8FD9B2A7BC9B}"/>
                </a:ext>
              </a:extLst>
            </p:cNvPr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9119D8EC-CAA0-D301-AE6D-535EDEDA2752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749269D-72F6-6DB5-194F-BF32CE33FCD2}"/>
                </a:ext>
              </a:extLst>
            </p:cNvPr>
            <p:cNvSpPr txBox="1"/>
            <p:nvPr/>
          </p:nvSpPr>
          <p:spPr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>
              <a:extLst>
                <a:ext uri="{FF2B5EF4-FFF2-40B4-BE49-F238E27FC236}">
                  <a16:creationId xmlns:a16="http://schemas.microsoft.com/office/drawing/2014/main" id="{2356735D-60D2-E5F6-0D51-DD834DDBD803}"/>
                </a:ext>
              </a:extLst>
            </p:cNvPr>
            <p:cNvSpPr/>
            <p:nvPr/>
          </p:nvSpPr>
          <p:spPr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ECC27C3-7DD5-74EB-171B-9F498628D323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51DA7CC9-30B1-A5DC-80BA-DF03851FF4C2}"/>
                </a:ext>
              </a:extLst>
            </p:cNvPr>
            <p:cNvSpPr txBox="1"/>
            <p:nvPr/>
          </p:nvSpPr>
          <p:spPr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>
              <a:extLst>
                <a:ext uri="{FF2B5EF4-FFF2-40B4-BE49-F238E27FC236}">
                  <a16:creationId xmlns:a16="http://schemas.microsoft.com/office/drawing/2014/main" id="{4226CB81-273A-A2C6-717B-AB8F3E273839}"/>
                </a:ext>
              </a:extLst>
            </p:cNvPr>
            <p:cNvSpPr/>
            <p:nvPr/>
          </p:nvSpPr>
          <p:spPr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35C9F1B-CF58-8477-8604-E2E0F5679265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7617C06-EF66-8433-3417-A2C7BA007E52}"/>
                </a:ext>
              </a:extLst>
            </p:cNvPr>
            <p:cNvSpPr txBox="1"/>
            <p:nvPr/>
          </p:nvSpPr>
          <p:spPr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>
              <a:extLst>
                <a:ext uri="{FF2B5EF4-FFF2-40B4-BE49-F238E27FC236}">
                  <a16:creationId xmlns:a16="http://schemas.microsoft.com/office/drawing/2014/main" id="{E081C06C-143A-5263-CA70-533598EF1384}"/>
                </a:ext>
              </a:extLst>
            </p:cNvPr>
            <p:cNvSpPr/>
            <p:nvPr/>
          </p:nvSpPr>
          <p:spPr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8">
            <a:extLst>
              <a:ext uri="{FF2B5EF4-FFF2-40B4-BE49-F238E27FC236}">
                <a16:creationId xmlns:a16="http://schemas.microsoft.com/office/drawing/2014/main" id="{E52CB06B-7752-D48F-1B28-369D9268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0200"/>
            <a:ext cx="8624887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2529911-D3FC-374E-0294-23CE0FEACE0F}"/>
              </a:ext>
            </a:extLst>
          </p:cNvPr>
          <p:cNvSpPr/>
          <p:nvPr/>
        </p:nvSpPr>
        <p:spPr>
          <a:xfrm>
            <a:off x="258763" y="330200"/>
            <a:ext cx="8624887" cy="5854700"/>
          </a:xfrm>
          <a:custGeom>
            <a:avLst/>
            <a:gdLst>
              <a:gd name="connsiteX0" fmla="*/ 5749605 w 10086273"/>
              <a:gd name="connsiteY0" fmla="*/ 4828869 h 6453182"/>
              <a:gd name="connsiteX1" fmla="*/ 5749605 w 10086273"/>
              <a:gd name="connsiteY1" fmla="*/ 6093225 h 6453182"/>
              <a:gd name="connsiteX2" fmla="*/ 6381783 w 10086273"/>
              <a:gd name="connsiteY2" fmla="*/ 6093225 h 6453182"/>
              <a:gd name="connsiteX3" fmla="*/ 6381783 w 10086273"/>
              <a:gd name="connsiteY3" fmla="*/ 5461047 h 6453182"/>
              <a:gd name="connsiteX4" fmla="*/ 7013961 w 10086273"/>
              <a:gd name="connsiteY4" fmla="*/ 5461047 h 6453182"/>
              <a:gd name="connsiteX5" fmla="*/ 7013961 w 10086273"/>
              <a:gd name="connsiteY5" fmla="*/ 4828869 h 6453182"/>
              <a:gd name="connsiteX6" fmla="*/ 1086874 w 10086273"/>
              <a:gd name="connsiteY6" fmla="*/ 4828869 h 6453182"/>
              <a:gd name="connsiteX7" fmla="*/ 1086874 w 10086273"/>
              <a:gd name="connsiteY7" fmla="*/ 5461047 h 6453182"/>
              <a:gd name="connsiteX8" fmla="*/ 454696 w 10086273"/>
              <a:gd name="connsiteY8" fmla="*/ 5461047 h 6453182"/>
              <a:gd name="connsiteX9" fmla="*/ 454696 w 10086273"/>
              <a:gd name="connsiteY9" fmla="*/ 6093225 h 6453182"/>
              <a:gd name="connsiteX10" fmla="*/ 1719052 w 10086273"/>
              <a:gd name="connsiteY10" fmla="*/ 6093225 h 6453182"/>
              <a:gd name="connsiteX11" fmla="*/ 1719052 w 10086273"/>
              <a:gd name="connsiteY11" fmla="*/ 4828869 h 6453182"/>
              <a:gd name="connsiteX12" fmla="*/ 8946682 w 10086273"/>
              <a:gd name="connsiteY12" fmla="*/ 4625126 h 6453182"/>
              <a:gd name="connsiteX13" fmla="*/ 8946682 w 10086273"/>
              <a:gd name="connsiteY13" fmla="*/ 5359175 h 6453182"/>
              <a:gd name="connsiteX14" fmla="*/ 8212632 w 10086273"/>
              <a:gd name="connsiteY14" fmla="*/ 5359175 h 6453182"/>
              <a:gd name="connsiteX15" fmla="*/ 8212632 w 10086273"/>
              <a:gd name="connsiteY15" fmla="*/ 6093225 h 6453182"/>
              <a:gd name="connsiteX16" fmla="*/ 9680731 w 10086273"/>
              <a:gd name="connsiteY16" fmla="*/ 6093225 h 6453182"/>
              <a:gd name="connsiteX17" fmla="*/ 9680731 w 10086273"/>
              <a:gd name="connsiteY17" fmla="*/ 4625126 h 6453182"/>
              <a:gd name="connsiteX18" fmla="*/ 2833925 w 10086273"/>
              <a:gd name="connsiteY18" fmla="*/ 4230301 h 6453182"/>
              <a:gd name="connsiteX19" fmla="*/ 2833925 w 10086273"/>
              <a:gd name="connsiteY19" fmla="*/ 5825604 h 6453182"/>
              <a:gd name="connsiteX20" fmla="*/ 4429227 w 10086273"/>
              <a:gd name="connsiteY20" fmla="*/ 5825604 h 6453182"/>
              <a:gd name="connsiteX21" fmla="*/ 4429227 w 10086273"/>
              <a:gd name="connsiteY21" fmla="*/ 5027953 h 6453182"/>
              <a:gd name="connsiteX22" fmla="*/ 3631577 w 10086273"/>
              <a:gd name="connsiteY22" fmla="*/ 5027953 h 6453182"/>
              <a:gd name="connsiteX23" fmla="*/ 3631577 w 10086273"/>
              <a:gd name="connsiteY23" fmla="*/ 4230301 h 6453182"/>
              <a:gd name="connsiteX24" fmla="*/ 5400074 w 10086273"/>
              <a:gd name="connsiteY24" fmla="*/ 2756164 h 6453182"/>
              <a:gd name="connsiteX25" fmla="*/ 5400074 w 10086273"/>
              <a:gd name="connsiteY25" fmla="*/ 3257719 h 6453182"/>
              <a:gd name="connsiteX26" fmla="*/ 4898519 w 10086273"/>
              <a:gd name="connsiteY26" fmla="*/ 3257719 h 6453182"/>
              <a:gd name="connsiteX27" fmla="*/ 4898519 w 10086273"/>
              <a:gd name="connsiteY27" fmla="*/ 3729865 h 6453182"/>
              <a:gd name="connsiteX28" fmla="*/ 5400074 w 10086273"/>
              <a:gd name="connsiteY28" fmla="*/ 3729865 h 6453182"/>
              <a:gd name="connsiteX29" fmla="*/ 5400074 w 10086273"/>
              <a:gd name="connsiteY29" fmla="*/ 4231420 h 6453182"/>
              <a:gd name="connsiteX30" fmla="*/ 5872220 w 10086273"/>
              <a:gd name="connsiteY30" fmla="*/ 4231420 h 6453182"/>
              <a:gd name="connsiteX31" fmla="*/ 5872220 w 10086273"/>
              <a:gd name="connsiteY31" fmla="*/ 3729865 h 6453182"/>
              <a:gd name="connsiteX32" fmla="*/ 6373775 w 10086273"/>
              <a:gd name="connsiteY32" fmla="*/ 3729865 h 6453182"/>
              <a:gd name="connsiteX33" fmla="*/ 6373775 w 10086273"/>
              <a:gd name="connsiteY33" fmla="*/ 3257719 h 6453182"/>
              <a:gd name="connsiteX34" fmla="*/ 5872220 w 10086273"/>
              <a:gd name="connsiteY34" fmla="*/ 3257719 h 6453182"/>
              <a:gd name="connsiteX35" fmla="*/ 5872220 w 10086273"/>
              <a:gd name="connsiteY35" fmla="*/ 2756164 h 6453182"/>
              <a:gd name="connsiteX36" fmla="*/ 1051423 w 10086273"/>
              <a:gd name="connsiteY36" fmla="*/ 2727573 h 6453182"/>
              <a:gd name="connsiteX37" fmla="*/ 1051423 w 10086273"/>
              <a:gd name="connsiteY37" fmla="*/ 3229127 h 6453182"/>
              <a:gd name="connsiteX38" fmla="*/ 549868 w 10086273"/>
              <a:gd name="connsiteY38" fmla="*/ 3229127 h 6453182"/>
              <a:gd name="connsiteX39" fmla="*/ 549868 w 10086273"/>
              <a:gd name="connsiteY39" fmla="*/ 3701273 h 6453182"/>
              <a:gd name="connsiteX40" fmla="*/ 1051423 w 10086273"/>
              <a:gd name="connsiteY40" fmla="*/ 3701273 h 6453182"/>
              <a:gd name="connsiteX41" fmla="*/ 1051423 w 10086273"/>
              <a:gd name="connsiteY41" fmla="*/ 4202828 h 6453182"/>
              <a:gd name="connsiteX42" fmla="*/ 1523569 w 10086273"/>
              <a:gd name="connsiteY42" fmla="*/ 4202828 h 6453182"/>
              <a:gd name="connsiteX43" fmla="*/ 1523569 w 10086273"/>
              <a:gd name="connsiteY43" fmla="*/ 3701273 h 6453182"/>
              <a:gd name="connsiteX44" fmla="*/ 2025124 w 10086273"/>
              <a:gd name="connsiteY44" fmla="*/ 3701273 h 6453182"/>
              <a:gd name="connsiteX45" fmla="*/ 2025124 w 10086273"/>
              <a:gd name="connsiteY45" fmla="*/ 3229127 h 6453182"/>
              <a:gd name="connsiteX46" fmla="*/ 1523569 w 10086273"/>
              <a:gd name="connsiteY46" fmla="*/ 3229127 h 6453182"/>
              <a:gd name="connsiteX47" fmla="*/ 1523569 w 10086273"/>
              <a:gd name="connsiteY47" fmla="*/ 2727573 h 6453182"/>
              <a:gd name="connsiteX48" fmla="*/ 7889548 w 10086273"/>
              <a:gd name="connsiteY48" fmla="*/ 2430355 h 6453182"/>
              <a:gd name="connsiteX49" fmla="*/ 7889548 w 10086273"/>
              <a:gd name="connsiteY49" fmla="*/ 4230301 h 6453182"/>
              <a:gd name="connsiteX50" fmla="*/ 9689496 w 10086273"/>
              <a:gd name="connsiteY50" fmla="*/ 4230301 h 6453182"/>
              <a:gd name="connsiteX51" fmla="*/ 9689496 w 10086273"/>
              <a:gd name="connsiteY51" fmla="*/ 2430355 h 6453182"/>
              <a:gd name="connsiteX52" fmla="*/ 2678608 w 10086273"/>
              <a:gd name="connsiteY52" fmla="*/ 2254602 h 6453182"/>
              <a:gd name="connsiteX53" fmla="*/ 2678608 w 10086273"/>
              <a:gd name="connsiteY53" fmla="*/ 3665713 h 6453182"/>
              <a:gd name="connsiteX54" fmla="*/ 4089719 w 10086273"/>
              <a:gd name="connsiteY54" fmla="*/ 3665713 h 6453182"/>
              <a:gd name="connsiteX55" fmla="*/ 4089719 w 10086273"/>
              <a:gd name="connsiteY55" fmla="*/ 2254602 h 6453182"/>
              <a:gd name="connsiteX56" fmla="*/ 454696 w 10086273"/>
              <a:gd name="connsiteY56" fmla="*/ 640146 h 6453182"/>
              <a:gd name="connsiteX57" fmla="*/ 454696 w 10086273"/>
              <a:gd name="connsiteY57" fmla="*/ 2222878 h 6453182"/>
              <a:gd name="connsiteX58" fmla="*/ 2037428 w 10086273"/>
              <a:gd name="connsiteY58" fmla="*/ 2222878 h 6453182"/>
              <a:gd name="connsiteX59" fmla="*/ 2037428 w 10086273"/>
              <a:gd name="connsiteY59" fmla="*/ 1431512 h 6453182"/>
              <a:gd name="connsiteX60" fmla="*/ 1246062 w 10086273"/>
              <a:gd name="connsiteY60" fmla="*/ 1431512 h 6453182"/>
              <a:gd name="connsiteX61" fmla="*/ 1246062 w 10086273"/>
              <a:gd name="connsiteY61" fmla="*/ 640146 h 6453182"/>
              <a:gd name="connsiteX62" fmla="*/ 6308563 w 10086273"/>
              <a:gd name="connsiteY62" fmla="*/ 599850 h 6453182"/>
              <a:gd name="connsiteX63" fmla="*/ 6308563 w 10086273"/>
              <a:gd name="connsiteY63" fmla="*/ 1379283 h 6453182"/>
              <a:gd name="connsiteX64" fmla="*/ 5529130 w 10086273"/>
              <a:gd name="connsiteY64" fmla="*/ 1379283 h 6453182"/>
              <a:gd name="connsiteX65" fmla="*/ 5529130 w 10086273"/>
              <a:gd name="connsiteY65" fmla="*/ 2158716 h 6453182"/>
              <a:gd name="connsiteX66" fmla="*/ 7087996 w 10086273"/>
              <a:gd name="connsiteY66" fmla="*/ 2158716 h 6453182"/>
              <a:gd name="connsiteX67" fmla="*/ 7087996 w 10086273"/>
              <a:gd name="connsiteY67" fmla="*/ 599850 h 6453182"/>
              <a:gd name="connsiteX68" fmla="*/ 8232740 w 10086273"/>
              <a:gd name="connsiteY68" fmla="*/ 462556 h 6453182"/>
              <a:gd name="connsiteX69" fmla="*/ 8232740 w 10086273"/>
              <a:gd name="connsiteY69" fmla="*/ 1094734 h 6453182"/>
              <a:gd name="connsiteX70" fmla="*/ 8864918 w 10086273"/>
              <a:gd name="connsiteY70" fmla="*/ 1094734 h 6453182"/>
              <a:gd name="connsiteX71" fmla="*/ 8864918 w 10086273"/>
              <a:gd name="connsiteY71" fmla="*/ 1726912 h 6453182"/>
              <a:gd name="connsiteX72" fmla="*/ 9497096 w 10086273"/>
              <a:gd name="connsiteY72" fmla="*/ 1726912 h 6453182"/>
              <a:gd name="connsiteX73" fmla="*/ 9497096 w 10086273"/>
              <a:gd name="connsiteY73" fmla="*/ 462556 h 6453182"/>
              <a:gd name="connsiteX74" fmla="*/ 2825365 w 10086273"/>
              <a:gd name="connsiteY74" fmla="*/ 425659 h 6453182"/>
              <a:gd name="connsiteX75" fmla="*/ 2825365 w 10086273"/>
              <a:gd name="connsiteY75" fmla="*/ 1690015 h 6453182"/>
              <a:gd name="connsiteX76" fmla="*/ 3457543 w 10086273"/>
              <a:gd name="connsiteY76" fmla="*/ 1690015 h 6453182"/>
              <a:gd name="connsiteX77" fmla="*/ 3457543 w 10086273"/>
              <a:gd name="connsiteY77" fmla="*/ 1057837 h 6453182"/>
              <a:gd name="connsiteX78" fmla="*/ 4089719 w 10086273"/>
              <a:gd name="connsiteY78" fmla="*/ 1057837 h 6453182"/>
              <a:gd name="connsiteX79" fmla="*/ 4089719 w 10086273"/>
              <a:gd name="connsiteY79" fmla="*/ 425659 h 6453182"/>
              <a:gd name="connsiteX80" fmla="*/ 0 w 10086273"/>
              <a:gd name="connsiteY80" fmla="*/ 0 h 6453182"/>
              <a:gd name="connsiteX81" fmla="*/ 10086273 w 10086273"/>
              <a:gd name="connsiteY81" fmla="*/ 0 h 6453182"/>
              <a:gd name="connsiteX82" fmla="*/ 10086273 w 10086273"/>
              <a:gd name="connsiteY82" fmla="*/ 6453182 h 6453182"/>
              <a:gd name="connsiteX83" fmla="*/ 0 w 10086273"/>
              <a:gd name="connsiteY83" fmla="*/ 6453182 h 645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086273" h="6453182">
                <a:moveTo>
                  <a:pt x="5749605" y="4828869"/>
                </a:moveTo>
                <a:lnTo>
                  <a:pt x="5749605" y="6093225"/>
                </a:lnTo>
                <a:lnTo>
                  <a:pt x="6381783" y="6093225"/>
                </a:lnTo>
                <a:lnTo>
                  <a:pt x="6381783" y="5461047"/>
                </a:lnTo>
                <a:lnTo>
                  <a:pt x="7013961" y="5461047"/>
                </a:lnTo>
                <a:lnTo>
                  <a:pt x="7013961" y="4828869"/>
                </a:lnTo>
                <a:close/>
                <a:moveTo>
                  <a:pt x="1086874" y="4828869"/>
                </a:moveTo>
                <a:lnTo>
                  <a:pt x="1086874" y="5461047"/>
                </a:lnTo>
                <a:lnTo>
                  <a:pt x="454696" y="5461047"/>
                </a:lnTo>
                <a:lnTo>
                  <a:pt x="454696" y="6093225"/>
                </a:lnTo>
                <a:lnTo>
                  <a:pt x="1719052" y="6093225"/>
                </a:lnTo>
                <a:lnTo>
                  <a:pt x="1719052" y="4828869"/>
                </a:lnTo>
                <a:close/>
                <a:moveTo>
                  <a:pt x="8946682" y="4625126"/>
                </a:moveTo>
                <a:lnTo>
                  <a:pt x="8946682" y="5359175"/>
                </a:lnTo>
                <a:lnTo>
                  <a:pt x="8212632" y="5359175"/>
                </a:lnTo>
                <a:lnTo>
                  <a:pt x="8212632" y="6093225"/>
                </a:lnTo>
                <a:lnTo>
                  <a:pt x="9680731" y="6093225"/>
                </a:lnTo>
                <a:lnTo>
                  <a:pt x="9680731" y="4625126"/>
                </a:lnTo>
                <a:close/>
                <a:moveTo>
                  <a:pt x="2833925" y="4230301"/>
                </a:moveTo>
                <a:lnTo>
                  <a:pt x="2833925" y="5825604"/>
                </a:lnTo>
                <a:lnTo>
                  <a:pt x="4429227" y="5825604"/>
                </a:lnTo>
                <a:lnTo>
                  <a:pt x="4429227" y="5027953"/>
                </a:lnTo>
                <a:lnTo>
                  <a:pt x="3631577" y="5027953"/>
                </a:lnTo>
                <a:lnTo>
                  <a:pt x="3631577" y="4230301"/>
                </a:lnTo>
                <a:close/>
                <a:moveTo>
                  <a:pt x="5400074" y="2756164"/>
                </a:moveTo>
                <a:lnTo>
                  <a:pt x="5400074" y="3257719"/>
                </a:lnTo>
                <a:lnTo>
                  <a:pt x="4898519" y="3257719"/>
                </a:lnTo>
                <a:lnTo>
                  <a:pt x="4898519" y="3729865"/>
                </a:lnTo>
                <a:lnTo>
                  <a:pt x="5400074" y="3729865"/>
                </a:lnTo>
                <a:lnTo>
                  <a:pt x="5400074" y="4231420"/>
                </a:lnTo>
                <a:lnTo>
                  <a:pt x="5872220" y="4231420"/>
                </a:lnTo>
                <a:lnTo>
                  <a:pt x="5872220" y="3729865"/>
                </a:lnTo>
                <a:lnTo>
                  <a:pt x="6373775" y="3729865"/>
                </a:lnTo>
                <a:lnTo>
                  <a:pt x="6373775" y="3257719"/>
                </a:lnTo>
                <a:lnTo>
                  <a:pt x="5872220" y="3257719"/>
                </a:lnTo>
                <a:lnTo>
                  <a:pt x="5872220" y="2756164"/>
                </a:lnTo>
                <a:close/>
                <a:moveTo>
                  <a:pt x="1051423" y="2727573"/>
                </a:moveTo>
                <a:lnTo>
                  <a:pt x="1051423" y="3229127"/>
                </a:lnTo>
                <a:lnTo>
                  <a:pt x="549868" y="3229127"/>
                </a:lnTo>
                <a:lnTo>
                  <a:pt x="549868" y="3701273"/>
                </a:lnTo>
                <a:lnTo>
                  <a:pt x="1051423" y="3701273"/>
                </a:lnTo>
                <a:lnTo>
                  <a:pt x="1051423" y="4202828"/>
                </a:lnTo>
                <a:lnTo>
                  <a:pt x="1523569" y="4202828"/>
                </a:lnTo>
                <a:lnTo>
                  <a:pt x="1523569" y="3701273"/>
                </a:lnTo>
                <a:lnTo>
                  <a:pt x="2025124" y="3701273"/>
                </a:lnTo>
                <a:lnTo>
                  <a:pt x="2025124" y="3229127"/>
                </a:lnTo>
                <a:lnTo>
                  <a:pt x="1523569" y="3229127"/>
                </a:lnTo>
                <a:lnTo>
                  <a:pt x="1523569" y="2727573"/>
                </a:lnTo>
                <a:close/>
                <a:moveTo>
                  <a:pt x="7889548" y="2430355"/>
                </a:moveTo>
                <a:lnTo>
                  <a:pt x="7889548" y="4230301"/>
                </a:lnTo>
                <a:lnTo>
                  <a:pt x="9689496" y="4230301"/>
                </a:lnTo>
                <a:lnTo>
                  <a:pt x="9689496" y="2430355"/>
                </a:lnTo>
                <a:close/>
                <a:moveTo>
                  <a:pt x="2678608" y="2254602"/>
                </a:moveTo>
                <a:lnTo>
                  <a:pt x="2678608" y="3665713"/>
                </a:lnTo>
                <a:lnTo>
                  <a:pt x="4089719" y="3665713"/>
                </a:lnTo>
                <a:lnTo>
                  <a:pt x="4089719" y="2254602"/>
                </a:lnTo>
                <a:close/>
                <a:moveTo>
                  <a:pt x="454696" y="640146"/>
                </a:moveTo>
                <a:lnTo>
                  <a:pt x="454696" y="2222878"/>
                </a:lnTo>
                <a:lnTo>
                  <a:pt x="2037428" y="2222878"/>
                </a:lnTo>
                <a:lnTo>
                  <a:pt x="2037428" y="1431512"/>
                </a:lnTo>
                <a:lnTo>
                  <a:pt x="1246062" y="1431512"/>
                </a:lnTo>
                <a:lnTo>
                  <a:pt x="1246062" y="640146"/>
                </a:lnTo>
                <a:close/>
                <a:moveTo>
                  <a:pt x="6308563" y="599850"/>
                </a:moveTo>
                <a:lnTo>
                  <a:pt x="6308563" y="1379283"/>
                </a:lnTo>
                <a:lnTo>
                  <a:pt x="5529130" y="1379283"/>
                </a:lnTo>
                <a:lnTo>
                  <a:pt x="5529130" y="2158716"/>
                </a:lnTo>
                <a:lnTo>
                  <a:pt x="7087996" y="2158716"/>
                </a:lnTo>
                <a:lnTo>
                  <a:pt x="7087996" y="599850"/>
                </a:lnTo>
                <a:close/>
                <a:moveTo>
                  <a:pt x="8232740" y="462556"/>
                </a:moveTo>
                <a:lnTo>
                  <a:pt x="8232740" y="1094734"/>
                </a:lnTo>
                <a:lnTo>
                  <a:pt x="8864918" y="1094734"/>
                </a:lnTo>
                <a:lnTo>
                  <a:pt x="8864918" y="1726912"/>
                </a:lnTo>
                <a:lnTo>
                  <a:pt x="9497096" y="1726912"/>
                </a:lnTo>
                <a:lnTo>
                  <a:pt x="9497096" y="462556"/>
                </a:lnTo>
                <a:close/>
                <a:moveTo>
                  <a:pt x="2825365" y="425659"/>
                </a:moveTo>
                <a:lnTo>
                  <a:pt x="2825365" y="1690015"/>
                </a:lnTo>
                <a:lnTo>
                  <a:pt x="3457543" y="1690015"/>
                </a:lnTo>
                <a:lnTo>
                  <a:pt x="3457543" y="1057837"/>
                </a:lnTo>
                <a:lnTo>
                  <a:pt x="4089719" y="1057837"/>
                </a:lnTo>
                <a:lnTo>
                  <a:pt x="4089719" y="425659"/>
                </a:lnTo>
                <a:close/>
                <a:moveTo>
                  <a:pt x="0" y="0"/>
                </a:moveTo>
                <a:lnTo>
                  <a:pt x="10086273" y="0"/>
                </a:lnTo>
                <a:lnTo>
                  <a:pt x="10086273" y="6453182"/>
                </a:lnTo>
                <a:lnTo>
                  <a:pt x="0" y="6453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0001C8-5AA2-B2DD-2F62-3F2C2E7EF9A2}"/>
              </a:ext>
            </a:extLst>
          </p:cNvPr>
          <p:cNvSpPr/>
          <p:nvPr/>
        </p:nvSpPr>
        <p:spPr>
          <a:xfrm>
            <a:off x="263525" y="6315075"/>
            <a:ext cx="8620125" cy="32543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838E77-91EF-B3AF-1996-5FE8A95BC8DC}"/>
              </a:ext>
            </a:extLst>
          </p:cNvPr>
          <p:cNvSpPr/>
          <p:nvPr/>
        </p:nvSpPr>
        <p:spPr>
          <a:xfrm>
            <a:off x="263525" y="6346825"/>
            <a:ext cx="8620125" cy="261938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3007F5-7910-2527-EF51-DC6544094B4A}"/>
              </a:ext>
            </a:extLst>
          </p:cNvPr>
          <p:cNvSpPr/>
          <p:nvPr/>
        </p:nvSpPr>
        <p:spPr>
          <a:xfrm>
            <a:off x="2384425" y="2192338"/>
            <a:ext cx="1535113" cy="162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40FE74A-8BD4-1BD7-6BFB-57D474D2CDBC}"/>
              </a:ext>
            </a:extLst>
          </p:cNvPr>
          <p:cNvSpPr/>
          <p:nvPr/>
        </p:nvSpPr>
        <p:spPr>
          <a:xfrm>
            <a:off x="6864350" y="2382838"/>
            <a:ext cx="1863725" cy="197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2CD3A21-17E9-7A71-1348-A6403619D713}"/>
              </a:ext>
            </a:extLst>
          </p:cNvPr>
          <p:cNvSpPr/>
          <p:nvPr/>
        </p:nvSpPr>
        <p:spPr>
          <a:xfrm>
            <a:off x="390525" y="754063"/>
            <a:ext cx="1704975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1">
            <a:extLst>
              <a:ext uri="{FF2B5EF4-FFF2-40B4-BE49-F238E27FC236}">
                <a16:creationId xmlns:a16="http://schemas.microsoft.com/office/drawing/2014/main" id="{88A5A89E-ED06-AF44-3B87-7B8AF3B5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19" y="2174875"/>
            <a:ext cx="3319813" cy="21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</a:t>
            </a:r>
          </a:p>
        </p:txBody>
      </p:sp>
    </p:spTree>
  </p:cSld>
  <p:clrMapOvr>
    <a:masterClrMapping/>
  </p:clrMapOvr>
  <p:transition spd="slow" advClick="0"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7">
            <a:extLst>
              <a:ext uri="{FF2B5EF4-FFF2-40B4-BE49-F238E27FC236}">
                <a16:creationId xmlns:a16="http://schemas.microsoft.com/office/drawing/2014/main" id="{21EFCFFE-A313-13F1-03A9-3E3C69318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0200"/>
            <a:ext cx="8624887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7B86EDC-3A6A-EF83-C32E-FEA314CE7532}"/>
              </a:ext>
            </a:extLst>
          </p:cNvPr>
          <p:cNvSpPr/>
          <p:nvPr/>
        </p:nvSpPr>
        <p:spPr>
          <a:xfrm>
            <a:off x="258763" y="330200"/>
            <a:ext cx="8624887" cy="5854700"/>
          </a:xfrm>
          <a:custGeom>
            <a:avLst/>
            <a:gdLst>
              <a:gd name="connsiteX0" fmla="*/ 5749604 w 10086272"/>
              <a:gd name="connsiteY0" fmla="*/ 4828869 h 6453182"/>
              <a:gd name="connsiteX1" fmla="*/ 5749604 w 10086272"/>
              <a:gd name="connsiteY1" fmla="*/ 6093225 h 6453182"/>
              <a:gd name="connsiteX2" fmla="*/ 6381782 w 10086272"/>
              <a:gd name="connsiteY2" fmla="*/ 6093225 h 6453182"/>
              <a:gd name="connsiteX3" fmla="*/ 6381782 w 10086272"/>
              <a:gd name="connsiteY3" fmla="*/ 5461047 h 6453182"/>
              <a:gd name="connsiteX4" fmla="*/ 7013960 w 10086272"/>
              <a:gd name="connsiteY4" fmla="*/ 5461047 h 6453182"/>
              <a:gd name="connsiteX5" fmla="*/ 7013960 w 10086272"/>
              <a:gd name="connsiteY5" fmla="*/ 4828869 h 6453182"/>
              <a:gd name="connsiteX6" fmla="*/ 1086873 w 10086272"/>
              <a:gd name="connsiteY6" fmla="*/ 4828869 h 6453182"/>
              <a:gd name="connsiteX7" fmla="*/ 1086873 w 10086272"/>
              <a:gd name="connsiteY7" fmla="*/ 5461047 h 6453182"/>
              <a:gd name="connsiteX8" fmla="*/ 454695 w 10086272"/>
              <a:gd name="connsiteY8" fmla="*/ 5461047 h 6453182"/>
              <a:gd name="connsiteX9" fmla="*/ 454695 w 10086272"/>
              <a:gd name="connsiteY9" fmla="*/ 6093225 h 6453182"/>
              <a:gd name="connsiteX10" fmla="*/ 1719051 w 10086272"/>
              <a:gd name="connsiteY10" fmla="*/ 6093225 h 6453182"/>
              <a:gd name="connsiteX11" fmla="*/ 1719051 w 10086272"/>
              <a:gd name="connsiteY11" fmla="*/ 4828869 h 6453182"/>
              <a:gd name="connsiteX12" fmla="*/ 8946681 w 10086272"/>
              <a:gd name="connsiteY12" fmla="*/ 4625126 h 6453182"/>
              <a:gd name="connsiteX13" fmla="*/ 8946681 w 10086272"/>
              <a:gd name="connsiteY13" fmla="*/ 5359175 h 6453182"/>
              <a:gd name="connsiteX14" fmla="*/ 8212631 w 10086272"/>
              <a:gd name="connsiteY14" fmla="*/ 5359175 h 6453182"/>
              <a:gd name="connsiteX15" fmla="*/ 8212631 w 10086272"/>
              <a:gd name="connsiteY15" fmla="*/ 6093225 h 6453182"/>
              <a:gd name="connsiteX16" fmla="*/ 9680730 w 10086272"/>
              <a:gd name="connsiteY16" fmla="*/ 6093225 h 6453182"/>
              <a:gd name="connsiteX17" fmla="*/ 9680730 w 10086272"/>
              <a:gd name="connsiteY17" fmla="*/ 4625126 h 6453182"/>
              <a:gd name="connsiteX18" fmla="*/ 2833925 w 10086272"/>
              <a:gd name="connsiteY18" fmla="*/ 4230301 h 6453182"/>
              <a:gd name="connsiteX19" fmla="*/ 2833925 w 10086272"/>
              <a:gd name="connsiteY19" fmla="*/ 5825604 h 6453182"/>
              <a:gd name="connsiteX20" fmla="*/ 4429226 w 10086272"/>
              <a:gd name="connsiteY20" fmla="*/ 5825604 h 6453182"/>
              <a:gd name="connsiteX21" fmla="*/ 4429226 w 10086272"/>
              <a:gd name="connsiteY21" fmla="*/ 5027953 h 6453182"/>
              <a:gd name="connsiteX22" fmla="*/ 3631577 w 10086272"/>
              <a:gd name="connsiteY22" fmla="*/ 5027953 h 6453182"/>
              <a:gd name="connsiteX23" fmla="*/ 3631577 w 10086272"/>
              <a:gd name="connsiteY23" fmla="*/ 4230301 h 6453182"/>
              <a:gd name="connsiteX24" fmla="*/ 5400073 w 10086272"/>
              <a:gd name="connsiteY24" fmla="*/ 2756164 h 6453182"/>
              <a:gd name="connsiteX25" fmla="*/ 5400073 w 10086272"/>
              <a:gd name="connsiteY25" fmla="*/ 3257719 h 6453182"/>
              <a:gd name="connsiteX26" fmla="*/ 4898518 w 10086272"/>
              <a:gd name="connsiteY26" fmla="*/ 3257719 h 6453182"/>
              <a:gd name="connsiteX27" fmla="*/ 4898518 w 10086272"/>
              <a:gd name="connsiteY27" fmla="*/ 3729865 h 6453182"/>
              <a:gd name="connsiteX28" fmla="*/ 5400073 w 10086272"/>
              <a:gd name="connsiteY28" fmla="*/ 3729865 h 6453182"/>
              <a:gd name="connsiteX29" fmla="*/ 5400073 w 10086272"/>
              <a:gd name="connsiteY29" fmla="*/ 4231420 h 6453182"/>
              <a:gd name="connsiteX30" fmla="*/ 5872219 w 10086272"/>
              <a:gd name="connsiteY30" fmla="*/ 4231420 h 6453182"/>
              <a:gd name="connsiteX31" fmla="*/ 5872219 w 10086272"/>
              <a:gd name="connsiteY31" fmla="*/ 3729865 h 6453182"/>
              <a:gd name="connsiteX32" fmla="*/ 6373774 w 10086272"/>
              <a:gd name="connsiteY32" fmla="*/ 3729865 h 6453182"/>
              <a:gd name="connsiteX33" fmla="*/ 6373774 w 10086272"/>
              <a:gd name="connsiteY33" fmla="*/ 3257719 h 6453182"/>
              <a:gd name="connsiteX34" fmla="*/ 5872219 w 10086272"/>
              <a:gd name="connsiteY34" fmla="*/ 3257719 h 6453182"/>
              <a:gd name="connsiteX35" fmla="*/ 5872219 w 10086272"/>
              <a:gd name="connsiteY35" fmla="*/ 2756164 h 6453182"/>
              <a:gd name="connsiteX36" fmla="*/ 1051423 w 10086272"/>
              <a:gd name="connsiteY36" fmla="*/ 2727573 h 6453182"/>
              <a:gd name="connsiteX37" fmla="*/ 1051423 w 10086272"/>
              <a:gd name="connsiteY37" fmla="*/ 3229127 h 6453182"/>
              <a:gd name="connsiteX38" fmla="*/ 549867 w 10086272"/>
              <a:gd name="connsiteY38" fmla="*/ 3229127 h 6453182"/>
              <a:gd name="connsiteX39" fmla="*/ 549867 w 10086272"/>
              <a:gd name="connsiteY39" fmla="*/ 3701273 h 6453182"/>
              <a:gd name="connsiteX40" fmla="*/ 1051423 w 10086272"/>
              <a:gd name="connsiteY40" fmla="*/ 3701273 h 6453182"/>
              <a:gd name="connsiteX41" fmla="*/ 1051423 w 10086272"/>
              <a:gd name="connsiteY41" fmla="*/ 4202828 h 6453182"/>
              <a:gd name="connsiteX42" fmla="*/ 1523569 w 10086272"/>
              <a:gd name="connsiteY42" fmla="*/ 4202828 h 6453182"/>
              <a:gd name="connsiteX43" fmla="*/ 1523569 w 10086272"/>
              <a:gd name="connsiteY43" fmla="*/ 3701273 h 6453182"/>
              <a:gd name="connsiteX44" fmla="*/ 2025123 w 10086272"/>
              <a:gd name="connsiteY44" fmla="*/ 3701273 h 6453182"/>
              <a:gd name="connsiteX45" fmla="*/ 2025123 w 10086272"/>
              <a:gd name="connsiteY45" fmla="*/ 3229127 h 6453182"/>
              <a:gd name="connsiteX46" fmla="*/ 1523569 w 10086272"/>
              <a:gd name="connsiteY46" fmla="*/ 3229127 h 6453182"/>
              <a:gd name="connsiteX47" fmla="*/ 1523569 w 10086272"/>
              <a:gd name="connsiteY47" fmla="*/ 2727573 h 6453182"/>
              <a:gd name="connsiteX48" fmla="*/ 6308562 w 10086272"/>
              <a:gd name="connsiteY48" fmla="*/ 599850 h 6453182"/>
              <a:gd name="connsiteX49" fmla="*/ 6308562 w 10086272"/>
              <a:gd name="connsiteY49" fmla="*/ 1379283 h 6453182"/>
              <a:gd name="connsiteX50" fmla="*/ 5529129 w 10086272"/>
              <a:gd name="connsiteY50" fmla="*/ 1379283 h 6453182"/>
              <a:gd name="connsiteX51" fmla="*/ 5529129 w 10086272"/>
              <a:gd name="connsiteY51" fmla="*/ 2158716 h 6453182"/>
              <a:gd name="connsiteX52" fmla="*/ 7087995 w 10086272"/>
              <a:gd name="connsiteY52" fmla="*/ 2158716 h 6453182"/>
              <a:gd name="connsiteX53" fmla="*/ 7087995 w 10086272"/>
              <a:gd name="connsiteY53" fmla="*/ 599850 h 6453182"/>
              <a:gd name="connsiteX54" fmla="*/ 8232739 w 10086272"/>
              <a:gd name="connsiteY54" fmla="*/ 462556 h 6453182"/>
              <a:gd name="connsiteX55" fmla="*/ 8232739 w 10086272"/>
              <a:gd name="connsiteY55" fmla="*/ 1094734 h 6453182"/>
              <a:gd name="connsiteX56" fmla="*/ 8864917 w 10086272"/>
              <a:gd name="connsiteY56" fmla="*/ 1094734 h 6453182"/>
              <a:gd name="connsiteX57" fmla="*/ 8864917 w 10086272"/>
              <a:gd name="connsiteY57" fmla="*/ 1726912 h 6453182"/>
              <a:gd name="connsiteX58" fmla="*/ 9497095 w 10086272"/>
              <a:gd name="connsiteY58" fmla="*/ 1726912 h 6453182"/>
              <a:gd name="connsiteX59" fmla="*/ 9497095 w 10086272"/>
              <a:gd name="connsiteY59" fmla="*/ 462556 h 6453182"/>
              <a:gd name="connsiteX60" fmla="*/ 2825365 w 10086272"/>
              <a:gd name="connsiteY60" fmla="*/ 425659 h 6453182"/>
              <a:gd name="connsiteX61" fmla="*/ 2825365 w 10086272"/>
              <a:gd name="connsiteY61" fmla="*/ 1690015 h 6453182"/>
              <a:gd name="connsiteX62" fmla="*/ 3457543 w 10086272"/>
              <a:gd name="connsiteY62" fmla="*/ 1690015 h 6453182"/>
              <a:gd name="connsiteX63" fmla="*/ 3457543 w 10086272"/>
              <a:gd name="connsiteY63" fmla="*/ 1057837 h 6453182"/>
              <a:gd name="connsiteX64" fmla="*/ 4089718 w 10086272"/>
              <a:gd name="connsiteY64" fmla="*/ 1057837 h 6453182"/>
              <a:gd name="connsiteX65" fmla="*/ 4089718 w 10086272"/>
              <a:gd name="connsiteY65" fmla="*/ 425659 h 6453182"/>
              <a:gd name="connsiteX66" fmla="*/ 0 w 10086272"/>
              <a:gd name="connsiteY66" fmla="*/ 0 h 6453182"/>
              <a:gd name="connsiteX67" fmla="*/ 10086272 w 10086272"/>
              <a:gd name="connsiteY67" fmla="*/ 0 h 6453182"/>
              <a:gd name="connsiteX68" fmla="*/ 10086272 w 10086272"/>
              <a:gd name="connsiteY68" fmla="*/ 6453182 h 6453182"/>
              <a:gd name="connsiteX69" fmla="*/ 0 w 10086272"/>
              <a:gd name="connsiteY69" fmla="*/ 6453182 h 645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086272" h="6453182">
                <a:moveTo>
                  <a:pt x="5749604" y="4828869"/>
                </a:moveTo>
                <a:lnTo>
                  <a:pt x="5749604" y="6093225"/>
                </a:lnTo>
                <a:lnTo>
                  <a:pt x="6381782" y="6093225"/>
                </a:lnTo>
                <a:lnTo>
                  <a:pt x="6381782" y="5461047"/>
                </a:lnTo>
                <a:lnTo>
                  <a:pt x="7013960" y="5461047"/>
                </a:lnTo>
                <a:lnTo>
                  <a:pt x="7013960" y="4828869"/>
                </a:lnTo>
                <a:close/>
                <a:moveTo>
                  <a:pt x="1086873" y="4828869"/>
                </a:moveTo>
                <a:lnTo>
                  <a:pt x="1086873" y="5461047"/>
                </a:lnTo>
                <a:lnTo>
                  <a:pt x="454695" y="5461047"/>
                </a:lnTo>
                <a:lnTo>
                  <a:pt x="454695" y="6093225"/>
                </a:lnTo>
                <a:lnTo>
                  <a:pt x="1719051" y="6093225"/>
                </a:lnTo>
                <a:lnTo>
                  <a:pt x="1719051" y="4828869"/>
                </a:lnTo>
                <a:close/>
                <a:moveTo>
                  <a:pt x="8946681" y="4625126"/>
                </a:moveTo>
                <a:lnTo>
                  <a:pt x="8946681" y="5359175"/>
                </a:lnTo>
                <a:lnTo>
                  <a:pt x="8212631" y="5359175"/>
                </a:lnTo>
                <a:lnTo>
                  <a:pt x="8212631" y="6093225"/>
                </a:lnTo>
                <a:lnTo>
                  <a:pt x="9680730" y="6093225"/>
                </a:lnTo>
                <a:lnTo>
                  <a:pt x="9680730" y="4625126"/>
                </a:lnTo>
                <a:close/>
                <a:moveTo>
                  <a:pt x="2833925" y="4230301"/>
                </a:moveTo>
                <a:lnTo>
                  <a:pt x="2833925" y="5825604"/>
                </a:lnTo>
                <a:lnTo>
                  <a:pt x="4429226" y="5825604"/>
                </a:lnTo>
                <a:lnTo>
                  <a:pt x="4429226" y="5027953"/>
                </a:lnTo>
                <a:lnTo>
                  <a:pt x="3631577" y="5027953"/>
                </a:lnTo>
                <a:lnTo>
                  <a:pt x="3631577" y="4230301"/>
                </a:lnTo>
                <a:close/>
                <a:moveTo>
                  <a:pt x="5400073" y="2756164"/>
                </a:moveTo>
                <a:lnTo>
                  <a:pt x="5400073" y="3257719"/>
                </a:lnTo>
                <a:lnTo>
                  <a:pt x="4898518" y="3257719"/>
                </a:lnTo>
                <a:lnTo>
                  <a:pt x="4898518" y="3729865"/>
                </a:lnTo>
                <a:lnTo>
                  <a:pt x="5400073" y="3729865"/>
                </a:lnTo>
                <a:lnTo>
                  <a:pt x="5400073" y="4231420"/>
                </a:lnTo>
                <a:lnTo>
                  <a:pt x="5872219" y="4231420"/>
                </a:lnTo>
                <a:lnTo>
                  <a:pt x="5872219" y="3729865"/>
                </a:lnTo>
                <a:lnTo>
                  <a:pt x="6373774" y="3729865"/>
                </a:lnTo>
                <a:lnTo>
                  <a:pt x="6373774" y="3257719"/>
                </a:lnTo>
                <a:lnTo>
                  <a:pt x="5872219" y="3257719"/>
                </a:lnTo>
                <a:lnTo>
                  <a:pt x="5872219" y="2756164"/>
                </a:lnTo>
                <a:close/>
                <a:moveTo>
                  <a:pt x="1051423" y="2727573"/>
                </a:moveTo>
                <a:lnTo>
                  <a:pt x="1051423" y="3229127"/>
                </a:lnTo>
                <a:lnTo>
                  <a:pt x="549867" y="3229127"/>
                </a:lnTo>
                <a:lnTo>
                  <a:pt x="549867" y="3701273"/>
                </a:lnTo>
                <a:lnTo>
                  <a:pt x="1051423" y="3701273"/>
                </a:lnTo>
                <a:lnTo>
                  <a:pt x="1051423" y="4202828"/>
                </a:lnTo>
                <a:lnTo>
                  <a:pt x="1523569" y="4202828"/>
                </a:lnTo>
                <a:lnTo>
                  <a:pt x="1523569" y="3701273"/>
                </a:lnTo>
                <a:lnTo>
                  <a:pt x="2025123" y="3701273"/>
                </a:lnTo>
                <a:lnTo>
                  <a:pt x="2025123" y="3229127"/>
                </a:lnTo>
                <a:lnTo>
                  <a:pt x="1523569" y="3229127"/>
                </a:lnTo>
                <a:lnTo>
                  <a:pt x="1523569" y="2727573"/>
                </a:lnTo>
                <a:close/>
                <a:moveTo>
                  <a:pt x="6308562" y="599850"/>
                </a:moveTo>
                <a:lnTo>
                  <a:pt x="6308562" y="1379283"/>
                </a:lnTo>
                <a:lnTo>
                  <a:pt x="5529129" y="1379283"/>
                </a:lnTo>
                <a:lnTo>
                  <a:pt x="5529129" y="2158716"/>
                </a:lnTo>
                <a:lnTo>
                  <a:pt x="7087995" y="2158716"/>
                </a:lnTo>
                <a:lnTo>
                  <a:pt x="7087995" y="599850"/>
                </a:lnTo>
                <a:close/>
                <a:moveTo>
                  <a:pt x="8232739" y="462556"/>
                </a:moveTo>
                <a:lnTo>
                  <a:pt x="8232739" y="1094734"/>
                </a:lnTo>
                <a:lnTo>
                  <a:pt x="8864917" y="1094734"/>
                </a:lnTo>
                <a:lnTo>
                  <a:pt x="8864917" y="1726912"/>
                </a:lnTo>
                <a:lnTo>
                  <a:pt x="9497095" y="1726912"/>
                </a:lnTo>
                <a:lnTo>
                  <a:pt x="9497095" y="462556"/>
                </a:lnTo>
                <a:close/>
                <a:moveTo>
                  <a:pt x="2825365" y="425659"/>
                </a:moveTo>
                <a:lnTo>
                  <a:pt x="2825365" y="1690015"/>
                </a:lnTo>
                <a:lnTo>
                  <a:pt x="3457543" y="1690015"/>
                </a:lnTo>
                <a:lnTo>
                  <a:pt x="3457543" y="1057837"/>
                </a:lnTo>
                <a:lnTo>
                  <a:pt x="4089718" y="1057837"/>
                </a:lnTo>
                <a:lnTo>
                  <a:pt x="4089718" y="425659"/>
                </a:ln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3182"/>
                </a:lnTo>
                <a:lnTo>
                  <a:pt x="0" y="6453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AE14C4-C14F-08A0-594A-373D6E44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5797997"/>
            <a:ext cx="3587872" cy="77380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フライド ポテト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3AB0860-8ADE-06EA-EE6E-A6572A7E6E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8E84F02-D0C3-FC03-3758-84EEFFF4DF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596C281-D707-2DEB-F6B4-4978958F39E7}"/>
                </a:ext>
              </a:extLst>
            </p:cNvPr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0209D2F5-A013-DC1F-0BF7-C83D3379A2A6}"/>
                </a:ext>
              </a:extLst>
            </p:cNvPr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6F37CC0-7139-BE77-9625-1295FDB611A4}"/>
                </a:ext>
              </a:extLst>
            </p:cNvPr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EFDA302-F09F-C20D-34CF-020918A43551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FDD91AE-8E39-0672-6B2A-406F622850AF}"/>
                </a:ext>
              </a:extLst>
            </p:cNvPr>
            <p:cNvSpPr txBox="1"/>
            <p:nvPr/>
          </p:nvSpPr>
          <p:spPr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>
              <a:extLst>
                <a:ext uri="{FF2B5EF4-FFF2-40B4-BE49-F238E27FC236}">
                  <a16:creationId xmlns:a16="http://schemas.microsoft.com/office/drawing/2014/main" id="{CA06F231-0BAB-4573-AA67-5E1A1ED9AE80}"/>
                </a:ext>
              </a:extLst>
            </p:cNvPr>
            <p:cNvSpPr/>
            <p:nvPr/>
          </p:nvSpPr>
          <p:spPr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C576927C-9BD5-D0F0-3EE8-9786FE5CC5E1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6B0A5431-4159-CE4D-6FF7-92CE9144C7A9}"/>
                </a:ext>
              </a:extLst>
            </p:cNvPr>
            <p:cNvSpPr txBox="1"/>
            <p:nvPr/>
          </p:nvSpPr>
          <p:spPr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>
              <a:extLst>
                <a:ext uri="{FF2B5EF4-FFF2-40B4-BE49-F238E27FC236}">
                  <a16:creationId xmlns:a16="http://schemas.microsoft.com/office/drawing/2014/main" id="{288EC697-4145-B3DC-ADBC-B2D563B9319E}"/>
                </a:ext>
              </a:extLst>
            </p:cNvPr>
            <p:cNvSpPr/>
            <p:nvPr/>
          </p:nvSpPr>
          <p:spPr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A333EBF-B0A4-047E-DA52-4521AAB553F7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74364E2-C20B-D9B5-70A8-DB7F3A507198}"/>
                </a:ext>
              </a:extLst>
            </p:cNvPr>
            <p:cNvSpPr txBox="1"/>
            <p:nvPr/>
          </p:nvSpPr>
          <p:spPr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>
              <a:extLst>
                <a:ext uri="{FF2B5EF4-FFF2-40B4-BE49-F238E27FC236}">
                  <a16:creationId xmlns:a16="http://schemas.microsoft.com/office/drawing/2014/main" id="{7BA10E83-5DA5-7217-7D63-71A1BB62F9B9}"/>
                </a:ext>
              </a:extLst>
            </p:cNvPr>
            <p:cNvSpPr/>
            <p:nvPr/>
          </p:nvSpPr>
          <p:spPr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2388</TotalTime>
  <Words>666</Words>
  <Application>Microsoft Office PowerPoint</Application>
  <PresentationFormat>画面に合わせる (4:3)</PresentationFormat>
  <Paragraphs>154</Paragraphs>
  <Slides>27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40" baseType="lpstr">
      <vt:lpstr>HGP創英角ｺﾞｼｯｸUB</vt:lpstr>
      <vt:lpstr>HGS創英角ﾎﾟｯﾌﾟ体</vt:lpstr>
      <vt:lpstr>ＭＳ Ｐゴシック</vt:lpstr>
      <vt:lpstr>Arial</vt:lpstr>
      <vt:lpstr>Calibri</vt:lpstr>
      <vt:lpstr>Century</vt:lpstr>
      <vt:lpstr>Century Gothic</vt:lpstr>
      <vt:lpstr>Courier New</vt:lpstr>
      <vt:lpstr>HG丸ｺﾞｼｯｸM-PRO</vt:lpstr>
      <vt:lpstr>Palatino Linotype</vt:lpstr>
      <vt:lpstr>UD デジタル 教科書体 NK-B</vt:lpstr>
      <vt:lpstr>UD デジタル 教科書体 NK-R</vt:lpstr>
      <vt:lpstr>エグゼクティブ</vt:lpstr>
      <vt:lpstr>こころが苦しくなったときの 対応を知ろう</vt:lpstr>
      <vt:lpstr>「心が苦しいとき」は誰でもあること</vt:lpstr>
      <vt:lpstr>「心が苦しいとき」は誰でもあること</vt:lpstr>
      <vt:lpstr>「心が苦しいとき」は誰でもあること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「心が苦しいとき」は誰でもあること</vt:lpstr>
      <vt:lpstr>「心が苦しくなったとき」の対応</vt:lpstr>
      <vt:lpstr>「心が苦しくなったとき」の対応</vt:lpstr>
      <vt:lpstr>「心が苦しくなったとき」の対応</vt:lpstr>
      <vt:lpstr>「心が苦しいとき」は誰でもあること</vt:lpstr>
      <vt:lpstr>「心が苦しくなったとき」の対応</vt:lpstr>
      <vt:lpstr>「心が苦しくなったとき」の対応</vt:lpstr>
      <vt:lpstr>「自分にできること」を考えよう</vt:lpstr>
      <vt:lpstr>「自分にできること」を考えよう</vt:lpstr>
      <vt:lpstr>「自分にできること」を考えよう</vt:lpstr>
      <vt:lpstr>   こころが苦しくなったときの 対応を知ろう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 裕子</dc:creator>
  <cp:lastModifiedBy>福田　裕子</cp:lastModifiedBy>
  <cp:revision>90</cp:revision>
  <cp:lastPrinted>2025-01-29T05:10:54Z</cp:lastPrinted>
  <dcterms:created xsi:type="dcterms:W3CDTF">2014-07-10T02:50:30Z</dcterms:created>
  <dcterms:modified xsi:type="dcterms:W3CDTF">2025-03-25T02:00:31Z</dcterms:modified>
</cp:coreProperties>
</file>