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747" r:id="rId1"/>
    <p:sldMasterId id="2147483781" r:id="rId2"/>
    <p:sldMasterId id="2147483789" r:id="rId3"/>
  </p:sldMasterIdLst>
  <p:notesMasterIdLst>
    <p:notesMasterId r:id="rId17"/>
  </p:notesMasterIdLst>
  <p:handoutMasterIdLst>
    <p:handoutMasterId r:id="rId18"/>
  </p:handoutMasterIdLst>
  <p:sldIdLst>
    <p:sldId id="592" r:id="rId4"/>
    <p:sldId id="780" r:id="rId5"/>
    <p:sldId id="782" r:id="rId6"/>
    <p:sldId id="783" r:id="rId7"/>
    <p:sldId id="814" r:id="rId8"/>
    <p:sldId id="784" r:id="rId9"/>
    <p:sldId id="810" r:id="rId10"/>
    <p:sldId id="785" r:id="rId11"/>
    <p:sldId id="811" r:id="rId12"/>
    <p:sldId id="812" r:id="rId13"/>
    <p:sldId id="813" r:id="rId14"/>
    <p:sldId id="686" r:id="rId15"/>
    <p:sldId id="815" r:id="rId16"/>
  </p:sldIdLst>
  <p:sldSz cx="9144000" cy="6858000" type="screen4x3"/>
  <p:notesSz cx="7104063" cy="10234613"/>
  <p:embeddedFontLst>
    <p:embeddedFont>
      <p:font typeface="HG丸ｺﾞｼｯｸM-PRO" panose="020F0600000000000000" pitchFamily="50" charset="-128"/>
      <p:regular r:id="rId19"/>
    </p:embeddedFont>
    <p:embeddedFont>
      <p:font typeface="Lato" panose="020F0502020204030203" pitchFamily="34" charset="0"/>
      <p:regular r:id="rId20"/>
      <p:bold r:id="rId21"/>
      <p:italic r:id="rId22"/>
      <p:boldItalic r:id="rId23"/>
    </p:embeddedFont>
    <p:embeddedFont>
      <p:font typeface="Raleway" pitchFamily="2" charset="0"/>
      <p:regular r:id="rId24"/>
      <p:bold r:id="rId25"/>
      <p:italic r:id="rId26"/>
      <p:boldItalic r:id="rId27"/>
    </p:embeddedFont>
    <p:embeddedFont>
      <p:font typeface="UD デジタル 教科書体 NK-B" panose="02020700000000000000" pitchFamily="18" charset="-128"/>
      <p:bold r:id="rId28"/>
    </p:embeddedFont>
    <p:embeddedFont>
      <p:font typeface="UD デジタル 教科書体 NK-R" panose="02020400000000000000" pitchFamily="18" charset="-128"/>
      <p:regular r:id="rId29"/>
    </p:embeddedFont>
    <p:embeddedFont>
      <p:font typeface="UD デジタル 教科書体 NP-R" panose="02020400000000000000" pitchFamily="18" charset="-128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DEEED"/>
    <a:srgbClr val="5CC2D7"/>
    <a:srgbClr val="DEF3F7"/>
    <a:srgbClr val="FF17D3"/>
    <a:srgbClr val="7ECEFD"/>
    <a:srgbClr val="F0FAFE"/>
    <a:srgbClr val="FF81E7"/>
    <a:srgbClr val="FFAFF0"/>
    <a:srgbClr val="CDE1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F1A06EC-BE38-4498-A498-4BDBE42373F9}">
  <a:tblStyle styleId="{9F1A06EC-BE38-4498-A498-4BDBE42373F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79" autoAdjust="0"/>
    <p:restoredTop sz="92318" autoAdjust="0"/>
  </p:normalViewPr>
  <p:slideViewPr>
    <p:cSldViewPr>
      <p:cViewPr varScale="1">
        <p:scale>
          <a:sx n="68" d="100"/>
          <a:sy n="68" d="100"/>
        </p:scale>
        <p:origin x="78" y="4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1356" y="78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8428" cy="511731"/>
          </a:xfrm>
          <a:prstGeom prst="rect">
            <a:avLst/>
          </a:prstGeom>
        </p:spPr>
        <p:txBody>
          <a:bodyPr vert="horz" lIns="95468" tIns="47734" rIns="95468" bIns="4773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96076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3223" userDrawn="1">
          <p15:clr>
            <a:srgbClr val="F26B43"/>
          </p15:clr>
        </p15:guide>
        <p15:guide id="2" pos="2237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9687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10407" y="4861443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453" tIns="95453" rIns="95453" bIns="95453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9225173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74813" y="485775"/>
            <a:ext cx="3495675" cy="26209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0:notes"/>
          <p:cNvSpPr txBox="1">
            <a:spLocks noGrp="1"/>
          </p:cNvSpPr>
          <p:nvPr>
            <p:ph type="body" idx="1"/>
          </p:nvPr>
        </p:nvSpPr>
        <p:spPr>
          <a:xfrm>
            <a:off x="1040581" y="3318923"/>
            <a:ext cx="5093591" cy="5383792"/>
          </a:xfrm>
          <a:prstGeom prst="rect">
            <a:avLst/>
          </a:prstGeom>
        </p:spPr>
        <p:txBody>
          <a:bodyPr spcFirstLastPara="1" wrap="square" lIns="95453" tIns="95453" rIns="95453" bIns="9545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4827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8001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f391192_017:notes"/>
          <p:cNvSpPr txBox="1">
            <a:spLocks noGrp="1"/>
          </p:cNvSpPr>
          <p:nvPr>
            <p:ph type="body" idx="1"/>
          </p:nvPr>
        </p:nvSpPr>
        <p:spPr>
          <a:xfrm>
            <a:off x="755634" y="5073750"/>
            <a:ext cx="6045039" cy="4806708"/>
          </a:xfrm>
          <a:prstGeom prst="rect">
            <a:avLst/>
          </a:prstGeom>
        </p:spPr>
        <p:txBody>
          <a:bodyPr spcFirstLastPara="1" wrap="square" lIns="100363" tIns="100363" rIns="100363" bIns="10036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3335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8001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f391192_017:notes"/>
          <p:cNvSpPr txBox="1">
            <a:spLocks noGrp="1"/>
          </p:cNvSpPr>
          <p:nvPr>
            <p:ph type="body" idx="1"/>
          </p:nvPr>
        </p:nvSpPr>
        <p:spPr>
          <a:xfrm>
            <a:off x="755634" y="5073750"/>
            <a:ext cx="6045039" cy="4806708"/>
          </a:xfrm>
          <a:prstGeom prst="rect">
            <a:avLst/>
          </a:prstGeom>
        </p:spPr>
        <p:txBody>
          <a:bodyPr spcFirstLastPara="1" wrap="square" lIns="100363" tIns="100363" rIns="100363" bIns="10036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8373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33438" y="1111250"/>
            <a:ext cx="5259387" cy="39449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f391192_017:notes"/>
          <p:cNvSpPr txBox="1">
            <a:spLocks noGrp="1"/>
          </p:cNvSpPr>
          <p:nvPr>
            <p:ph type="body" idx="1"/>
          </p:nvPr>
        </p:nvSpPr>
        <p:spPr>
          <a:xfrm>
            <a:off x="476204" y="7034590"/>
            <a:ext cx="3809618" cy="6664343"/>
          </a:xfrm>
          <a:prstGeom prst="rect">
            <a:avLst/>
          </a:prstGeom>
        </p:spPr>
        <p:txBody>
          <a:bodyPr spcFirstLastPara="1" wrap="square" lIns="94047" tIns="94047" rIns="94047" bIns="94047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43174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>
          <a:extLst>
            <a:ext uri="{FF2B5EF4-FFF2-40B4-BE49-F238E27FC236}">
              <a16:creationId xmlns:a16="http://schemas.microsoft.com/office/drawing/2014/main" id="{F7A1CA84-830B-7B77-95C2-EAE31CDC8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f391192_017:notes">
            <a:extLst>
              <a:ext uri="{FF2B5EF4-FFF2-40B4-BE49-F238E27FC236}">
                <a16:creationId xmlns:a16="http://schemas.microsoft.com/office/drawing/2014/main" id="{A0EE5B12-37F3-EF75-BE9D-B36705C542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8001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f391192_017:notes">
            <a:extLst>
              <a:ext uri="{FF2B5EF4-FFF2-40B4-BE49-F238E27FC236}">
                <a16:creationId xmlns:a16="http://schemas.microsoft.com/office/drawing/2014/main" id="{E73006E5-F7DB-4436-B354-1367A7731E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55634" y="5073750"/>
            <a:ext cx="6045039" cy="4806708"/>
          </a:xfrm>
          <a:prstGeom prst="rect">
            <a:avLst/>
          </a:prstGeom>
        </p:spPr>
        <p:txBody>
          <a:bodyPr spcFirstLastPara="1" wrap="square" lIns="100363" tIns="100363" rIns="100363" bIns="10036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6166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8001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f391192_017:notes"/>
          <p:cNvSpPr txBox="1">
            <a:spLocks noGrp="1"/>
          </p:cNvSpPr>
          <p:nvPr>
            <p:ph type="body" idx="1"/>
          </p:nvPr>
        </p:nvSpPr>
        <p:spPr>
          <a:xfrm>
            <a:off x="755634" y="5073750"/>
            <a:ext cx="6045039" cy="4806708"/>
          </a:xfrm>
          <a:prstGeom prst="rect">
            <a:avLst/>
          </a:prstGeom>
        </p:spPr>
        <p:txBody>
          <a:bodyPr spcFirstLastPara="1" wrap="square" lIns="100363" tIns="100363" rIns="100363" bIns="10036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1606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8001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f391192_017:notes"/>
          <p:cNvSpPr txBox="1">
            <a:spLocks noGrp="1"/>
          </p:cNvSpPr>
          <p:nvPr>
            <p:ph type="body" idx="1"/>
          </p:nvPr>
        </p:nvSpPr>
        <p:spPr>
          <a:xfrm>
            <a:off x="755634" y="5073750"/>
            <a:ext cx="6045039" cy="4806708"/>
          </a:xfrm>
          <a:prstGeom prst="rect">
            <a:avLst/>
          </a:prstGeom>
        </p:spPr>
        <p:txBody>
          <a:bodyPr spcFirstLastPara="1" wrap="square" lIns="100363" tIns="100363" rIns="100363" bIns="10036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8708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8001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f391192_017:notes"/>
          <p:cNvSpPr txBox="1">
            <a:spLocks noGrp="1"/>
          </p:cNvSpPr>
          <p:nvPr>
            <p:ph type="body" idx="1"/>
          </p:nvPr>
        </p:nvSpPr>
        <p:spPr>
          <a:xfrm>
            <a:off x="755634" y="5073750"/>
            <a:ext cx="6045039" cy="4806708"/>
          </a:xfrm>
          <a:prstGeom prst="rect">
            <a:avLst/>
          </a:prstGeom>
        </p:spPr>
        <p:txBody>
          <a:bodyPr spcFirstLastPara="1" wrap="square" lIns="100363" tIns="100363" rIns="100363" bIns="10036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4815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8001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f391192_017:notes"/>
          <p:cNvSpPr txBox="1">
            <a:spLocks noGrp="1"/>
          </p:cNvSpPr>
          <p:nvPr>
            <p:ph type="body" idx="1"/>
          </p:nvPr>
        </p:nvSpPr>
        <p:spPr>
          <a:xfrm>
            <a:off x="755634" y="5073750"/>
            <a:ext cx="6045039" cy="4806708"/>
          </a:xfrm>
          <a:prstGeom prst="rect">
            <a:avLst/>
          </a:prstGeom>
        </p:spPr>
        <p:txBody>
          <a:bodyPr spcFirstLastPara="1" wrap="square" lIns="100363" tIns="100363" rIns="100363" bIns="10036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2015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8001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f391192_017:notes"/>
          <p:cNvSpPr txBox="1">
            <a:spLocks noGrp="1"/>
          </p:cNvSpPr>
          <p:nvPr>
            <p:ph type="body" idx="1"/>
          </p:nvPr>
        </p:nvSpPr>
        <p:spPr>
          <a:xfrm>
            <a:off x="755634" y="5073750"/>
            <a:ext cx="6045039" cy="4806708"/>
          </a:xfrm>
          <a:prstGeom prst="rect">
            <a:avLst/>
          </a:prstGeom>
        </p:spPr>
        <p:txBody>
          <a:bodyPr spcFirstLastPara="1" wrap="square" lIns="100363" tIns="100363" rIns="100363" bIns="10036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8956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8001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f391192_017:notes"/>
          <p:cNvSpPr txBox="1">
            <a:spLocks noGrp="1"/>
          </p:cNvSpPr>
          <p:nvPr>
            <p:ph type="body" idx="1"/>
          </p:nvPr>
        </p:nvSpPr>
        <p:spPr>
          <a:xfrm>
            <a:off x="755634" y="5073750"/>
            <a:ext cx="6045039" cy="4806708"/>
          </a:xfrm>
          <a:prstGeom prst="rect">
            <a:avLst/>
          </a:prstGeom>
        </p:spPr>
        <p:txBody>
          <a:bodyPr spcFirstLastPara="1" wrap="square" lIns="100363" tIns="100363" rIns="100363" bIns="10036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7998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8001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f391192_017:notes"/>
          <p:cNvSpPr txBox="1">
            <a:spLocks noGrp="1"/>
          </p:cNvSpPr>
          <p:nvPr>
            <p:ph type="body" idx="1"/>
          </p:nvPr>
        </p:nvSpPr>
        <p:spPr>
          <a:xfrm>
            <a:off x="755634" y="5073750"/>
            <a:ext cx="6045039" cy="4806708"/>
          </a:xfrm>
          <a:prstGeom prst="rect">
            <a:avLst/>
          </a:prstGeom>
        </p:spPr>
        <p:txBody>
          <a:bodyPr spcFirstLastPara="1" wrap="square" lIns="100363" tIns="100363" rIns="100363" bIns="10036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6495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800100"/>
            <a:ext cx="5343525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f391192_017:notes"/>
          <p:cNvSpPr txBox="1">
            <a:spLocks noGrp="1"/>
          </p:cNvSpPr>
          <p:nvPr>
            <p:ph type="body" idx="1"/>
          </p:nvPr>
        </p:nvSpPr>
        <p:spPr>
          <a:xfrm>
            <a:off x="755634" y="5073750"/>
            <a:ext cx="6045039" cy="4806708"/>
          </a:xfrm>
          <a:prstGeom prst="rect">
            <a:avLst/>
          </a:prstGeom>
        </p:spPr>
        <p:txBody>
          <a:bodyPr spcFirstLastPara="1" wrap="square" lIns="100363" tIns="100363" rIns="100363" bIns="100363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7769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 preserve="1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1425" y="3785246"/>
            <a:ext cx="5216700" cy="1546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938246" y="3377550"/>
            <a:ext cx="721800" cy="102900"/>
          </a:xfrm>
          <a:prstGeom prst="rect">
            <a:avLst/>
          </a:prstGeom>
          <a:solidFill>
            <a:srgbClr val="FFB6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659861" y="3377550"/>
            <a:ext cx="721800" cy="1029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-1" y="3377550"/>
            <a:ext cx="7218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721425" y="3377550"/>
            <a:ext cx="5216700" cy="1029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1119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userDrawn="1">
  <p:cSld name="1_Title + 2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円/楕円 4"/>
          <p:cNvSpPr/>
          <p:nvPr userDrawn="1"/>
        </p:nvSpPr>
        <p:spPr>
          <a:xfrm>
            <a:off x="312370" y="404664"/>
            <a:ext cx="540000" cy="540000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Google Shape;145;p19"/>
          <p:cNvSpPr txBox="1">
            <a:spLocks/>
          </p:cNvSpPr>
          <p:nvPr userDrawn="1"/>
        </p:nvSpPr>
        <p:spPr>
          <a:xfrm>
            <a:off x="1547664" y="201393"/>
            <a:ext cx="646260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tabLst/>
              <a:defRPr/>
            </a:pPr>
            <a:endParaRPr kumimoji="0" lang="ja-JP" alt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aleway"/>
              <a:sym typeface="Raleway"/>
            </a:endParaRPr>
          </a:p>
        </p:txBody>
      </p:sp>
      <p:grpSp>
        <p:nvGrpSpPr>
          <p:cNvPr id="11" name="Google Shape;87;p13"/>
          <p:cNvGrpSpPr/>
          <p:nvPr userDrawn="1"/>
        </p:nvGrpSpPr>
        <p:grpSpPr>
          <a:xfrm>
            <a:off x="457303" y="511041"/>
            <a:ext cx="288000" cy="288000"/>
            <a:chOff x="2594050" y="1631825"/>
            <a:chExt cx="439625" cy="439625"/>
          </a:xfrm>
        </p:grpSpPr>
        <p:sp>
          <p:nvSpPr>
            <p:cNvPr id="12" name="Google Shape;88;p13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89;p13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90;p13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91;p13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1" name="Google Shape;43;p6"/>
          <p:cNvSpPr/>
          <p:nvPr userDrawn="1"/>
        </p:nvSpPr>
        <p:spPr>
          <a:xfrm>
            <a:off x="7356366" y="6755100"/>
            <a:ext cx="893700" cy="102900"/>
          </a:xfrm>
          <a:prstGeom prst="rect">
            <a:avLst/>
          </a:prstGeom>
          <a:solidFill>
            <a:srgbClr val="FFB6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Google Shape;44;p6"/>
          <p:cNvSpPr/>
          <p:nvPr userDrawn="1"/>
        </p:nvSpPr>
        <p:spPr>
          <a:xfrm>
            <a:off x="8250312" y="6755100"/>
            <a:ext cx="893700" cy="102900"/>
          </a:xfrm>
          <a:prstGeom prst="rect">
            <a:avLst/>
          </a:prstGeom>
          <a:solidFill>
            <a:srgbClr val="FBD3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Google Shape;45;p6"/>
          <p:cNvSpPr/>
          <p:nvPr userDrawn="1"/>
        </p:nvSpPr>
        <p:spPr>
          <a:xfrm>
            <a:off x="0" y="6755100"/>
            <a:ext cx="8937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Google Shape;46;p6"/>
          <p:cNvSpPr/>
          <p:nvPr userDrawn="1"/>
        </p:nvSpPr>
        <p:spPr>
          <a:xfrm>
            <a:off x="893710" y="6755100"/>
            <a:ext cx="6462600" cy="1029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5" name="グループ化 24"/>
          <p:cNvGrpSpPr/>
          <p:nvPr userDrawn="1"/>
        </p:nvGrpSpPr>
        <p:grpSpPr>
          <a:xfrm>
            <a:off x="12257" y="980728"/>
            <a:ext cx="9108000" cy="72000"/>
            <a:chOff x="10052" y="6597352"/>
            <a:chExt cx="9149340" cy="72000"/>
          </a:xfrm>
        </p:grpSpPr>
        <p:sp>
          <p:nvSpPr>
            <p:cNvPr id="26" name="正方形/長方形 25"/>
            <p:cNvSpPr/>
            <p:nvPr/>
          </p:nvSpPr>
          <p:spPr>
            <a:xfrm>
              <a:off x="10052" y="6597352"/>
              <a:ext cx="889540" cy="72000"/>
            </a:xfrm>
            <a:prstGeom prst="rect">
              <a:avLst/>
            </a:prstGeom>
            <a:solidFill>
              <a:srgbClr val="5ECCF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kumimoji="1" lang="ja-JP" altLang="en-US" sz="1800">
                <a:solidFill>
                  <a:prstClr val="white"/>
                </a:solidFill>
                <a:ea typeface="ＭＳ Ｐゴシック" panose="020B0600070205080204" pitchFamily="50" charset="-128"/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899592" y="6597352"/>
              <a:ext cx="6480000" cy="72000"/>
            </a:xfrm>
            <a:prstGeom prst="rect">
              <a:avLst/>
            </a:prstGeom>
            <a:solidFill>
              <a:srgbClr val="B4DCFA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kumimoji="1" lang="ja-JP" altLang="en-US" sz="1800">
                <a:solidFill>
                  <a:prstClr val="white"/>
                </a:solidFill>
                <a:ea typeface="ＭＳ Ｐゴシック" panose="020B0600070205080204" pitchFamily="50" charset="-128"/>
              </a:endParaRP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7380312" y="6597352"/>
              <a:ext cx="889540" cy="72000"/>
            </a:xfrm>
            <a:prstGeom prst="rect">
              <a:avLst/>
            </a:prstGeom>
            <a:solidFill>
              <a:srgbClr val="FFB65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kumimoji="1" lang="ja-JP" altLang="en-US" sz="1800">
                <a:solidFill>
                  <a:prstClr val="white"/>
                </a:solidFill>
                <a:ea typeface="ＭＳ Ｐゴシック" panose="020B0600070205080204" pitchFamily="50" charset="-128"/>
              </a:endParaRPr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8269852" y="6597352"/>
              <a:ext cx="889540" cy="72000"/>
            </a:xfrm>
            <a:prstGeom prst="rect">
              <a:avLst/>
            </a:prstGeom>
            <a:solidFill>
              <a:srgbClr val="FBD3D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kumimoji="1" lang="ja-JP" altLang="en-US" sz="1800">
                <a:solidFill>
                  <a:prstClr val="white"/>
                </a:solidFill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840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1425" y="3785246"/>
            <a:ext cx="5216700" cy="1546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11;p2"/>
          <p:cNvSpPr/>
          <p:nvPr userDrawn="1"/>
        </p:nvSpPr>
        <p:spPr>
          <a:xfrm>
            <a:off x="5938246" y="3377550"/>
            <a:ext cx="721800" cy="102900"/>
          </a:xfrm>
          <a:prstGeom prst="rect">
            <a:avLst/>
          </a:prstGeom>
          <a:solidFill>
            <a:srgbClr val="FFB6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12;p2"/>
          <p:cNvSpPr/>
          <p:nvPr userDrawn="1"/>
        </p:nvSpPr>
        <p:spPr>
          <a:xfrm>
            <a:off x="6659861" y="3377550"/>
            <a:ext cx="721800" cy="1029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3;p2"/>
          <p:cNvSpPr/>
          <p:nvPr userDrawn="1"/>
        </p:nvSpPr>
        <p:spPr>
          <a:xfrm>
            <a:off x="-1" y="3377550"/>
            <a:ext cx="7218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4;p2"/>
          <p:cNvSpPr/>
          <p:nvPr userDrawn="1"/>
        </p:nvSpPr>
        <p:spPr>
          <a:xfrm>
            <a:off x="721425" y="3377550"/>
            <a:ext cx="5216700" cy="1029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901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userDrawn="1">
  <p:cSld name="Title + 2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円/楕円 4"/>
          <p:cNvSpPr/>
          <p:nvPr userDrawn="1"/>
        </p:nvSpPr>
        <p:spPr>
          <a:xfrm>
            <a:off x="312370" y="404664"/>
            <a:ext cx="540000" cy="540000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Google Shape;145;p19"/>
          <p:cNvSpPr txBox="1">
            <a:spLocks/>
          </p:cNvSpPr>
          <p:nvPr userDrawn="1"/>
        </p:nvSpPr>
        <p:spPr>
          <a:xfrm>
            <a:off x="1547664" y="201393"/>
            <a:ext cx="646260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tabLst/>
              <a:defRPr/>
            </a:pPr>
            <a:endParaRPr kumimoji="0" lang="ja-JP" alt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aleway"/>
              <a:sym typeface="Raleway"/>
            </a:endParaRPr>
          </a:p>
        </p:txBody>
      </p:sp>
      <p:grpSp>
        <p:nvGrpSpPr>
          <p:cNvPr id="11" name="Google Shape;87;p13"/>
          <p:cNvGrpSpPr/>
          <p:nvPr userDrawn="1"/>
        </p:nvGrpSpPr>
        <p:grpSpPr>
          <a:xfrm>
            <a:off x="457303" y="511041"/>
            <a:ext cx="288000" cy="288000"/>
            <a:chOff x="2594050" y="1631825"/>
            <a:chExt cx="439625" cy="439625"/>
          </a:xfrm>
        </p:grpSpPr>
        <p:sp>
          <p:nvSpPr>
            <p:cNvPr id="12" name="Google Shape;88;p13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89;p13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90;p13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91;p13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" name="グループ化 20"/>
          <p:cNvGrpSpPr/>
          <p:nvPr userDrawn="1"/>
        </p:nvGrpSpPr>
        <p:grpSpPr>
          <a:xfrm>
            <a:off x="12257" y="980728"/>
            <a:ext cx="9108000" cy="72000"/>
            <a:chOff x="10052" y="6597352"/>
            <a:chExt cx="9149340" cy="72000"/>
          </a:xfrm>
        </p:grpSpPr>
        <p:sp>
          <p:nvSpPr>
            <p:cNvPr id="22" name="正方形/長方形 21"/>
            <p:cNvSpPr/>
            <p:nvPr/>
          </p:nvSpPr>
          <p:spPr>
            <a:xfrm>
              <a:off x="10052" y="6597352"/>
              <a:ext cx="889540" cy="7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  <a:sym typeface="Arial"/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899592" y="6597352"/>
              <a:ext cx="6480000" cy="72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  <a:sym typeface="Arial"/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7380312" y="6597352"/>
              <a:ext cx="889540" cy="72000"/>
            </a:xfrm>
            <a:prstGeom prst="rect">
              <a:avLst/>
            </a:prstGeom>
            <a:solidFill>
              <a:srgbClr val="FFB65D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  <a:sym typeface="Arial"/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8269852" y="6597352"/>
              <a:ext cx="889540" cy="72000"/>
            </a:xfrm>
            <a:prstGeom prst="rect">
              <a:avLst/>
            </a:prstGeom>
            <a:solidFill>
              <a:srgbClr val="FBD3D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  <a:sym typeface="Arial"/>
              </a:endParaRPr>
            </a:p>
          </p:txBody>
        </p:sp>
      </p:grpSp>
      <p:sp>
        <p:nvSpPr>
          <p:cNvPr id="26" name="Google Shape;43;p6"/>
          <p:cNvSpPr/>
          <p:nvPr userDrawn="1"/>
        </p:nvSpPr>
        <p:spPr>
          <a:xfrm>
            <a:off x="7356366" y="6755100"/>
            <a:ext cx="893700" cy="102900"/>
          </a:xfrm>
          <a:prstGeom prst="rect">
            <a:avLst/>
          </a:prstGeom>
          <a:solidFill>
            <a:srgbClr val="FFB6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44;p6"/>
          <p:cNvSpPr/>
          <p:nvPr userDrawn="1"/>
        </p:nvSpPr>
        <p:spPr>
          <a:xfrm>
            <a:off x="8250312" y="6755100"/>
            <a:ext cx="893700" cy="102900"/>
          </a:xfrm>
          <a:prstGeom prst="rect">
            <a:avLst/>
          </a:prstGeom>
          <a:solidFill>
            <a:srgbClr val="FBD3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45;p6"/>
          <p:cNvSpPr/>
          <p:nvPr userDrawn="1"/>
        </p:nvSpPr>
        <p:spPr>
          <a:xfrm>
            <a:off x="0" y="6755100"/>
            <a:ext cx="8937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46;p6"/>
          <p:cNvSpPr/>
          <p:nvPr userDrawn="1"/>
        </p:nvSpPr>
        <p:spPr>
          <a:xfrm>
            <a:off x="893710" y="6755100"/>
            <a:ext cx="6462600" cy="1029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7436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1_Title + 2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893700" y="274650"/>
            <a:ext cx="6462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893625" y="1600200"/>
            <a:ext cx="3136800" cy="4967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▷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2"/>
          </p:nvPr>
        </p:nvSpPr>
        <p:spPr>
          <a:xfrm>
            <a:off x="4219456" y="1600200"/>
            <a:ext cx="3136800" cy="4967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▷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" name="Google Shape;43;p6"/>
          <p:cNvSpPr/>
          <p:nvPr userDrawn="1"/>
        </p:nvSpPr>
        <p:spPr>
          <a:xfrm>
            <a:off x="7356366" y="6755100"/>
            <a:ext cx="893700" cy="102900"/>
          </a:xfrm>
          <a:prstGeom prst="rect">
            <a:avLst/>
          </a:prstGeom>
          <a:solidFill>
            <a:srgbClr val="FFB6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Google Shape;44;p6"/>
          <p:cNvSpPr/>
          <p:nvPr userDrawn="1"/>
        </p:nvSpPr>
        <p:spPr>
          <a:xfrm>
            <a:off x="8250312" y="6755100"/>
            <a:ext cx="893700" cy="102900"/>
          </a:xfrm>
          <a:prstGeom prst="rect">
            <a:avLst/>
          </a:prstGeom>
          <a:solidFill>
            <a:srgbClr val="FBD3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Google Shape;45;p6"/>
          <p:cNvSpPr/>
          <p:nvPr userDrawn="1"/>
        </p:nvSpPr>
        <p:spPr>
          <a:xfrm>
            <a:off x="0" y="6755100"/>
            <a:ext cx="8937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Google Shape;46;p6"/>
          <p:cNvSpPr/>
          <p:nvPr userDrawn="1"/>
        </p:nvSpPr>
        <p:spPr>
          <a:xfrm>
            <a:off x="893710" y="6755100"/>
            <a:ext cx="6462600" cy="1029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12257" y="980728"/>
            <a:ext cx="9108000" cy="72000"/>
            <a:chOff x="10052" y="6597352"/>
            <a:chExt cx="9149340" cy="72000"/>
          </a:xfrm>
        </p:grpSpPr>
        <p:sp>
          <p:nvSpPr>
            <p:cNvPr id="14" name="正方形/長方形 13"/>
            <p:cNvSpPr/>
            <p:nvPr/>
          </p:nvSpPr>
          <p:spPr>
            <a:xfrm>
              <a:off x="10052" y="6597352"/>
              <a:ext cx="889540" cy="72000"/>
            </a:xfrm>
            <a:prstGeom prst="rect">
              <a:avLst/>
            </a:prstGeom>
            <a:solidFill>
              <a:srgbClr val="5ECCF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kumimoji="1" lang="ja-JP" altLang="en-US" sz="1800">
                <a:solidFill>
                  <a:prstClr val="white"/>
                </a:solidFill>
                <a:ea typeface="ＭＳ Ｐゴシック" panose="020B0600070205080204" pitchFamily="50" charset="-128"/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899592" y="6597352"/>
              <a:ext cx="6480000" cy="72000"/>
            </a:xfrm>
            <a:prstGeom prst="rect">
              <a:avLst/>
            </a:prstGeom>
            <a:solidFill>
              <a:srgbClr val="B4DCFA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kumimoji="1" lang="ja-JP" altLang="en-US" sz="1800">
                <a:solidFill>
                  <a:prstClr val="white"/>
                </a:solidFill>
                <a:ea typeface="ＭＳ Ｐゴシック" panose="020B0600070205080204" pitchFamily="50" charset="-128"/>
              </a:endParaRPr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7380312" y="6597352"/>
              <a:ext cx="889540" cy="72000"/>
            </a:xfrm>
            <a:prstGeom prst="rect">
              <a:avLst/>
            </a:prstGeom>
            <a:solidFill>
              <a:srgbClr val="FFB65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kumimoji="1" lang="ja-JP" altLang="en-US" sz="1800">
                <a:solidFill>
                  <a:prstClr val="white"/>
                </a:solidFill>
                <a:ea typeface="ＭＳ Ｐゴシック" panose="020B0600070205080204" pitchFamily="50" charset="-128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8269852" y="6597352"/>
              <a:ext cx="889540" cy="72000"/>
            </a:xfrm>
            <a:prstGeom prst="rect">
              <a:avLst/>
            </a:prstGeom>
            <a:solidFill>
              <a:srgbClr val="FBD3D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kumimoji="1" lang="ja-JP" altLang="en-US" sz="1800">
                <a:solidFill>
                  <a:prstClr val="white"/>
                </a:solidFill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8" name="円/楕円 4"/>
          <p:cNvSpPr/>
          <p:nvPr userDrawn="1"/>
        </p:nvSpPr>
        <p:spPr>
          <a:xfrm>
            <a:off x="312370" y="404664"/>
            <a:ext cx="540000" cy="540000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19" name="Google Shape;87;p13"/>
          <p:cNvGrpSpPr/>
          <p:nvPr userDrawn="1"/>
        </p:nvGrpSpPr>
        <p:grpSpPr>
          <a:xfrm>
            <a:off x="457303" y="511041"/>
            <a:ext cx="288000" cy="288000"/>
            <a:chOff x="2594050" y="1631825"/>
            <a:chExt cx="439625" cy="439625"/>
          </a:xfrm>
        </p:grpSpPr>
        <p:sp>
          <p:nvSpPr>
            <p:cNvPr id="20" name="Google Shape;88;p13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89;p13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90;p13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91;p13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7945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userDrawn="1">
  <p:cSld name="Quot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6;p4"/>
          <p:cNvSpPr/>
          <p:nvPr userDrawn="1"/>
        </p:nvSpPr>
        <p:spPr>
          <a:xfrm>
            <a:off x="5723283" y="2132900"/>
            <a:ext cx="1710300" cy="102900"/>
          </a:xfrm>
          <a:prstGeom prst="rect">
            <a:avLst/>
          </a:prstGeom>
          <a:solidFill>
            <a:srgbClr val="FFB6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27;p4"/>
          <p:cNvSpPr/>
          <p:nvPr userDrawn="1"/>
        </p:nvSpPr>
        <p:spPr>
          <a:xfrm>
            <a:off x="7434177" y="2132900"/>
            <a:ext cx="1710300" cy="102900"/>
          </a:xfrm>
          <a:prstGeom prst="rect">
            <a:avLst/>
          </a:prstGeom>
          <a:solidFill>
            <a:srgbClr val="FBD3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28;p4"/>
          <p:cNvSpPr/>
          <p:nvPr userDrawn="1"/>
        </p:nvSpPr>
        <p:spPr>
          <a:xfrm>
            <a:off x="0" y="2132900"/>
            <a:ext cx="17103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29;p4"/>
          <p:cNvSpPr/>
          <p:nvPr userDrawn="1"/>
        </p:nvSpPr>
        <p:spPr>
          <a:xfrm>
            <a:off x="1710425" y="2132900"/>
            <a:ext cx="1710300" cy="1029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8195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Google Shape;43;p6"/>
          <p:cNvSpPr/>
          <p:nvPr userDrawn="1"/>
        </p:nvSpPr>
        <p:spPr>
          <a:xfrm>
            <a:off x="7356366" y="6755100"/>
            <a:ext cx="893700" cy="102900"/>
          </a:xfrm>
          <a:prstGeom prst="rect">
            <a:avLst/>
          </a:prstGeom>
          <a:solidFill>
            <a:srgbClr val="FFB6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Google Shape;44;p6"/>
          <p:cNvSpPr/>
          <p:nvPr userDrawn="1"/>
        </p:nvSpPr>
        <p:spPr>
          <a:xfrm>
            <a:off x="8250312" y="6755100"/>
            <a:ext cx="893700" cy="102900"/>
          </a:xfrm>
          <a:prstGeom prst="rect">
            <a:avLst/>
          </a:prstGeom>
          <a:solidFill>
            <a:srgbClr val="FBD3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Google Shape;45;p6"/>
          <p:cNvSpPr/>
          <p:nvPr userDrawn="1"/>
        </p:nvSpPr>
        <p:spPr>
          <a:xfrm>
            <a:off x="0" y="6755100"/>
            <a:ext cx="8937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Google Shape;46;p6"/>
          <p:cNvSpPr/>
          <p:nvPr userDrawn="1"/>
        </p:nvSpPr>
        <p:spPr>
          <a:xfrm>
            <a:off x="893710" y="6755100"/>
            <a:ext cx="6462600" cy="1029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" name="グループ化 7"/>
          <p:cNvGrpSpPr/>
          <p:nvPr userDrawn="1"/>
        </p:nvGrpSpPr>
        <p:grpSpPr>
          <a:xfrm>
            <a:off x="12257" y="980728"/>
            <a:ext cx="9108000" cy="72000"/>
            <a:chOff x="10052" y="6597352"/>
            <a:chExt cx="9149340" cy="72000"/>
          </a:xfrm>
        </p:grpSpPr>
        <p:sp>
          <p:nvSpPr>
            <p:cNvPr id="9" name="正方形/長方形 8"/>
            <p:cNvSpPr/>
            <p:nvPr/>
          </p:nvSpPr>
          <p:spPr>
            <a:xfrm>
              <a:off x="10052" y="6597352"/>
              <a:ext cx="889540" cy="72000"/>
            </a:xfrm>
            <a:prstGeom prst="rect">
              <a:avLst/>
            </a:prstGeom>
            <a:solidFill>
              <a:srgbClr val="5ECCF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kumimoji="1" lang="ja-JP" altLang="en-US" sz="1800">
                <a:solidFill>
                  <a:prstClr val="white"/>
                </a:solidFill>
                <a:ea typeface="ＭＳ Ｐゴシック" panose="020B0600070205080204" pitchFamily="50" charset="-128"/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899592" y="6597352"/>
              <a:ext cx="6480000" cy="72000"/>
            </a:xfrm>
            <a:prstGeom prst="rect">
              <a:avLst/>
            </a:prstGeom>
            <a:solidFill>
              <a:srgbClr val="B4DCFA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kumimoji="1" lang="ja-JP" altLang="en-US" sz="1800">
                <a:solidFill>
                  <a:prstClr val="white"/>
                </a:solidFill>
                <a:ea typeface="ＭＳ Ｐゴシック" panose="020B0600070205080204" pitchFamily="50" charset="-128"/>
              </a:endParaRP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7380312" y="6597352"/>
              <a:ext cx="889540" cy="72000"/>
            </a:xfrm>
            <a:prstGeom prst="rect">
              <a:avLst/>
            </a:prstGeom>
            <a:solidFill>
              <a:srgbClr val="FFB65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kumimoji="1" lang="ja-JP" altLang="en-US" sz="1800">
                <a:solidFill>
                  <a:prstClr val="white"/>
                </a:solidFill>
                <a:ea typeface="ＭＳ Ｐゴシック" panose="020B0600070205080204" pitchFamily="50" charset="-128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8269852" y="6597352"/>
              <a:ext cx="889540" cy="72000"/>
            </a:xfrm>
            <a:prstGeom prst="rect">
              <a:avLst/>
            </a:prstGeom>
            <a:solidFill>
              <a:srgbClr val="FBD3D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kumimoji="1" lang="ja-JP" altLang="en-US" sz="1800">
                <a:solidFill>
                  <a:prstClr val="white"/>
                </a:solidFill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3" name="円/楕円 4"/>
          <p:cNvSpPr/>
          <p:nvPr userDrawn="1"/>
        </p:nvSpPr>
        <p:spPr>
          <a:xfrm>
            <a:off x="312370" y="404664"/>
            <a:ext cx="540000" cy="540000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14" name="Google Shape;87;p13"/>
          <p:cNvGrpSpPr/>
          <p:nvPr userDrawn="1"/>
        </p:nvGrpSpPr>
        <p:grpSpPr>
          <a:xfrm>
            <a:off x="457303" y="511041"/>
            <a:ext cx="288000" cy="288000"/>
            <a:chOff x="2594050" y="1631825"/>
            <a:chExt cx="439625" cy="439625"/>
          </a:xfrm>
        </p:grpSpPr>
        <p:sp>
          <p:nvSpPr>
            <p:cNvPr id="15" name="Google Shape;88;p13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89;p13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90;p13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91;p13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3130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userDrawn="1">
  <p:cSld name="1_Title + 2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円/楕円 4"/>
          <p:cNvSpPr/>
          <p:nvPr userDrawn="1"/>
        </p:nvSpPr>
        <p:spPr>
          <a:xfrm>
            <a:off x="312370" y="404664"/>
            <a:ext cx="540000" cy="540000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Google Shape;145;p19"/>
          <p:cNvSpPr txBox="1">
            <a:spLocks/>
          </p:cNvSpPr>
          <p:nvPr userDrawn="1"/>
        </p:nvSpPr>
        <p:spPr>
          <a:xfrm>
            <a:off x="1547664" y="201393"/>
            <a:ext cx="646260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tabLst/>
              <a:defRPr/>
            </a:pPr>
            <a:endParaRPr kumimoji="0" lang="ja-JP" alt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aleway"/>
              <a:sym typeface="Raleway"/>
            </a:endParaRPr>
          </a:p>
        </p:txBody>
      </p:sp>
      <p:grpSp>
        <p:nvGrpSpPr>
          <p:cNvPr id="11" name="Google Shape;87;p13"/>
          <p:cNvGrpSpPr/>
          <p:nvPr userDrawn="1"/>
        </p:nvGrpSpPr>
        <p:grpSpPr>
          <a:xfrm>
            <a:off x="457303" y="511041"/>
            <a:ext cx="288000" cy="288000"/>
            <a:chOff x="2594050" y="1631825"/>
            <a:chExt cx="439625" cy="439625"/>
          </a:xfrm>
        </p:grpSpPr>
        <p:sp>
          <p:nvSpPr>
            <p:cNvPr id="12" name="Google Shape;88;p13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89;p13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90;p13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91;p13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1" name="Google Shape;43;p6"/>
          <p:cNvSpPr/>
          <p:nvPr userDrawn="1"/>
        </p:nvSpPr>
        <p:spPr>
          <a:xfrm>
            <a:off x="7356366" y="6755100"/>
            <a:ext cx="893700" cy="102900"/>
          </a:xfrm>
          <a:prstGeom prst="rect">
            <a:avLst/>
          </a:prstGeom>
          <a:solidFill>
            <a:srgbClr val="FFB6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Google Shape;44;p6"/>
          <p:cNvSpPr/>
          <p:nvPr userDrawn="1"/>
        </p:nvSpPr>
        <p:spPr>
          <a:xfrm>
            <a:off x="8250312" y="6755100"/>
            <a:ext cx="893700" cy="102900"/>
          </a:xfrm>
          <a:prstGeom prst="rect">
            <a:avLst/>
          </a:prstGeom>
          <a:solidFill>
            <a:srgbClr val="FBD3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Google Shape;45;p6"/>
          <p:cNvSpPr/>
          <p:nvPr userDrawn="1"/>
        </p:nvSpPr>
        <p:spPr>
          <a:xfrm>
            <a:off x="0" y="6755100"/>
            <a:ext cx="8937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Google Shape;46;p6"/>
          <p:cNvSpPr/>
          <p:nvPr userDrawn="1"/>
        </p:nvSpPr>
        <p:spPr>
          <a:xfrm>
            <a:off x="893710" y="6755100"/>
            <a:ext cx="6462600" cy="1029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5" name="グループ化 24"/>
          <p:cNvGrpSpPr/>
          <p:nvPr userDrawn="1"/>
        </p:nvGrpSpPr>
        <p:grpSpPr>
          <a:xfrm>
            <a:off x="12257" y="980728"/>
            <a:ext cx="9108000" cy="72000"/>
            <a:chOff x="10052" y="6597352"/>
            <a:chExt cx="9149340" cy="72000"/>
          </a:xfrm>
        </p:grpSpPr>
        <p:sp>
          <p:nvSpPr>
            <p:cNvPr id="26" name="正方形/長方形 25"/>
            <p:cNvSpPr/>
            <p:nvPr/>
          </p:nvSpPr>
          <p:spPr>
            <a:xfrm>
              <a:off x="10052" y="6597352"/>
              <a:ext cx="889540" cy="72000"/>
            </a:xfrm>
            <a:prstGeom prst="rect">
              <a:avLst/>
            </a:prstGeom>
            <a:solidFill>
              <a:srgbClr val="5ECCF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kumimoji="1" lang="ja-JP" altLang="en-US" sz="1800">
                <a:solidFill>
                  <a:prstClr val="white"/>
                </a:solidFill>
                <a:ea typeface="ＭＳ Ｐゴシック" panose="020B0600070205080204" pitchFamily="50" charset="-128"/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899592" y="6597352"/>
              <a:ext cx="6480000" cy="72000"/>
            </a:xfrm>
            <a:prstGeom prst="rect">
              <a:avLst/>
            </a:prstGeom>
            <a:solidFill>
              <a:srgbClr val="B4DCFA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kumimoji="1" lang="ja-JP" altLang="en-US" sz="1800">
                <a:solidFill>
                  <a:prstClr val="white"/>
                </a:solidFill>
                <a:ea typeface="ＭＳ Ｐゴシック" panose="020B0600070205080204" pitchFamily="50" charset="-128"/>
              </a:endParaRP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7380312" y="6597352"/>
              <a:ext cx="889540" cy="72000"/>
            </a:xfrm>
            <a:prstGeom prst="rect">
              <a:avLst/>
            </a:prstGeom>
            <a:solidFill>
              <a:srgbClr val="FFB65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kumimoji="1" lang="ja-JP" altLang="en-US" sz="1800">
                <a:solidFill>
                  <a:prstClr val="white"/>
                </a:solidFill>
                <a:ea typeface="ＭＳ Ｐゴシック" panose="020B0600070205080204" pitchFamily="50" charset="-128"/>
              </a:endParaRPr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8269852" y="6597352"/>
              <a:ext cx="889540" cy="72000"/>
            </a:xfrm>
            <a:prstGeom prst="rect">
              <a:avLst/>
            </a:prstGeom>
            <a:solidFill>
              <a:srgbClr val="FBD3D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kumimoji="1" lang="ja-JP" altLang="en-US" sz="1800">
                <a:solidFill>
                  <a:prstClr val="white"/>
                </a:solidFill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9662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Quot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1710425" y="2882400"/>
            <a:ext cx="57237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SzPts val="3000"/>
              <a:buChar char="▷"/>
              <a:defRPr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i="1"/>
            </a:lvl4pPr>
            <a:lvl5pPr marL="2286000" lvl="4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i="1"/>
            </a:lvl5pPr>
            <a:lvl6pPr marL="2743200" lvl="5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i="1"/>
            </a:lvl6pPr>
            <a:lvl7pPr marL="3200400" lvl="6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i="1"/>
            </a:lvl7pPr>
            <a:lvl8pPr marL="3657600" lvl="7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i="1"/>
            </a:lvl8pPr>
            <a:lvl9pPr marL="4114800" lvl="8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i="1"/>
            </a:lvl9pPr>
          </a:lstStyle>
          <a:p>
            <a:endParaRPr/>
          </a:p>
        </p:txBody>
      </p:sp>
      <p:sp>
        <p:nvSpPr>
          <p:cNvPr id="25" name="Google Shape;25;p4"/>
          <p:cNvSpPr txBox="1"/>
          <p:nvPr/>
        </p:nvSpPr>
        <p:spPr>
          <a:xfrm>
            <a:off x="3593400" y="1575225"/>
            <a:ext cx="19572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600" b="1" i="0" u="none" strike="noStrike" kern="0" cap="none" spc="0" normalizeH="0" baseline="0" noProof="0">
                <a:ln>
                  <a:noFill/>
                </a:ln>
                <a:solidFill>
                  <a:srgbClr val="97ABB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</a:t>
            </a:r>
            <a:endParaRPr kumimoji="0" sz="9600" b="1" i="0" u="none" strike="noStrike" kern="0" cap="none" spc="0" normalizeH="0" baseline="0" noProof="0">
              <a:ln>
                <a:noFill/>
              </a:ln>
              <a:solidFill>
                <a:srgbClr val="97ABB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5723283" y="2132900"/>
            <a:ext cx="1710300" cy="102900"/>
          </a:xfrm>
          <a:prstGeom prst="rect">
            <a:avLst/>
          </a:prstGeom>
          <a:solidFill>
            <a:srgbClr val="FFB6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4"/>
          <p:cNvSpPr/>
          <p:nvPr/>
        </p:nvSpPr>
        <p:spPr>
          <a:xfrm>
            <a:off x="7434177" y="2132900"/>
            <a:ext cx="1710300" cy="102900"/>
          </a:xfrm>
          <a:prstGeom prst="rect">
            <a:avLst/>
          </a:prstGeom>
          <a:solidFill>
            <a:srgbClr val="FBD3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4"/>
          <p:cNvSpPr/>
          <p:nvPr/>
        </p:nvSpPr>
        <p:spPr>
          <a:xfrm>
            <a:off x="0" y="2132900"/>
            <a:ext cx="17103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4"/>
          <p:cNvSpPr/>
          <p:nvPr/>
        </p:nvSpPr>
        <p:spPr>
          <a:xfrm>
            <a:off x="1710425" y="2132900"/>
            <a:ext cx="1710300" cy="1029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-125" y="6440375"/>
            <a:ext cx="91440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97ABBC"/>
                </a:solidFill>
                <a:effectLst/>
                <a:uLnTx/>
                <a:uFillTx/>
                <a:latin typeface="Lato"/>
                <a:sym typeface="Lat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97ABBC"/>
              </a:solidFill>
              <a:effectLst/>
              <a:uLnTx/>
              <a:uFillTx/>
              <a:latin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392475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preserve="1" userDrawn="1">
  <p:cSld name="Title + 2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893625" y="1600200"/>
            <a:ext cx="3136800" cy="4967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▷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2"/>
          </p:nvPr>
        </p:nvSpPr>
        <p:spPr>
          <a:xfrm>
            <a:off x="4219456" y="1600200"/>
            <a:ext cx="3136800" cy="4967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▷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/>
          <p:nvPr/>
        </p:nvSpPr>
        <p:spPr>
          <a:xfrm>
            <a:off x="7356366" y="6755100"/>
            <a:ext cx="893700" cy="102900"/>
          </a:xfrm>
          <a:prstGeom prst="rect">
            <a:avLst/>
          </a:prstGeom>
          <a:solidFill>
            <a:srgbClr val="FFB6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6"/>
          <p:cNvSpPr/>
          <p:nvPr/>
        </p:nvSpPr>
        <p:spPr>
          <a:xfrm>
            <a:off x="8250312" y="6755100"/>
            <a:ext cx="893700" cy="102900"/>
          </a:xfrm>
          <a:prstGeom prst="rect">
            <a:avLst/>
          </a:prstGeom>
          <a:solidFill>
            <a:srgbClr val="FBD3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6"/>
          <p:cNvSpPr/>
          <p:nvPr/>
        </p:nvSpPr>
        <p:spPr>
          <a:xfrm>
            <a:off x="0" y="6755100"/>
            <a:ext cx="8937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6"/>
          <p:cNvSpPr/>
          <p:nvPr/>
        </p:nvSpPr>
        <p:spPr>
          <a:xfrm>
            <a:off x="893710" y="6755100"/>
            <a:ext cx="6462600" cy="1029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97ABBC"/>
                </a:solidFill>
                <a:effectLst/>
                <a:uLnTx/>
                <a:uFillTx/>
                <a:latin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97ABBC"/>
              </a:solidFill>
              <a:effectLst/>
              <a:uLnTx/>
              <a:uFillTx/>
              <a:latin typeface="Lato"/>
              <a:sym typeface="Lato"/>
            </a:endParaRPr>
          </a:p>
        </p:txBody>
      </p:sp>
      <p:grpSp>
        <p:nvGrpSpPr>
          <p:cNvPr id="10" name="グループ化 9"/>
          <p:cNvGrpSpPr/>
          <p:nvPr userDrawn="1"/>
        </p:nvGrpSpPr>
        <p:grpSpPr>
          <a:xfrm>
            <a:off x="12257" y="980728"/>
            <a:ext cx="9108000" cy="72000"/>
            <a:chOff x="10052" y="6597352"/>
            <a:chExt cx="9149340" cy="72000"/>
          </a:xfrm>
        </p:grpSpPr>
        <p:sp>
          <p:nvSpPr>
            <p:cNvPr id="11" name="正方形/長方形 10"/>
            <p:cNvSpPr/>
            <p:nvPr/>
          </p:nvSpPr>
          <p:spPr>
            <a:xfrm>
              <a:off x="10052" y="6597352"/>
              <a:ext cx="889540" cy="7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  <a:sym typeface="Arial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899592" y="6597352"/>
              <a:ext cx="6480000" cy="720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  <a:sym typeface="Arial"/>
              </a:endParaRP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7380312" y="6597352"/>
              <a:ext cx="889540" cy="72000"/>
            </a:xfrm>
            <a:prstGeom prst="rect">
              <a:avLst/>
            </a:prstGeom>
            <a:solidFill>
              <a:srgbClr val="FFB65D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  <a:sym typeface="Arial"/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8269852" y="6597352"/>
              <a:ext cx="889540" cy="72000"/>
            </a:xfrm>
            <a:prstGeom prst="rect">
              <a:avLst/>
            </a:prstGeom>
            <a:solidFill>
              <a:srgbClr val="FBD3D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9299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preserve="1" userDrawn="1">
  <p:cSld name="1_Title + 2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7356366" y="6755100"/>
            <a:ext cx="893700" cy="102900"/>
          </a:xfrm>
          <a:prstGeom prst="rect">
            <a:avLst/>
          </a:prstGeom>
          <a:solidFill>
            <a:srgbClr val="FFB6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6"/>
          <p:cNvSpPr/>
          <p:nvPr/>
        </p:nvSpPr>
        <p:spPr>
          <a:xfrm>
            <a:off x="8250312" y="6755100"/>
            <a:ext cx="893700" cy="102900"/>
          </a:xfrm>
          <a:prstGeom prst="rect">
            <a:avLst/>
          </a:prstGeom>
          <a:solidFill>
            <a:srgbClr val="FBD3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6"/>
          <p:cNvSpPr/>
          <p:nvPr/>
        </p:nvSpPr>
        <p:spPr>
          <a:xfrm>
            <a:off x="0" y="6755100"/>
            <a:ext cx="8937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6"/>
          <p:cNvSpPr/>
          <p:nvPr/>
        </p:nvSpPr>
        <p:spPr>
          <a:xfrm>
            <a:off x="893710" y="6755100"/>
            <a:ext cx="6462600" cy="1029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円/楕円 4"/>
          <p:cNvSpPr/>
          <p:nvPr userDrawn="1"/>
        </p:nvSpPr>
        <p:spPr>
          <a:xfrm>
            <a:off x="312370" y="404664"/>
            <a:ext cx="540000" cy="540000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ＭＳ Ｐゴシック" panose="020B0600070205080204" pitchFamily="50" charset="-128"/>
              <a:cs typeface="Arial"/>
              <a:sym typeface="Arial"/>
            </a:endParaRPr>
          </a:p>
        </p:txBody>
      </p:sp>
      <p:sp>
        <p:nvSpPr>
          <p:cNvPr id="10" name="Google Shape;145;p19"/>
          <p:cNvSpPr txBox="1">
            <a:spLocks/>
          </p:cNvSpPr>
          <p:nvPr userDrawn="1"/>
        </p:nvSpPr>
        <p:spPr>
          <a:xfrm>
            <a:off x="1547664" y="201393"/>
            <a:ext cx="646260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tabLst/>
              <a:defRPr/>
            </a:pPr>
            <a:endParaRPr kumimoji="0" lang="ja-JP" alt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aleway"/>
              <a:sym typeface="Raleway"/>
            </a:endParaRPr>
          </a:p>
        </p:txBody>
      </p:sp>
      <p:grpSp>
        <p:nvGrpSpPr>
          <p:cNvPr id="11" name="Google Shape;87;p13"/>
          <p:cNvGrpSpPr/>
          <p:nvPr userDrawn="1"/>
        </p:nvGrpSpPr>
        <p:grpSpPr>
          <a:xfrm>
            <a:off x="457303" y="511041"/>
            <a:ext cx="288000" cy="288000"/>
            <a:chOff x="2594050" y="1631825"/>
            <a:chExt cx="439625" cy="439625"/>
          </a:xfrm>
        </p:grpSpPr>
        <p:sp>
          <p:nvSpPr>
            <p:cNvPr id="12" name="Google Shape;88;p13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89;p13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90;p13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91;p13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" name="グループ化 15"/>
          <p:cNvGrpSpPr/>
          <p:nvPr userDrawn="1"/>
        </p:nvGrpSpPr>
        <p:grpSpPr>
          <a:xfrm>
            <a:off x="12257" y="980728"/>
            <a:ext cx="9108000" cy="72000"/>
            <a:chOff x="10052" y="6597352"/>
            <a:chExt cx="9149340" cy="72000"/>
          </a:xfrm>
        </p:grpSpPr>
        <p:sp>
          <p:nvSpPr>
            <p:cNvPr id="17" name="正方形/長方形 16"/>
            <p:cNvSpPr/>
            <p:nvPr/>
          </p:nvSpPr>
          <p:spPr>
            <a:xfrm>
              <a:off x="10052" y="6597352"/>
              <a:ext cx="889540" cy="72000"/>
            </a:xfrm>
            <a:prstGeom prst="rect">
              <a:avLst/>
            </a:prstGeom>
            <a:solidFill>
              <a:srgbClr val="5ECCF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899592" y="6597352"/>
              <a:ext cx="6480000" cy="72000"/>
            </a:xfrm>
            <a:prstGeom prst="rect">
              <a:avLst/>
            </a:prstGeom>
            <a:solidFill>
              <a:srgbClr val="B4DCFA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endParaRP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7380312" y="6597352"/>
              <a:ext cx="889540" cy="72000"/>
            </a:xfrm>
            <a:prstGeom prst="rect">
              <a:avLst/>
            </a:prstGeom>
            <a:solidFill>
              <a:srgbClr val="FFB65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8269852" y="6597352"/>
              <a:ext cx="889540" cy="72000"/>
            </a:xfrm>
            <a:prstGeom prst="rect">
              <a:avLst/>
            </a:prstGeom>
            <a:solidFill>
              <a:srgbClr val="FBD3D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5273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userDrawn="1">
  <p:cSld name="1_Title + 2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7356366" y="6755100"/>
            <a:ext cx="893700" cy="1029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/>
          <p:nvPr/>
        </p:nvSpPr>
        <p:spPr>
          <a:xfrm>
            <a:off x="8250312" y="6755100"/>
            <a:ext cx="893700" cy="1029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6"/>
          <p:cNvSpPr/>
          <p:nvPr/>
        </p:nvSpPr>
        <p:spPr>
          <a:xfrm>
            <a:off x="0" y="6755100"/>
            <a:ext cx="8937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6"/>
          <p:cNvSpPr/>
          <p:nvPr/>
        </p:nvSpPr>
        <p:spPr>
          <a:xfrm>
            <a:off x="893710" y="6755100"/>
            <a:ext cx="6462600" cy="1029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円/楕円 4"/>
          <p:cNvSpPr/>
          <p:nvPr userDrawn="1"/>
        </p:nvSpPr>
        <p:spPr>
          <a:xfrm>
            <a:off x="312370" y="404664"/>
            <a:ext cx="540000" cy="540000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Google Shape;145;p19"/>
          <p:cNvSpPr txBox="1">
            <a:spLocks/>
          </p:cNvSpPr>
          <p:nvPr userDrawn="1"/>
        </p:nvSpPr>
        <p:spPr>
          <a:xfrm>
            <a:off x="1547664" y="201393"/>
            <a:ext cx="646260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tabLst/>
              <a:defRPr/>
            </a:pPr>
            <a:endParaRPr kumimoji="0" lang="ja-JP" alt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aleway"/>
              <a:sym typeface="Raleway"/>
            </a:endParaRPr>
          </a:p>
        </p:txBody>
      </p:sp>
      <p:grpSp>
        <p:nvGrpSpPr>
          <p:cNvPr id="11" name="Google Shape;87;p13"/>
          <p:cNvGrpSpPr/>
          <p:nvPr userDrawn="1"/>
        </p:nvGrpSpPr>
        <p:grpSpPr>
          <a:xfrm>
            <a:off x="457303" y="511041"/>
            <a:ext cx="288000" cy="288000"/>
            <a:chOff x="2594050" y="1631825"/>
            <a:chExt cx="439625" cy="439625"/>
          </a:xfrm>
        </p:grpSpPr>
        <p:sp>
          <p:nvSpPr>
            <p:cNvPr id="12" name="Google Shape;88;p13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89;p13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90;p13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91;p13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6" name="グループ化 15"/>
          <p:cNvGrpSpPr/>
          <p:nvPr userDrawn="1"/>
        </p:nvGrpSpPr>
        <p:grpSpPr>
          <a:xfrm>
            <a:off x="12257" y="980728"/>
            <a:ext cx="9108000" cy="72000"/>
            <a:chOff x="10052" y="6597352"/>
            <a:chExt cx="9149340" cy="72000"/>
          </a:xfrm>
        </p:grpSpPr>
        <p:sp>
          <p:nvSpPr>
            <p:cNvPr id="17" name="正方形/長方形 16"/>
            <p:cNvSpPr/>
            <p:nvPr/>
          </p:nvSpPr>
          <p:spPr>
            <a:xfrm>
              <a:off x="10052" y="6597352"/>
              <a:ext cx="889540" cy="72000"/>
            </a:xfrm>
            <a:prstGeom prst="rect">
              <a:avLst/>
            </a:prstGeom>
            <a:solidFill>
              <a:srgbClr val="5ECCF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899592" y="6597352"/>
              <a:ext cx="6480000" cy="72000"/>
            </a:xfrm>
            <a:prstGeom prst="rect">
              <a:avLst/>
            </a:prstGeom>
            <a:solidFill>
              <a:srgbClr val="B4DCFA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7380312" y="6597352"/>
              <a:ext cx="889540" cy="72000"/>
            </a:xfrm>
            <a:prstGeom prst="rect">
              <a:avLst/>
            </a:prstGeom>
            <a:solidFill>
              <a:srgbClr val="FF8021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8269852" y="6597352"/>
              <a:ext cx="889540" cy="72000"/>
            </a:xfrm>
            <a:prstGeom prst="rect">
              <a:avLst/>
            </a:prstGeom>
            <a:solidFill>
              <a:srgbClr val="F1412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678340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1425" y="3785246"/>
            <a:ext cx="5216700" cy="1546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11;p2"/>
          <p:cNvSpPr/>
          <p:nvPr userDrawn="1"/>
        </p:nvSpPr>
        <p:spPr>
          <a:xfrm>
            <a:off x="5938246" y="3377550"/>
            <a:ext cx="721800" cy="102900"/>
          </a:xfrm>
          <a:prstGeom prst="rect">
            <a:avLst/>
          </a:prstGeom>
          <a:solidFill>
            <a:srgbClr val="FFB6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12;p2"/>
          <p:cNvSpPr/>
          <p:nvPr userDrawn="1"/>
        </p:nvSpPr>
        <p:spPr>
          <a:xfrm>
            <a:off x="6659861" y="3377550"/>
            <a:ext cx="721800" cy="1029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3;p2"/>
          <p:cNvSpPr/>
          <p:nvPr userDrawn="1"/>
        </p:nvSpPr>
        <p:spPr>
          <a:xfrm>
            <a:off x="-1" y="3377550"/>
            <a:ext cx="7218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4;p2"/>
          <p:cNvSpPr/>
          <p:nvPr userDrawn="1"/>
        </p:nvSpPr>
        <p:spPr>
          <a:xfrm>
            <a:off x="721425" y="3377550"/>
            <a:ext cx="5216700" cy="1029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8796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userDrawn="1">
  <p:cSld name="Quot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6;p4"/>
          <p:cNvSpPr/>
          <p:nvPr userDrawn="1"/>
        </p:nvSpPr>
        <p:spPr>
          <a:xfrm>
            <a:off x="5723283" y="2132900"/>
            <a:ext cx="1710300" cy="102900"/>
          </a:xfrm>
          <a:prstGeom prst="rect">
            <a:avLst/>
          </a:prstGeom>
          <a:solidFill>
            <a:srgbClr val="FFB6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27;p4"/>
          <p:cNvSpPr/>
          <p:nvPr userDrawn="1"/>
        </p:nvSpPr>
        <p:spPr>
          <a:xfrm>
            <a:off x="7434177" y="2132900"/>
            <a:ext cx="1710300" cy="102900"/>
          </a:xfrm>
          <a:prstGeom prst="rect">
            <a:avLst/>
          </a:prstGeom>
          <a:solidFill>
            <a:srgbClr val="FBD3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28;p4"/>
          <p:cNvSpPr/>
          <p:nvPr userDrawn="1"/>
        </p:nvSpPr>
        <p:spPr>
          <a:xfrm>
            <a:off x="0" y="2132900"/>
            <a:ext cx="17103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29;p4"/>
          <p:cNvSpPr/>
          <p:nvPr userDrawn="1"/>
        </p:nvSpPr>
        <p:spPr>
          <a:xfrm>
            <a:off x="1710425" y="2132900"/>
            <a:ext cx="1710300" cy="1029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7400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Google Shape;43;p6"/>
          <p:cNvSpPr/>
          <p:nvPr userDrawn="1"/>
        </p:nvSpPr>
        <p:spPr>
          <a:xfrm>
            <a:off x="7356366" y="6755100"/>
            <a:ext cx="893700" cy="102900"/>
          </a:xfrm>
          <a:prstGeom prst="rect">
            <a:avLst/>
          </a:prstGeom>
          <a:solidFill>
            <a:srgbClr val="FFB6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Google Shape;44;p6"/>
          <p:cNvSpPr/>
          <p:nvPr userDrawn="1"/>
        </p:nvSpPr>
        <p:spPr>
          <a:xfrm>
            <a:off x="8250312" y="6755100"/>
            <a:ext cx="893700" cy="102900"/>
          </a:xfrm>
          <a:prstGeom prst="rect">
            <a:avLst/>
          </a:prstGeom>
          <a:solidFill>
            <a:srgbClr val="FBD3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Google Shape;45;p6"/>
          <p:cNvSpPr/>
          <p:nvPr userDrawn="1"/>
        </p:nvSpPr>
        <p:spPr>
          <a:xfrm>
            <a:off x="0" y="6755100"/>
            <a:ext cx="8937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Google Shape;46;p6"/>
          <p:cNvSpPr/>
          <p:nvPr userDrawn="1"/>
        </p:nvSpPr>
        <p:spPr>
          <a:xfrm>
            <a:off x="893710" y="6755100"/>
            <a:ext cx="6462600" cy="1029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" name="グループ化 7"/>
          <p:cNvGrpSpPr/>
          <p:nvPr userDrawn="1"/>
        </p:nvGrpSpPr>
        <p:grpSpPr>
          <a:xfrm>
            <a:off x="12257" y="980728"/>
            <a:ext cx="9108000" cy="72000"/>
            <a:chOff x="10052" y="6597352"/>
            <a:chExt cx="9149340" cy="72000"/>
          </a:xfrm>
        </p:grpSpPr>
        <p:sp>
          <p:nvSpPr>
            <p:cNvPr id="9" name="正方形/長方形 8"/>
            <p:cNvSpPr/>
            <p:nvPr/>
          </p:nvSpPr>
          <p:spPr>
            <a:xfrm>
              <a:off x="10052" y="6597352"/>
              <a:ext cx="889540" cy="72000"/>
            </a:xfrm>
            <a:prstGeom prst="rect">
              <a:avLst/>
            </a:prstGeom>
            <a:solidFill>
              <a:srgbClr val="5ECCF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kumimoji="1" lang="ja-JP" altLang="en-US" sz="1800">
                <a:solidFill>
                  <a:prstClr val="white"/>
                </a:solidFill>
                <a:ea typeface="ＭＳ Ｐゴシック" panose="020B0600070205080204" pitchFamily="50" charset="-128"/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899592" y="6597352"/>
              <a:ext cx="6480000" cy="72000"/>
            </a:xfrm>
            <a:prstGeom prst="rect">
              <a:avLst/>
            </a:prstGeom>
            <a:solidFill>
              <a:srgbClr val="B4DCFA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kumimoji="1" lang="ja-JP" altLang="en-US" sz="1800">
                <a:solidFill>
                  <a:prstClr val="white"/>
                </a:solidFill>
                <a:ea typeface="ＭＳ Ｐゴシック" panose="020B0600070205080204" pitchFamily="50" charset="-128"/>
              </a:endParaRP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7380312" y="6597352"/>
              <a:ext cx="889540" cy="72000"/>
            </a:xfrm>
            <a:prstGeom prst="rect">
              <a:avLst/>
            </a:prstGeom>
            <a:solidFill>
              <a:srgbClr val="FFB65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kumimoji="1" lang="ja-JP" altLang="en-US" sz="1800">
                <a:solidFill>
                  <a:prstClr val="white"/>
                </a:solidFill>
                <a:ea typeface="ＭＳ Ｐゴシック" panose="020B0600070205080204" pitchFamily="50" charset="-128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8269852" y="6597352"/>
              <a:ext cx="889540" cy="72000"/>
            </a:xfrm>
            <a:prstGeom prst="rect">
              <a:avLst/>
            </a:prstGeom>
            <a:solidFill>
              <a:srgbClr val="FBD3D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kumimoji="1" lang="ja-JP" altLang="en-US" sz="1800">
                <a:solidFill>
                  <a:prstClr val="white"/>
                </a:solidFill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3" name="円/楕円 4"/>
          <p:cNvSpPr/>
          <p:nvPr userDrawn="1"/>
        </p:nvSpPr>
        <p:spPr>
          <a:xfrm>
            <a:off x="312370" y="404664"/>
            <a:ext cx="540000" cy="540000"/>
          </a:xfrm>
          <a:prstGeom prst="ellipse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14" name="Google Shape;87;p13"/>
          <p:cNvGrpSpPr/>
          <p:nvPr userDrawn="1"/>
        </p:nvGrpSpPr>
        <p:grpSpPr>
          <a:xfrm>
            <a:off x="457303" y="511041"/>
            <a:ext cx="288000" cy="288000"/>
            <a:chOff x="2594050" y="1631825"/>
            <a:chExt cx="439625" cy="439625"/>
          </a:xfrm>
        </p:grpSpPr>
        <p:sp>
          <p:nvSpPr>
            <p:cNvPr id="15" name="Google Shape;88;p13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89;p13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90;p13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91;p13"/>
            <p:cNvSpPr/>
            <p:nvPr/>
          </p:nvSpPr>
          <p:spPr>
            <a:xfrm>
              <a:off x="2814912" y="175406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1900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userDrawn="1">
  <p:cSld name="1_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3;p6"/>
          <p:cNvSpPr/>
          <p:nvPr userDrawn="1"/>
        </p:nvSpPr>
        <p:spPr>
          <a:xfrm>
            <a:off x="7356366" y="6755100"/>
            <a:ext cx="893700" cy="102900"/>
          </a:xfrm>
          <a:prstGeom prst="rect">
            <a:avLst/>
          </a:prstGeom>
          <a:solidFill>
            <a:srgbClr val="FFB6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44;p6"/>
          <p:cNvSpPr/>
          <p:nvPr userDrawn="1"/>
        </p:nvSpPr>
        <p:spPr>
          <a:xfrm>
            <a:off x="8250312" y="6755100"/>
            <a:ext cx="893700" cy="102900"/>
          </a:xfrm>
          <a:prstGeom prst="rect">
            <a:avLst/>
          </a:prstGeom>
          <a:solidFill>
            <a:srgbClr val="FBD3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45;p6"/>
          <p:cNvSpPr/>
          <p:nvPr userDrawn="1"/>
        </p:nvSpPr>
        <p:spPr>
          <a:xfrm>
            <a:off x="0" y="6755100"/>
            <a:ext cx="8937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46;p6"/>
          <p:cNvSpPr/>
          <p:nvPr userDrawn="1"/>
        </p:nvSpPr>
        <p:spPr>
          <a:xfrm>
            <a:off x="893710" y="6755100"/>
            <a:ext cx="6462600" cy="1029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43;p6"/>
          <p:cNvSpPr/>
          <p:nvPr userDrawn="1"/>
        </p:nvSpPr>
        <p:spPr>
          <a:xfrm>
            <a:off x="7356366" y="0"/>
            <a:ext cx="893700" cy="102900"/>
          </a:xfrm>
          <a:prstGeom prst="rect">
            <a:avLst/>
          </a:prstGeom>
          <a:solidFill>
            <a:srgbClr val="FFB6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44;p6"/>
          <p:cNvSpPr/>
          <p:nvPr userDrawn="1"/>
        </p:nvSpPr>
        <p:spPr>
          <a:xfrm>
            <a:off x="8250312" y="0"/>
            <a:ext cx="893700" cy="102900"/>
          </a:xfrm>
          <a:prstGeom prst="rect">
            <a:avLst/>
          </a:prstGeom>
          <a:solidFill>
            <a:srgbClr val="FBD3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45;p6"/>
          <p:cNvSpPr/>
          <p:nvPr userDrawn="1"/>
        </p:nvSpPr>
        <p:spPr>
          <a:xfrm>
            <a:off x="0" y="0"/>
            <a:ext cx="893700" cy="1029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46;p6"/>
          <p:cNvSpPr/>
          <p:nvPr userDrawn="1"/>
        </p:nvSpPr>
        <p:spPr>
          <a:xfrm>
            <a:off x="893710" y="0"/>
            <a:ext cx="6462600" cy="1029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4305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93700" y="274650"/>
            <a:ext cx="6462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3700" y="1831450"/>
            <a:ext cx="64626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Char char="▷"/>
              <a:defRPr sz="30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400"/>
              <a:buFont typeface="Lato"/>
              <a:buChar char="○"/>
              <a:defRPr sz="24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400"/>
              <a:buFont typeface="Lato"/>
              <a:buChar char="■"/>
              <a:defRPr sz="24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●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○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■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●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○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■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75" y="6364177"/>
            <a:ext cx="5487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rgbClr val="97ABBC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00">
                <a:solidFill>
                  <a:srgbClr val="97ABBC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00">
                <a:solidFill>
                  <a:srgbClr val="97ABBC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00">
                <a:solidFill>
                  <a:srgbClr val="97ABBC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00">
                <a:solidFill>
                  <a:srgbClr val="97ABBC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00">
                <a:solidFill>
                  <a:srgbClr val="97ABBC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00">
                <a:solidFill>
                  <a:srgbClr val="97ABBC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00">
                <a:solidFill>
                  <a:srgbClr val="97ABBC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00">
                <a:solidFill>
                  <a:srgbClr val="97ABBC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97ABBC"/>
                </a:solidFill>
                <a:effectLst/>
                <a:uLnTx/>
                <a:uFillTx/>
                <a:latin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97ABBC"/>
              </a:solidFill>
              <a:effectLst/>
              <a:uLnTx/>
              <a:uFillTx/>
              <a:latin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999508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43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93700" y="274650"/>
            <a:ext cx="6462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3700" y="1831450"/>
            <a:ext cx="64626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Char char="▷"/>
              <a:defRPr sz="30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400"/>
              <a:buFont typeface="Lato"/>
              <a:buChar char="○"/>
              <a:defRPr sz="24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400"/>
              <a:buFont typeface="Lato"/>
              <a:buChar char="■"/>
              <a:defRPr sz="24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●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○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■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●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○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■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47325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5" r:id="rId2"/>
    <p:sldLayoutId id="2147483786" r:id="rId3"/>
    <p:sldLayoutId id="2147483787" r:id="rId4"/>
    <p:sldLayoutId id="214748378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93700" y="274650"/>
            <a:ext cx="6462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3700" y="1831450"/>
            <a:ext cx="64626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Char char="▷"/>
              <a:defRPr sz="30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400"/>
              <a:buFont typeface="Lato"/>
              <a:buChar char="○"/>
              <a:defRPr sz="24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400"/>
              <a:buFont typeface="Lato"/>
              <a:buChar char="■"/>
              <a:defRPr sz="24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●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○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■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●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○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Lato"/>
              <a:buChar char="■"/>
              <a:defRPr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87759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D デジタル 教科書体 NK-R" panose="02020400000000000000" pitchFamily="18" charset="-128"/>
          <a:ea typeface="UD デジタル 教科書体 NK-R" panose="02020400000000000000" pitchFamily="18" charset="-128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80740" y="2539008"/>
            <a:ext cx="8863260" cy="1546500"/>
          </a:xfrm>
        </p:spPr>
        <p:txBody>
          <a:bodyPr/>
          <a:lstStyle/>
          <a:p>
            <a:r>
              <a:rPr lang="ja-JP" altLang="en-US" sz="50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こころのＳＯＳを発信しよう</a:t>
            </a:r>
            <a:endParaRPr kumimoji="1" lang="ja-JP" altLang="en-US" sz="5000" dirty="0">
              <a:solidFill>
                <a:schemeClr val="tx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8298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 txBox="1">
            <a:spLocks noGrp="1"/>
          </p:cNvSpPr>
          <p:nvPr>
            <p:ph type="title" idx="4294967295"/>
          </p:nvPr>
        </p:nvSpPr>
        <p:spPr>
          <a:xfrm>
            <a:off x="897778" y="254000"/>
            <a:ext cx="8246222" cy="7921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ja-JP" altLang="en-US" dirty="0">
                <a:solidFill>
                  <a:sysClr val="windowText" lastClr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相談できる先を増やそう</a:t>
            </a:r>
            <a:endParaRPr dirty="0">
              <a:solidFill>
                <a:sysClr val="windowText" lastClr="000000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095880" y="1133127"/>
            <a:ext cx="7927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1" lang="ja-JP" altLang="en-US" sz="3600" dirty="0">
                <a:solidFill>
                  <a:srgbClr val="00B05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話を聞いてくれる大人に出会うために</a:t>
            </a:r>
            <a:endParaRPr kumimoji="1" lang="ja-JP" altLang="en-US" sz="3600" u="sng" dirty="0">
              <a:solidFill>
                <a:schemeClr val="accent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555881" y="1166898"/>
            <a:ext cx="540001" cy="540000"/>
            <a:chOff x="647580" y="2276872"/>
            <a:chExt cx="540001" cy="540000"/>
          </a:xfrm>
        </p:grpSpPr>
        <p:sp>
          <p:nvSpPr>
            <p:cNvPr id="23" name="円/楕円 17"/>
            <p:cNvSpPr/>
            <p:nvPr/>
          </p:nvSpPr>
          <p:spPr>
            <a:xfrm>
              <a:off x="647581" y="2276872"/>
              <a:ext cx="540000" cy="54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  <a:sym typeface="Arial"/>
              </a:endParaRPr>
            </a:p>
          </p:txBody>
        </p:sp>
        <p:sp>
          <p:nvSpPr>
            <p:cNvPr id="24" name="Google Shape;312;p38"/>
            <p:cNvSpPr/>
            <p:nvPr/>
          </p:nvSpPr>
          <p:spPr>
            <a:xfrm flipH="1">
              <a:off x="647580" y="2276872"/>
              <a:ext cx="539999" cy="540000"/>
            </a:xfrm>
            <a:custGeom>
              <a:avLst/>
              <a:gdLst/>
              <a:ahLst/>
              <a:cxnLst/>
              <a:rect l="l" t="t" r="r" b="b"/>
              <a:pathLst>
                <a:path w="15842" h="15938" extrusionOk="0">
                  <a:moveTo>
                    <a:pt x="4794" y="7470"/>
                  </a:moveTo>
                  <a:lnTo>
                    <a:pt x="4867" y="7495"/>
                  </a:lnTo>
                  <a:lnTo>
                    <a:pt x="4940" y="7543"/>
                  </a:lnTo>
                  <a:lnTo>
                    <a:pt x="4989" y="7616"/>
                  </a:lnTo>
                  <a:lnTo>
                    <a:pt x="5013" y="7714"/>
                  </a:lnTo>
                  <a:lnTo>
                    <a:pt x="5013" y="7787"/>
                  </a:lnTo>
                  <a:lnTo>
                    <a:pt x="4989" y="7908"/>
                  </a:lnTo>
                  <a:lnTo>
                    <a:pt x="4916" y="7981"/>
                  </a:lnTo>
                  <a:lnTo>
                    <a:pt x="4843" y="8054"/>
                  </a:lnTo>
                  <a:lnTo>
                    <a:pt x="4721" y="8079"/>
                  </a:lnTo>
                  <a:lnTo>
                    <a:pt x="4600" y="8054"/>
                  </a:lnTo>
                  <a:lnTo>
                    <a:pt x="4527" y="7981"/>
                  </a:lnTo>
                  <a:lnTo>
                    <a:pt x="4454" y="7908"/>
                  </a:lnTo>
                  <a:lnTo>
                    <a:pt x="4429" y="7787"/>
                  </a:lnTo>
                  <a:lnTo>
                    <a:pt x="4454" y="7665"/>
                  </a:lnTo>
                  <a:lnTo>
                    <a:pt x="4527" y="7543"/>
                  </a:lnTo>
                  <a:lnTo>
                    <a:pt x="4600" y="7495"/>
                  </a:lnTo>
                  <a:lnTo>
                    <a:pt x="4697" y="7470"/>
                  </a:lnTo>
                  <a:close/>
                  <a:moveTo>
                    <a:pt x="11169" y="7470"/>
                  </a:moveTo>
                  <a:lnTo>
                    <a:pt x="11242" y="7495"/>
                  </a:lnTo>
                  <a:lnTo>
                    <a:pt x="11315" y="7543"/>
                  </a:lnTo>
                  <a:lnTo>
                    <a:pt x="11364" y="7616"/>
                  </a:lnTo>
                  <a:lnTo>
                    <a:pt x="11388" y="7714"/>
                  </a:lnTo>
                  <a:lnTo>
                    <a:pt x="11388" y="7787"/>
                  </a:lnTo>
                  <a:lnTo>
                    <a:pt x="11364" y="7908"/>
                  </a:lnTo>
                  <a:lnTo>
                    <a:pt x="11291" y="7981"/>
                  </a:lnTo>
                  <a:lnTo>
                    <a:pt x="11218" y="8054"/>
                  </a:lnTo>
                  <a:lnTo>
                    <a:pt x="11096" y="8079"/>
                  </a:lnTo>
                  <a:lnTo>
                    <a:pt x="10975" y="8054"/>
                  </a:lnTo>
                  <a:lnTo>
                    <a:pt x="10902" y="7981"/>
                  </a:lnTo>
                  <a:lnTo>
                    <a:pt x="10829" y="7908"/>
                  </a:lnTo>
                  <a:lnTo>
                    <a:pt x="10804" y="7787"/>
                  </a:lnTo>
                  <a:lnTo>
                    <a:pt x="10829" y="7665"/>
                  </a:lnTo>
                  <a:lnTo>
                    <a:pt x="10902" y="7543"/>
                  </a:lnTo>
                  <a:lnTo>
                    <a:pt x="10975" y="7495"/>
                  </a:lnTo>
                  <a:lnTo>
                    <a:pt x="11072" y="7470"/>
                  </a:lnTo>
                  <a:close/>
                  <a:moveTo>
                    <a:pt x="4770" y="7081"/>
                  </a:moveTo>
                  <a:lnTo>
                    <a:pt x="4600" y="7105"/>
                  </a:lnTo>
                  <a:lnTo>
                    <a:pt x="4429" y="7178"/>
                  </a:lnTo>
                  <a:lnTo>
                    <a:pt x="4308" y="7300"/>
                  </a:lnTo>
                  <a:lnTo>
                    <a:pt x="4186" y="7446"/>
                  </a:lnTo>
                  <a:lnTo>
                    <a:pt x="4113" y="7568"/>
                  </a:lnTo>
                  <a:lnTo>
                    <a:pt x="4064" y="7714"/>
                  </a:lnTo>
                  <a:lnTo>
                    <a:pt x="4016" y="7835"/>
                  </a:lnTo>
                  <a:lnTo>
                    <a:pt x="4016" y="7981"/>
                  </a:lnTo>
                  <a:lnTo>
                    <a:pt x="3967" y="8225"/>
                  </a:lnTo>
                  <a:lnTo>
                    <a:pt x="3967" y="8395"/>
                  </a:lnTo>
                  <a:lnTo>
                    <a:pt x="4016" y="8565"/>
                  </a:lnTo>
                  <a:lnTo>
                    <a:pt x="4064" y="8711"/>
                  </a:lnTo>
                  <a:lnTo>
                    <a:pt x="4162" y="8833"/>
                  </a:lnTo>
                  <a:lnTo>
                    <a:pt x="4259" y="8955"/>
                  </a:lnTo>
                  <a:lnTo>
                    <a:pt x="4381" y="9028"/>
                  </a:lnTo>
                  <a:lnTo>
                    <a:pt x="4527" y="9101"/>
                  </a:lnTo>
                  <a:lnTo>
                    <a:pt x="4697" y="9149"/>
                  </a:lnTo>
                  <a:lnTo>
                    <a:pt x="4892" y="9174"/>
                  </a:lnTo>
                  <a:lnTo>
                    <a:pt x="5062" y="9149"/>
                  </a:lnTo>
                  <a:lnTo>
                    <a:pt x="5232" y="9101"/>
                  </a:lnTo>
                  <a:lnTo>
                    <a:pt x="5378" y="9028"/>
                  </a:lnTo>
                  <a:lnTo>
                    <a:pt x="5500" y="8930"/>
                  </a:lnTo>
                  <a:lnTo>
                    <a:pt x="5622" y="8809"/>
                  </a:lnTo>
                  <a:lnTo>
                    <a:pt x="5719" y="8663"/>
                  </a:lnTo>
                  <a:lnTo>
                    <a:pt x="5792" y="8517"/>
                  </a:lnTo>
                  <a:lnTo>
                    <a:pt x="5841" y="8346"/>
                  </a:lnTo>
                  <a:lnTo>
                    <a:pt x="5865" y="8176"/>
                  </a:lnTo>
                  <a:lnTo>
                    <a:pt x="5841" y="8006"/>
                  </a:lnTo>
                  <a:lnTo>
                    <a:pt x="5816" y="7835"/>
                  </a:lnTo>
                  <a:lnTo>
                    <a:pt x="5768" y="7689"/>
                  </a:lnTo>
                  <a:lnTo>
                    <a:pt x="5695" y="7519"/>
                  </a:lnTo>
                  <a:lnTo>
                    <a:pt x="5573" y="7397"/>
                  </a:lnTo>
                  <a:lnTo>
                    <a:pt x="5427" y="7251"/>
                  </a:lnTo>
                  <a:lnTo>
                    <a:pt x="5281" y="7154"/>
                  </a:lnTo>
                  <a:lnTo>
                    <a:pt x="5111" y="7105"/>
                  </a:lnTo>
                  <a:lnTo>
                    <a:pt x="4940" y="7081"/>
                  </a:lnTo>
                  <a:close/>
                  <a:moveTo>
                    <a:pt x="11145" y="7081"/>
                  </a:moveTo>
                  <a:lnTo>
                    <a:pt x="10975" y="7105"/>
                  </a:lnTo>
                  <a:lnTo>
                    <a:pt x="10804" y="7178"/>
                  </a:lnTo>
                  <a:lnTo>
                    <a:pt x="10683" y="7300"/>
                  </a:lnTo>
                  <a:lnTo>
                    <a:pt x="10561" y="7446"/>
                  </a:lnTo>
                  <a:lnTo>
                    <a:pt x="10488" y="7568"/>
                  </a:lnTo>
                  <a:lnTo>
                    <a:pt x="10439" y="7714"/>
                  </a:lnTo>
                  <a:lnTo>
                    <a:pt x="10391" y="7835"/>
                  </a:lnTo>
                  <a:lnTo>
                    <a:pt x="10391" y="7981"/>
                  </a:lnTo>
                  <a:lnTo>
                    <a:pt x="10342" y="8225"/>
                  </a:lnTo>
                  <a:lnTo>
                    <a:pt x="10342" y="8395"/>
                  </a:lnTo>
                  <a:lnTo>
                    <a:pt x="10391" y="8565"/>
                  </a:lnTo>
                  <a:lnTo>
                    <a:pt x="10439" y="8711"/>
                  </a:lnTo>
                  <a:lnTo>
                    <a:pt x="10537" y="8833"/>
                  </a:lnTo>
                  <a:lnTo>
                    <a:pt x="10634" y="8955"/>
                  </a:lnTo>
                  <a:lnTo>
                    <a:pt x="10756" y="9028"/>
                  </a:lnTo>
                  <a:lnTo>
                    <a:pt x="10902" y="9101"/>
                  </a:lnTo>
                  <a:lnTo>
                    <a:pt x="11072" y="9149"/>
                  </a:lnTo>
                  <a:lnTo>
                    <a:pt x="11267" y="9174"/>
                  </a:lnTo>
                  <a:lnTo>
                    <a:pt x="11437" y="9149"/>
                  </a:lnTo>
                  <a:lnTo>
                    <a:pt x="11607" y="9101"/>
                  </a:lnTo>
                  <a:lnTo>
                    <a:pt x="11753" y="9028"/>
                  </a:lnTo>
                  <a:lnTo>
                    <a:pt x="11875" y="8930"/>
                  </a:lnTo>
                  <a:lnTo>
                    <a:pt x="11997" y="8809"/>
                  </a:lnTo>
                  <a:lnTo>
                    <a:pt x="12094" y="8663"/>
                  </a:lnTo>
                  <a:lnTo>
                    <a:pt x="12167" y="8517"/>
                  </a:lnTo>
                  <a:lnTo>
                    <a:pt x="12216" y="8346"/>
                  </a:lnTo>
                  <a:lnTo>
                    <a:pt x="12240" y="8176"/>
                  </a:lnTo>
                  <a:lnTo>
                    <a:pt x="12216" y="8006"/>
                  </a:lnTo>
                  <a:lnTo>
                    <a:pt x="12191" y="7835"/>
                  </a:lnTo>
                  <a:lnTo>
                    <a:pt x="12143" y="7689"/>
                  </a:lnTo>
                  <a:lnTo>
                    <a:pt x="12070" y="7519"/>
                  </a:lnTo>
                  <a:lnTo>
                    <a:pt x="11948" y="7397"/>
                  </a:lnTo>
                  <a:lnTo>
                    <a:pt x="11802" y="7251"/>
                  </a:lnTo>
                  <a:lnTo>
                    <a:pt x="11656" y="7154"/>
                  </a:lnTo>
                  <a:lnTo>
                    <a:pt x="11486" y="7105"/>
                  </a:lnTo>
                  <a:lnTo>
                    <a:pt x="11315" y="7081"/>
                  </a:lnTo>
                  <a:close/>
                  <a:moveTo>
                    <a:pt x="11972" y="10925"/>
                  </a:moveTo>
                  <a:lnTo>
                    <a:pt x="11875" y="10974"/>
                  </a:lnTo>
                  <a:lnTo>
                    <a:pt x="11778" y="11047"/>
                  </a:lnTo>
                  <a:lnTo>
                    <a:pt x="11607" y="11290"/>
                  </a:lnTo>
                  <a:lnTo>
                    <a:pt x="11413" y="11485"/>
                  </a:lnTo>
                  <a:lnTo>
                    <a:pt x="11194" y="11680"/>
                  </a:lnTo>
                  <a:lnTo>
                    <a:pt x="10950" y="11850"/>
                  </a:lnTo>
                  <a:lnTo>
                    <a:pt x="10707" y="11996"/>
                  </a:lnTo>
                  <a:lnTo>
                    <a:pt x="10439" y="12118"/>
                  </a:lnTo>
                  <a:lnTo>
                    <a:pt x="10172" y="12215"/>
                  </a:lnTo>
                  <a:lnTo>
                    <a:pt x="9880" y="12312"/>
                  </a:lnTo>
                  <a:lnTo>
                    <a:pt x="9588" y="12385"/>
                  </a:lnTo>
                  <a:lnTo>
                    <a:pt x="9296" y="12434"/>
                  </a:lnTo>
                  <a:lnTo>
                    <a:pt x="8712" y="12507"/>
                  </a:lnTo>
                  <a:lnTo>
                    <a:pt x="8128" y="12531"/>
                  </a:lnTo>
                  <a:lnTo>
                    <a:pt x="7568" y="12507"/>
                  </a:lnTo>
                  <a:lnTo>
                    <a:pt x="7325" y="12483"/>
                  </a:lnTo>
                  <a:lnTo>
                    <a:pt x="7106" y="12434"/>
                  </a:lnTo>
                  <a:lnTo>
                    <a:pt x="6668" y="12312"/>
                  </a:lnTo>
                  <a:lnTo>
                    <a:pt x="6230" y="12166"/>
                  </a:lnTo>
                  <a:lnTo>
                    <a:pt x="5816" y="11996"/>
                  </a:lnTo>
                  <a:lnTo>
                    <a:pt x="5427" y="11826"/>
                  </a:lnTo>
                  <a:lnTo>
                    <a:pt x="5013" y="11631"/>
                  </a:lnTo>
                  <a:lnTo>
                    <a:pt x="4794" y="11509"/>
                  </a:lnTo>
                  <a:lnTo>
                    <a:pt x="4600" y="11388"/>
                  </a:lnTo>
                  <a:lnTo>
                    <a:pt x="4454" y="11242"/>
                  </a:lnTo>
                  <a:lnTo>
                    <a:pt x="4308" y="11096"/>
                  </a:lnTo>
                  <a:lnTo>
                    <a:pt x="4259" y="11047"/>
                  </a:lnTo>
                  <a:lnTo>
                    <a:pt x="4210" y="11023"/>
                  </a:lnTo>
                  <a:lnTo>
                    <a:pt x="4089" y="11023"/>
                  </a:lnTo>
                  <a:lnTo>
                    <a:pt x="4040" y="11071"/>
                  </a:lnTo>
                  <a:lnTo>
                    <a:pt x="3991" y="11096"/>
                  </a:lnTo>
                  <a:lnTo>
                    <a:pt x="3991" y="11169"/>
                  </a:lnTo>
                  <a:lnTo>
                    <a:pt x="3991" y="11242"/>
                  </a:lnTo>
                  <a:lnTo>
                    <a:pt x="4016" y="11339"/>
                  </a:lnTo>
                  <a:lnTo>
                    <a:pt x="4064" y="11436"/>
                  </a:lnTo>
                  <a:lnTo>
                    <a:pt x="4210" y="11631"/>
                  </a:lnTo>
                  <a:lnTo>
                    <a:pt x="4381" y="11801"/>
                  </a:lnTo>
                  <a:lnTo>
                    <a:pt x="4575" y="11947"/>
                  </a:lnTo>
                  <a:lnTo>
                    <a:pt x="4794" y="12069"/>
                  </a:lnTo>
                  <a:lnTo>
                    <a:pt x="5038" y="12191"/>
                  </a:lnTo>
                  <a:lnTo>
                    <a:pt x="5451" y="12385"/>
                  </a:lnTo>
                  <a:lnTo>
                    <a:pt x="5938" y="12604"/>
                  </a:lnTo>
                  <a:lnTo>
                    <a:pt x="6424" y="12799"/>
                  </a:lnTo>
                  <a:lnTo>
                    <a:pt x="6935" y="12945"/>
                  </a:lnTo>
                  <a:lnTo>
                    <a:pt x="7446" y="13042"/>
                  </a:lnTo>
                  <a:lnTo>
                    <a:pt x="7763" y="13067"/>
                  </a:lnTo>
                  <a:lnTo>
                    <a:pt x="8079" y="13091"/>
                  </a:lnTo>
                  <a:lnTo>
                    <a:pt x="8420" y="13091"/>
                  </a:lnTo>
                  <a:lnTo>
                    <a:pt x="8760" y="13067"/>
                  </a:lnTo>
                  <a:lnTo>
                    <a:pt x="9101" y="13042"/>
                  </a:lnTo>
                  <a:lnTo>
                    <a:pt x="9442" y="12969"/>
                  </a:lnTo>
                  <a:lnTo>
                    <a:pt x="9758" y="12896"/>
                  </a:lnTo>
                  <a:lnTo>
                    <a:pt x="10099" y="12799"/>
                  </a:lnTo>
                  <a:lnTo>
                    <a:pt x="10415" y="12702"/>
                  </a:lnTo>
                  <a:lnTo>
                    <a:pt x="10731" y="12556"/>
                  </a:lnTo>
                  <a:lnTo>
                    <a:pt x="11023" y="12410"/>
                  </a:lnTo>
                  <a:lnTo>
                    <a:pt x="11315" y="12239"/>
                  </a:lnTo>
                  <a:lnTo>
                    <a:pt x="11583" y="12045"/>
                  </a:lnTo>
                  <a:lnTo>
                    <a:pt x="11826" y="11826"/>
                  </a:lnTo>
                  <a:lnTo>
                    <a:pt x="12045" y="11582"/>
                  </a:lnTo>
                  <a:lnTo>
                    <a:pt x="12264" y="11339"/>
                  </a:lnTo>
                  <a:lnTo>
                    <a:pt x="12313" y="11217"/>
                  </a:lnTo>
                  <a:lnTo>
                    <a:pt x="12289" y="11120"/>
                  </a:lnTo>
                  <a:lnTo>
                    <a:pt x="12240" y="11047"/>
                  </a:lnTo>
                  <a:lnTo>
                    <a:pt x="12167" y="10974"/>
                  </a:lnTo>
                  <a:lnTo>
                    <a:pt x="12070" y="10950"/>
                  </a:lnTo>
                  <a:lnTo>
                    <a:pt x="11972" y="10925"/>
                  </a:lnTo>
                  <a:close/>
                  <a:moveTo>
                    <a:pt x="8493" y="682"/>
                  </a:moveTo>
                  <a:lnTo>
                    <a:pt x="8663" y="706"/>
                  </a:lnTo>
                  <a:lnTo>
                    <a:pt x="9101" y="755"/>
                  </a:lnTo>
                  <a:lnTo>
                    <a:pt x="9539" y="803"/>
                  </a:lnTo>
                  <a:lnTo>
                    <a:pt x="10001" y="901"/>
                  </a:lnTo>
                  <a:lnTo>
                    <a:pt x="10439" y="1022"/>
                  </a:lnTo>
                  <a:lnTo>
                    <a:pt x="10780" y="1120"/>
                  </a:lnTo>
                  <a:lnTo>
                    <a:pt x="11121" y="1241"/>
                  </a:lnTo>
                  <a:lnTo>
                    <a:pt x="11437" y="1411"/>
                  </a:lnTo>
                  <a:lnTo>
                    <a:pt x="11753" y="1557"/>
                  </a:lnTo>
                  <a:lnTo>
                    <a:pt x="11753" y="1582"/>
                  </a:lnTo>
                  <a:lnTo>
                    <a:pt x="11729" y="1655"/>
                  </a:lnTo>
                  <a:lnTo>
                    <a:pt x="11729" y="1752"/>
                  </a:lnTo>
                  <a:lnTo>
                    <a:pt x="11753" y="1801"/>
                  </a:lnTo>
                  <a:lnTo>
                    <a:pt x="11826" y="1825"/>
                  </a:lnTo>
                  <a:lnTo>
                    <a:pt x="11899" y="1825"/>
                  </a:lnTo>
                  <a:lnTo>
                    <a:pt x="11948" y="1776"/>
                  </a:lnTo>
                  <a:lnTo>
                    <a:pt x="11972" y="1752"/>
                  </a:lnTo>
                  <a:lnTo>
                    <a:pt x="11997" y="1752"/>
                  </a:lnTo>
                  <a:lnTo>
                    <a:pt x="11997" y="1728"/>
                  </a:lnTo>
                  <a:lnTo>
                    <a:pt x="12021" y="1728"/>
                  </a:lnTo>
                  <a:lnTo>
                    <a:pt x="12143" y="1801"/>
                  </a:lnTo>
                  <a:lnTo>
                    <a:pt x="12094" y="1874"/>
                  </a:lnTo>
                  <a:lnTo>
                    <a:pt x="12094" y="1947"/>
                  </a:lnTo>
                  <a:lnTo>
                    <a:pt x="12094" y="1995"/>
                  </a:lnTo>
                  <a:lnTo>
                    <a:pt x="12143" y="2020"/>
                  </a:lnTo>
                  <a:lnTo>
                    <a:pt x="12167" y="2044"/>
                  </a:lnTo>
                  <a:lnTo>
                    <a:pt x="12216" y="2020"/>
                  </a:lnTo>
                  <a:lnTo>
                    <a:pt x="12240" y="1995"/>
                  </a:lnTo>
                  <a:lnTo>
                    <a:pt x="12313" y="1922"/>
                  </a:lnTo>
                  <a:lnTo>
                    <a:pt x="12337" y="1922"/>
                  </a:lnTo>
                  <a:lnTo>
                    <a:pt x="12532" y="2068"/>
                  </a:lnTo>
                  <a:lnTo>
                    <a:pt x="12483" y="2190"/>
                  </a:lnTo>
                  <a:lnTo>
                    <a:pt x="12483" y="2239"/>
                  </a:lnTo>
                  <a:lnTo>
                    <a:pt x="12508" y="2336"/>
                  </a:lnTo>
                  <a:lnTo>
                    <a:pt x="12532" y="2385"/>
                  </a:lnTo>
                  <a:lnTo>
                    <a:pt x="12556" y="2409"/>
                  </a:lnTo>
                  <a:lnTo>
                    <a:pt x="12581" y="2409"/>
                  </a:lnTo>
                  <a:lnTo>
                    <a:pt x="12629" y="2385"/>
                  </a:lnTo>
                  <a:lnTo>
                    <a:pt x="12678" y="2360"/>
                  </a:lnTo>
                  <a:lnTo>
                    <a:pt x="12751" y="2287"/>
                  </a:lnTo>
                  <a:lnTo>
                    <a:pt x="12775" y="2239"/>
                  </a:lnTo>
                  <a:lnTo>
                    <a:pt x="12970" y="2409"/>
                  </a:lnTo>
                  <a:lnTo>
                    <a:pt x="12873" y="2531"/>
                  </a:lnTo>
                  <a:lnTo>
                    <a:pt x="12848" y="2604"/>
                  </a:lnTo>
                  <a:lnTo>
                    <a:pt x="12824" y="2677"/>
                  </a:lnTo>
                  <a:lnTo>
                    <a:pt x="12824" y="2725"/>
                  </a:lnTo>
                  <a:lnTo>
                    <a:pt x="12873" y="2750"/>
                  </a:lnTo>
                  <a:lnTo>
                    <a:pt x="12921" y="2774"/>
                  </a:lnTo>
                  <a:lnTo>
                    <a:pt x="12946" y="2774"/>
                  </a:lnTo>
                  <a:lnTo>
                    <a:pt x="13067" y="2701"/>
                  </a:lnTo>
                  <a:lnTo>
                    <a:pt x="13189" y="2604"/>
                  </a:lnTo>
                  <a:lnTo>
                    <a:pt x="13311" y="2725"/>
                  </a:lnTo>
                  <a:lnTo>
                    <a:pt x="13384" y="2823"/>
                  </a:lnTo>
                  <a:lnTo>
                    <a:pt x="13262" y="3017"/>
                  </a:lnTo>
                  <a:lnTo>
                    <a:pt x="13213" y="3066"/>
                  </a:lnTo>
                  <a:lnTo>
                    <a:pt x="13189" y="3163"/>
                  </a:lnTo>
                  <a:lnTo>
                    <a:pt x="13165" y="3236"/>
                  </a:lnTo>
                  <a:lnTo>
                    <a:pt x="13189" y="3285"/>
                  </a:lnTo>
                  <a:lnTo>
                    <a:pt x="13238" y="3309"/>
                  </a:lnTo>
                  <a:lnTo>
                    <a:pt x="13335" y="3285"/>
                  </a:lnTo>
                  <a:lnTo>
                    <a:pt x="13408" y="3236"/>
                  </a:lnTo>
                  <a:lnTo>
                    <a:pt x="13554" y="3115"/>
                  </a:lnTo>
                  <a:lnTo>
                    <a:pt x="13578" y="3042"/>
                  </a:lnTo>
                  <a:lnTo>
                    <a:pt x="13773" y="3309"/>
                  </a:lnTo>
                  <a:lnTo>
                    <a:pt x="13676" y="3407"/>
                  </a:lnTo>
                  <a:lnTo>
                    <a:pt x="13554" y="3504"/>
                  </a:lnTo>
                  <a:lnTo>
                    <a:pt x="13505" y="3577"/>
                  </a:lnTo>
                  <a:lnTo>
                    <a:pt x="13481" y="3650"/>
                  </a:lnTo>
                  <a:lnTo>
                    <a:pt x="13481" y="3699"/>
                  </a:lnTo>
                  <a:lnTo>
                    <a:pt x="13505" y="3723"/>
                  </a:lnTo>
                  <a:lnTo>
                    <a:pt x="13603" y="3747"/>
                  </a:lnTo>
                  <a:lnTo>
                    <a:pt x="13700" y="3723"/>
                  </a:lnTo>
                  <a:lnTo>
                    <a:pt x="13773" y="3674"/>
                  </a:lnTo>
                  <a:lnTo>
                    <a:pt x="13870" y="3626"/>
                  </a:lnTo>
                  <a:lnTo>
                    <a:pt x="13968" y="3577"/>
                  </a:lnTo>
                  <a:lnTo>
                    <a:pt x="14162" y="3918"/>
                  </a:lnTo>
                  <a:lnTo>
                    <a:pt x="14065" y="3991"/>
                  </a:lnTo>
                  <a:lnTo>
                    <a:pt x="13870" y="4161"/>
                  </a:lnTo>
                  <a:lnTo>
                    <a:pt x="13773" y="4234"/>
                  </a:lnTo>
                  <a:lnTo>
                    <a:pt x="13700" y="4331"/>
                  </a:lnTo>
                  <a:lnTo>
                    <a:pt x="13700" y="4356"/>
                  </a:lnTo>
                  <a:lnTo>
                    <a:pt x="13724" y="4380"/>
                  </a:lnTo>
                  <a:lnTo>
                    <a:pt x="13846" y="4380"/>
                  </a:lnTo>
                  <a:lnTo>
                    <a:pt x="13943" y="4356"/>
                  </a:lnTo>
                  <a:lnTo>
                    <a:pt x="14065" y="4307"/>
                  </a:lnTo>
                  <a:lnTo>
                    <a:pt x="14162" y="4234"/>
                  </a:lnTo>
                  <a:lnTo>
                    <a:pt x="14284" y="4161"/>
                  </a:lnTo>
                  <a:lnTo>
                    <a:pt x="14503" y="4696"/>
                  </a:lnTo>
                  <a:lnTo>
                    <a:pt x="14332" y="4769"/>
                  </a:lnTo>
                  <a:lnTo>
                    <a:pt x="14211" y="4842"/>
                  </a:lnTo>
                  <a:lnTo>
                    <a:pt x="14065" y="4940"/>
                  </a:lnTo>
                  <a:lnTo>
                    <a:pt x="13968" y="5061"/>
                  </a:lnTo>
                  <a:lnTo>
                    <a:pt x="13919" y="5134"/>
                  </a:lnTo>
                  <a:lnTo>
                    <a:pt x="13895" y="5207"/>
                  </a:lnTo>
                  <a:lnTo>
                    <a:pt x="13895" y="5256"/>
                  </a:lnTo>
                  <a:lnTo>
                    <a:pt x="13919" y="5280"/>
                  </a:lnTo>
                  <a:lnTo>
                    <a:pt x="13968" y="5305"/>
                  </a:lnTo>
                  <a:lnTo>
                    <a:pt x="14016" y="5305"/>
                  </a:lnTo>
                  <a:lnTo>
                    <a:pt x="14114" y="5256"/>
                  </a:lnTo>
                  <a:lnTo>
                    <a:pt x="14235" y="5183"/>
                  </a:lnTo>
                  <a:lnTo>
                    <a:pt x="14551" y="5037"/>
                  </a:lnTo>
                  <a:lnTo>
                    <a:pt x="14600" y="5013"/>
                  </a:lnTo>
                  <a:lnTo>
                    <a:pt x="14770" y="5524"/>
                  </a:lnTo>
                  <a:lnTo>
                    <a:pt x="14430" y="5670"/>
                  </a:lnTo>
                  <a:lnTo>
                    <a:pt x="14162" y="5791"/>
                  </a:lnTo>
                  <a:lnTo>
                    <a:pt x="13919" y="5937"/>
                  </a:lnTo>
                  <a:lnTo>
                    <a:pt x="13919" y="5986"/>
                  </a:lnTo>
                  <a:lnTo>
                    <a:pt x="13943" y="6010"/>
                  </a:lnTo>
                  <a:lnTo>
                    <a:pt x="14089" y="6035"/>
                  </a:lnTo>
                  <a:lnTo>
                    <a:pt x="14235" y="6059"/>
                  </a:lnTo>
                  <a:lnTo>
                    <a:pt x="14381" y="6035"/>
                  </a:lnTo>
                  <a:lnTo>
                    <a:pt x="14527" y="6010"/>
                  </a:lnTo>
                  <a:lnTo>
                    <a:pt x="14843" y="5889"/>
                  </a:lnTo>
                  <a:lnTo>
                    <a:pt x="14965" y="6424"/>
                  </a:lnTo>
                  <a:lnTo>
                    <a:pt x="14795" y="6497"/>
                  </a:lnTo>
                  <a:lnTo>
                    <a:pt x="14405" y="6619"/>
                  </a:lnTo>
                  <a:lnTo>
                    <a:pt x="14041" y="6740"/>
                  </a:lnTo>
                  <a:lnTo>
                    <a:pt x="13992" y="6789"/>
                  </a:lnTo>
                  <a:lnTo>
                    <a:pt x="13992" y="6813"/>
                  </a:lnTo>
                  <a:lnTo>
                    <a:pt x="13992" y="6862"/>
                  </a:lnTo>
                  <a:lnTo>
                    <a:pt x="14041" y="6886"/>
                  </a:lnTo>
                  <a:lnTo>
                    <a:pt x="14235" y="6886"/>
                  </a:lnTo>
                  <a:lnTo>
                    <a:pt x="14430" y="6862"/>
                  </a:lnTo>
                  <a:lnTo>
                    <a:pt x="14795" y="6813"/>
                  </a:lnTo>
                  <a:lnTo>
                    <a:pt x="15038" y="6740"/>
                  </a:lnTo>
                  <a:lnTo>
                    <a:pt x="15111" y="7178"/>
                  </a:lnTo>
                  <a:lnTo>
                    <a:pt x="14843" y="7227"/>
                  </a:lnTo>
                  <a:lnTo>
                    <a:pt x="14430" y="7349"/>
                  </a:lnTo>
                  <a:lnTo>
                    <a:pt x="14235" y="7422"/>
                  </a:lnTo>
                  <a:lnTo>
                    <a:pt x="14065" y="7543"/>
                  </a:lnTo>
                  <a:lnTo>
                    <a:pt x="14041" y="7592"/>
                  </a:lnTo>
                  <a:lnTo>
                    <a:pt x="14041" y="7665"/>
                  </a:lnTo>
                  <a:lnTo>
                    <a:pt x="14089" y="7714"/>
                  </a:lnTo>
                  <a:lnTo>
                    <a:pt x="14138" y="7738"/>
                  </a:lnTo>
                  <a:lnTo>
                    <a:pt x="14357" y="7714"/>
                  </a:lnTo>
                  <a:lnTo>
                    <a:pt x="14551" y="7665"/>
                  </a:lnTo>
                  <a:lnTo>
                    <a:pt x="14941" y="7568"/>
                  </a:lnTo>
                  <a:lnTo>
                    <a:pt x="15135" y="7519"/>
                  </a:lnTo>
                  <a:lnTo>
                    <a:pt x="15184" y="7981"/>
                  </a:lnTo>
                  <a:lnTo>
                    <a:pt x="14868" y="8030"/>
                  </a:lnTo>
                  <a:lnTo>
                    <a:pt x="14624" y="8054"/>
                  </a:lnTo>
                  <a:lnTo>
                    <a:pt x="14381" y="8079"/>
                  </a:lnTo>
                  <a:lnTo>
                    <a:pt x="14235" y="8103"/>
                  </a:lnTo>
                  <a:lnTo>
                    <a:pt x="14138" y="8152"/>
                  </a:lnTo>
                  <a:lnTo>
                    <a:pt x="14016" y="8200"/>
                  </a:lnTo>
                  <a:lnTo>
                    <a:pt x="13943" y="8298"/>
                  </a:lnTo>
                  <a:lnTo>
                    <a:pt x="13919" y="8322"/>
                  </a:lnTo>
                  <a:lnTo>
                    <a:pt x="13919" y="8346"/>
                  </a:lnTo>
                  <a:lnTo>
                    <a:pt x="13943" y="8395"/>
                  </a:lnTo>
                  <a:lnTo>
                    <a:pt x="13968" y="8395"/>
                  </a:lnTo>
                  <a:lnTo>
                    <a:pt x="14089" y="8419"/>
                  </a:lnTo>
                  <a:lnTo>
                    <a:pt x="14211" y="8444"/>
                  </a:lnTo>
                  <a:lnTo>
                    <a:pt x="14478" y="8444"/>
                  </a:lnTo>
                  <a:lnTo>
                    <a:pt x="14989" y="8395"/>
                  </a:lnTo>
                  <a:lnTo>
                    <a:pt x="15208" y="8395"/>
                  </a:lnTo>
                  <a:lnTo>
                    <a:pt x="15208" y="8857"/>
                  </a:lnTo>
                  <a:lnTo>
                    <a:pt x="14722" y="8882"/>
                  </a:lnTo>
                  <a:lnTo>
                    <a:pt x="14503" y="8882"/>
                  </a:lnTo>
                  <a:lnTo>
                    <a:pt x="14284" y="8906"/>
                  </a:lnTo>
                  <a:lnTo>
                    <a:pt x="14065" y="8955"/>
                  </a:lnTo>
                  <a:lnTo>
                    <a:pt x="13968" y="8979"/>
                  </a:lnTo>
                  <a:lnTo>
                    <a:pt x="13870" y="9028"/>
                  </a:lnTo>
                  <a:lnTo>
                    <a:pt x="13870" y="9052"/>
                  </a:lnTo>
                  <a:lnTo>
                    <a:pt x="13870" y="9076"/>
                  </a:lnTo>
                  <a:lnTo>
                    <a:pt x="13968" y="9125"/>
                  </a:lnTo>
                  <a:lnTo>
                    <a:pt x="14065" y="9174"/>
                  </a:lnTo>
                  <a:lnTo>
                    <a:pt x="14284" y="9222"/>
                  </a:lnTo>
                  <a:lnTo>
                    <a:pt x="14722" y="9222"/>
                  </a:lnTo>
                  <a:lnTo>
                    <a:pt x="14941" y="9247"/>
                  </a:lnTo>
                  <a:lnTo>
                    <a:pt x="15184" y="9247"/>
                  </a:lnTo>
                  <a:lnTo>
                    <a:pt x="15160" y="9465"/>
                  </a:lnTo>
                  <a:lnTo>
                    <a:pt x="14965" y="9514"/>
                  </a:lnTo>
                  <a:lnTo>
                    <a:pt x="14722" y="9563"/>
                  </a:lnTo>
                  <a:lnTo>
                    <a:pt x="14503" y="9660"/>
                  </a:lnTo>
                  <a:lnTo>
                    <a:pt x="14260" y="9757"/>
                  </a:lnTo>
                  <a:lnTo>
                    <a:pt x="14041" y="9879"/>
                  </a:lnTo>
                  <a:lnTo>
                    <a:pt x="14016" y="9903"/>
                  </a:lnTo>
                  <a:lnTo>
                    <a:pt x="14016" y="9952"/>
                  </a:lnTo>
                  <a:lnTo>
                    <a:pt x="14041" y="9976"/>
                  </a:lnTo>
                  <a:lnTo>
                    <a:pt x="14089" y="9976"/>
                  </a:lnTo>
                  <a:lnTo>
                    <a:pt x="14308" y="10001"/>
                  </a:lnTo>
                  <a:lnTo>
                    <a:pt x="14527" y="9976"/>
                  </a:lnTo>
                  <a:lnTo>
                    <a:pt x="14965" y="9903"/>
                  </a:lnTo>
                  <a:lnTo>
                    <a:pt x="15087" y="9879"/>
                  </a:lnTo>
                  <a:lnTo>
                    <a:pt x="14989" y="10390"/>
                  </a:lnTo>
                  <a:lnTo>
                    <a:pt x="14527" y="10463"/>
                  </a:lnTo>
                  <a:lnTo>
                    <a:pt x="14357" y="10487"/>
                  </a:lnTo>
                  <a:lnTo>
                    <a:pt x="14162" y="10512"/>
                  </a:lnTo>
                  <a:lnTo>
                    <a:pt x="13992" y="10560"/>
                  </a:lnTo>
                  <a:lnTo>
                    <a:pt x="13919" y="10609"/>
                  </a:lnTo>
                  <a:lnTo>
                    <a:pt x="13870" y="10682"/>
                  </a:lnTo>
                  <a:lnTo>
                    <a:pt x="13846" y="10731"/>
                  </a:lnTo>
                  <a:lnTo>
                    <a:pt x="13846" y="10804"/>
                  </a:lnTo>
                  <a:lnTo>
                    <a:pt x="13870" y="10852"/>
                  </a:lnTo>
                  <a:lnTo>
                    <a:pt x="13919" y="10901"/>
                  </a:lnTo>
                  <a:lnTo>
                    <a:pt x="13992" y="10925"/>
                  </a:lnTo>
                  <a:lnTo>
                    <a:pt x="14065" y="10950"/>
                  </a:lnTo>
                  <a:lnTo>
                    <a:pt x="14235" y="10950"/>
                  </a:lnTo>
                  <a:lnTo>
                    <a:pt x="14600" y="10901"/>
                  </a:lnTo>
                  <a:lnTo>
                    <a:pt x="14819" y="10877"/>
                  </a:lnTo>
                  <a:lnTo>
                    <a:pt x="14819" y="10877"/>
                  </a:lnTo>
                  <a:lnTo>
                    <a:pt x="14624" y="11339"/>
                  </a:lnTo>
                  <a:lnTo>
                    <a:pt x="14478" y="11339"/>
                  </a:lnTo>
                  <a:lnTo>
                    <a:pt x="14308" y="11315"/>
                  </a:lnTo>
                  <a:lnTo>
                    <a:pt x="14114" y="11339"/>
                  </a:lnTo>
                  <a:lnTo>
                    <a:pt x="13919" y="11363"/>
                  </a:lnTo>
                  <a:lnTo>
                    <a:pt x="13749" y="11436"/>
                  </a:lnTo>
                  <a:lnTo>
                    <a:pt x="13724" y="11461"/>
                  </a:lnTo>
                  <a:lnTo>
                    <a:pt x="13749" y="11485"/>
                  </a:lnTo>
                  <a:lnTo>
                    <a:pt x="13919" y="11558"/>
                  </a:lnTo>
                  <a:lnTo>
                    <a:pt x="14089" y="11607"/>
                  </a:lnTo>
                  <a:lnTo>
                    <a:pt x="14430" y="11655"/>
                  </a:lnTo>
                  <a:lnTo>
                    <a:pt x="14454" y="11655"/>
                  </a:lnTo>
                  <a:lnTo>
                    <a:pt x="14211" y="12069"/>
                  </a:lnTo>
                  <a:lnTo>
                    <a:pt x="13968" y="12069"/>
                  </a:lnTo>
                  <a:lnTo>
                    <a:pt x="13724" y="12093"/>
                  </a:lnTo>
                  <a:lnTo>
                    <a:pt x="13603" y="12069"/>
                  </a:lnTo>
                  <a:lnTo>
                    <a:pt x="13481" y="12045"/>
                  </a:lnTo>
                  <a:lnTo>
                    <a:pt x="13335" y="12020"/>
                  </a:lnTo>
                  <a:lnTo>
                    <a:pt x="13213" y="12020"/>
                  </a:lnTo>
                  <a:lnTo>
                    <a:pt x="13189" y="12045"/>
                  </a:lnTo>
                  <a:lnTo>
                    <a:pt x="13189" y="12069"/>
                  </a:lnTo>
                  <a:lnTo>
                    <a:pt x="13189" y="12166"/>
                  </a:lnTo>
                  <a:lnTo>
                    <a:pt x="13238" y="12239"/>
                  </a:lnTo>
                  <a:lnTo>
                    <a:pt x="13311" y="12312"/>
                  </a:lnTo>
                  <a:lnTo>
                    <a:pt x="13408" y="12361"/>
                  </a:lnTo>
                  <a:lnTo>
                    <a:pt x="13530" y="12385"/>
                  </a:lnTo>
                  <a:lnTo>
                    <a:pt x="13651" y="12410"/>
                  </a:lnTo>
                  <a:lnTo>
                    <a:pt x="13943" y="12434"/>
                  </a:lnTo>
                  <a:lnTo>
                    <a:pt x="13603" y="12823"/>
                  </a:lnTo>
                  <a:lnTo>
                    <a:pt x="13067" y="12726"/>
                  </a:lnTo>
                  <a:lnTo>
                    <a:pt x="12848" y="12677"/>
                  </a:lnTo>
                  <a:lnTo>
                    <a:pt x="12727" y="12677"/>
                  </a:lnTo>
                  <a:lnTo>
                    <a:pt x="12629" y="12702"/>
                  </a:lnTo>
                  <a:lnTo>
                    <a:pt x="12605" y="12726"/>
                  </a:lnTo>
                  <a:lnTo>
                    <a:pt x="12605" y="12775"/>
                  </a:lnTo>
                  <a:lnTo>
                    <a:pt x="12629" y="12848"/>
                  </a:lnTo>
                  <a:lnTo>
                    <a:pt x="12678" y="12921"/>
                  </a:lnTo>
                  <a:lnTo>
                    <a:pt x="12751" y="12969"/>
                  </a:lnTo>
                  <a:lnTo>
                    <a:pt x="12824" y="13018"/>
                  </a:lnTo>
                  <a:lnTo>
                    <a:pt x="13043" y="13115"/>
                  </a:lnTo>
                  <a:lnTo>
                    <a:pt x="13262" y="13164"/>
                  </a:lnTo>
                  <a:lnTo>
                    <a:pt x="13116" y="13286"/>
                  </a:lnTo>
                  <a:lnTo>
                    <a:pt x="13067" y="13286"/>
                  </a:lnTo>
                  <a:lnTo>
                    <a:pt x="12605" y="13261"/>
                  </a:lnTo>
                  <a:lnTo>
                    <a:pt x="12362" y="13213"/>
                  </a:lnTo>
                  <a:lnTo>
                    <a:pt x="12240" y="13188"/>
                  </a:lnTo>
                  <a:lnTo>
                    <a:pt x="12094" y="13188"/>
                  </a:lnTo>
                  <a:lnTo>
                    <a:pt x="12021" y="13213"/>
                  </a:lnTo>
                  <a:lnTo>
                    <a:pt x="11997" y="13261"/>
                  </a:lnTo>
                  <a:lnTo>
                    <a:pt x="11972" y="13334"/>
                  </a:lnTo>
                  <a:lnTo>
                    <a:pt x="12021" y="13383"/>
                  </a:lnTo>
                  <a:lnTo>
                    <a:pt x="12143" y="13505"/>
                  </a:lnTo>
                  <a:lnTo>
                    <a:pt x="12289" y="13578"/>
                  </a:lnTo>
                  <a:lnTo>
                    <a:pt x="12483" y="13626"/>
                  </a:lnTo>
                  <a:lnTo>
                    <a:pt x="12654" y="13651"/>
                  </a:lnTo>
                  <a:lnTo>
                    <a:pt x="12240" y="13943"/>
                  </a:lnTo>
                  <a:lnTo>
                    <a:pt x="12143" y="13918"/>
                  </a:lnTo>
                  <a:lnTo>
                    <a:pt x="11680" y="13821"/>
                  </a:lnTo>
                  <a:lnTo>
                    <a:pt x="11461" y="13772"/>
                  </a:lnTo>
                  <a:lnTo>
                    <a:pt x="11267" y="13724"/>
                  </a:lnTo>
                  <a:lnTo>
                    <a:pt x="11218" y="13748"/>
                  </a:lnTo>
                  <a:lnTo>
                    <a:pt x="11218" y="13821"/>
                  </a:lnTo>
                  <a:lnTo>
                    <a:pt x="11242" y="13894"/>
                  </a:lnTo>
                  <a:lnTo>
                    <a:pt x="11315" y="13967"/>
                  </a:lnTo>
                  <a:lnTo>
                    <a:pt x="11437" y="14064"/>
                  </a:lnTo>
                  <a:lnTo>
                    <a:pt x="11607" y="14137"/>
                  </a:lnTo>
                  <a:lnTo>
                    <a:pt x="11802" y="14210"/>
                  </a:lnTo>
                  <a:lnTo>
                    <a:pt x="11437" y="14381"/>
                  </a:lnTo>
                  <a:lnTo>
                    <a:pt x="11388" y="14332"/>
                  </a:lnTo>
                  <a:lnTo>
                    <a:pt x="11315" y="14308"/>
                  </a:lnTo>
                  <a:lnTo>
                    <a:pt x="11194" y="14259"/>
                  </a:lnTo>
                  <a:lnTo>
                    <a:pt x="10902" y="14235"/>
                  </a:lnTo>
                  <a:lnTo>
                    <a:pt x="10634" y="14210"/>
                  </a:lnTo>
                  <a:lnTo>
                    <a:pt x="10512" y="14210"/>
                  </a:lnTo>
                  <a:lnTo>
                    <a:pt x="10391" y="14235"/>
                  </a:lnTo>
                  <a:lnTo>
                    <a:pt x="10366" y="14235"/>
                  </a:lnTo>
                  <a:lnTo>
                    <a:pt x="10366" y="14283"/>
                  </a:lnTo>
                  <a:lnTo>
                    <a:pt x="10366" y="14332"/>
                  </a:lnTo>
                  <a:lnTo>
                    <a:pt x="10391" y="14381"/>
                  </a:lnTo>
                  <a:lnTo>
                    <a:pt x="10488" y="14478"/>
                  </a:lnTo>
                  <a:lnTo>
                    <a:pt x="10610" y="14551"/>
                  </a:lnTo>
                  <a:lnTo>
                    <a:pt x="10731" y="14575"/>
                  </a:lnTo>
                  <a:lnTo>
                    <a:pt x="10877" y="14624"/>
                  </a:lnTo>
                  <a:lnTo>
                    <a:pt x="10512" y="14746"/>
                  </a:lnTo>
                  <a:lnTo>
                    <a:pt x="10318" y="14673"/>
                  </a:lnTo>
                  <a:lnTo>
                    <a:pt x="10123" y="14624"/>
                  </a:lnTo>
                  <a:lnTo>
                    <a:pt x="9904" y="14600"/>
                  </a:lnTo>
                  <a:lnTo>
                    <a:pt x="9807" y="14600"/>
                  </a:lnTo>
                  <a:lnTo>
                    <a:pt x="9709" y="14648"/>
                  </a:lnTo>
                  <a:lnTo>
                    <a:pt x="9661" y="14673"/>
                  </a:lnTo>
                  <a:lnTo>
                    <a:pt x="9685" y="14721"/>
                  </a:lnTo>
                  <a:lnTo>
                    <a:pt x="9734" y="14794"/>
                  </a:lnTo>
                  <a:lnTo>
                    <a:pt x="9807" y="14843"/>
                  </a:lnTo>
                  <a:lnTo>
                    <a:pt x="9928" y="14916"/>
                  </a:lnTo>
                  <a:lnTo>
                    <a:pt x="9612" y="14989"/>
                  </a:lnTo>
                  <a:lnTo>
                    <a:pt x="9588" y="14940"/>
                  </a:lnTo>
                  <a:lnTo>
                    <a:pt x="9539" y="14916"/>
                  </a:lnTo>
                  <a:lnTo>
                    <a:pt x="9417" y="14867"/>
                  </a:lnTo>
                  <a:lnTo>
                    <a:pt x="9223" y="14843"/>
                  </a:lnTo>
                  <a:lnTo>
                    <a:pt x="9150" y="14843"/>
                  </a:lnTo>
                  <a:lnTo>
                    <a:pt x="9052" y="14867"/>
                  </a:lnTo>
                  <a:lnTo>
                    <a:pt x="9004" y="14916"/>
                  </a:lnTo>
                  <a:lnTo>
                    <a:pt x="8979" y="14965"/>
                  </a:lnTo>
                  <a:lnTo>
                    <a:pt x="8979" y="15013"/>
                  </a:lnTo>
                  <a:lnTo>
                    <a:pt x="9004" y="15062"/>
                  </a:lnTo>
                  <a:lnTo>
                    <a:pt x="9004" y="15086"/>
                  </a:lnTo>
                  <a:lnTo>
                    <a:pt x="8663" y="15135"/>
                  </a:lnTo>
                  <a:lnTo>
                    <a:pt x="8298" y="15159"/>
                  </a:lnTo>
                  <a:lnTo>
                    <a:pt x="7227" y="15159"/>
                  </a:lnTo>
                  <a:lnTo>
                    <a:pt x="6862" y="15111"/>
                  </a:lnTo>
                  <a:lnTo>
                    <a:pt x="6497" y="15062"/>
                  </a:lnTo>
                  <a:lnTo>
                    <a:pt x="6157" y="14989"/>
                  </a:lnTo>
                  <a:lnTo>
                    <a:pt x="5816" y="14916"/>
                  </a:lnTo>
                  <a:lnTo>
                    <a:pt x="5451" y="14819"/>
                  </a:lnTo>
                  <a:lnTo>
                    <a:pt x="5135" y="14697"/>
                  </a:lnTo>
                  <a:lnTo>
                    <a:pt x="4794" y="14575"/>
                  </a:lnTo>
                  <a:lnTo>
                    <a:pt x="4478" y="14405"/>
                  </a:lnTo>
                  <a:lnTo>
                    <a:pt x="4162" y="14259"/>
                  </a:lnTo>
                  <a:lnTo>
                    <a:pt x="3845" y="14064"/>
                  </a:lnTo>
                  <a:lnTo>
                    <a:pt x="3553" y="13870"/>
                  </a:lnTo>
                  <a:lnTo>
                    <a:pt x="3286" y="13675"/>
                  </a:lnTo>
                  <a:lnTo>
                    <a:pt x="3018" y="13456"/>
                  </a:lnTo>
                  <a:lnTo>
                    <a:pt x="2775" y="13237"/>
                  </a:lnTo>
                  <a:lnTo>
                    <a:pt x="2531" y="12994"/>
                  </a:lnTo>
                  <a:lnTo>
                    <a:pt x="2312" y="12775"/>
                  </a:lnTo>
                  <a:lnTo>
                    <a:pt x="2118" y="12507"/>
                  </a:lnTo>
                  <a:lnTo>
                    <a:pt x="1899" y="12239"/>
                  </a:lnTo>
                  <a:lnTo>
                    <a:pt x="1728" y="11972"/>
                  </a:lnTo>
                  <a:lnTo>
                    <a:pt x="1558" y="11704"/>
                  </a:lnTo>
                  <a:lnTo>
                    <a:pt x="1412" y="11412"/>
                  </a:lnTo>
                  <a:lnTo>
                    <a:pt x="1266" y="11120"/>
                  </a:lnTo>
                  <a:lnTo>
                    <a:pt x="1144" y="10828"/>
                  </a:lnTo>
                  <a:lnTo>
                    <a:pt x="1047" y="10512"/>
                  </a:lnTo>
                  <a:lnTo>
                    <a:pt x="950" y="10195"/>
                  </a:lnTo>
                  <a:lnTo>
                    <a:pt x="877" y="9879"/>
                  </a:lnTo>
                  <a:lnTo>
                    <a:pt x="828" y="9538"/>
                  </a:lnTo>
                  <a:lnTo>
                    <a:pt x="779" y="9003"/>
                  </a:lnTo>
                  <a:lnTo>
                    <a:pt x="755" y="8468"/>
                  </a:lnTo>
                  <a:lnTo>
                    <a:pt x="755" y="7933"/>
                  </a:lnTo>
                  <a:lnTo>
                    <a:pt x="779" y="7397"/>
                  </a:lnTo>
                  <a:lnTo>
                    <a:pt x="852" y="6862"/>
                  </a:lnTo>
                  <a:lnTo>
                    <a:pt x="950" y="6351"/>
                  </a:lnTo>
                  <a:lnTo>
                    <a:pt x="1096" y="5840"/>
                  </a:lnTo>
                  <a:lnTo>
                    <a:pt x="1266" y="5353"/>
                  </a:lnTo>
                  <a:lnTo>
                    <a:pt x="1388" y="5061"/>
                  </a:lnTo>
                  <a:lnTo>
                    <a:pt x="1558" y="4745"/>
                  </a:lnTo>
                  <a:lnTo>
                    <a:pt x="1753" y="4404"/>
                  </a:lnTo>
                  <a:lnTo>
                    <a:pt x="1996" y="4064"/>
                  </a:lnTo>
                  <a:lnTo>
                    <a:pt x="2264" y="3699"/>
                  </a:lnTo>
                  <a:lnTo>
                    <a:pt x="2556" y="3334"/>
                  </a:lnTo>
                  <a:lnTo>
                    <a:pt x="2896" y="2944"/>
                  </a:lnTo>
                  <a:lnTo>
                    <a:pt x="3261" y="2604"/>
                  </a:lnTo>
                  <a:lnTo>
                    <a:pt x="3651" y="2263"/>
                  </a:lnTo>
                  <a:lnTo>
                    <a:pt x="4089" y="1922"/>
                  </a:lnTo>
                  <a:lnTo>
                    <a:pt x="4527" y="1630"/>
                  </a:lnTo>
                  <a:lnTo>
                    <a:pt x="5013" y="1363"/>
                  </a:lnTo>
                  <a:lnTo>
                    <a:pt x="5524" y="1144"/>
                  </a:lnTo>
                  <a:lnTo>
                    <a:pt x="6035" y="974"/>
                  </a:lnTo>
                  <a:lnTo>
                    <a:pt x="6327" y="925"/>
                  </a:lnTo>
                  <a:lnTo>
                    <a:pt x="6595" y="876"/>
                  </a:lnTo>
                  <a:lnTo>
                    <a:pt x="6887" y="828"/>
                  </a:lnTo>
                  <a:lnTo>
                    <a:pt x="7179" y="803"/>
                  </a:lnTo>
                  <a:lnTo>
                    <a:pt x="7544" y="779"/>
                  </a:lnTo>
                  <a:lnTo>
                    <a:pt x="7933" y="730"/>
                  </a:lnTo>
                  <a:lnTo>
                    <a:pt x="8322" y="682"/>
                  </a:lnTo>
                  <a:close/>
                  <a:moveTo>
                    <a:pt x="8152" y="0"/>
                  </a:moveTo>
                  <a:lnTo>
                    <a:pt x="7763" y="25"/>
                  </a:lnTo>
                  <a:lnTo>
                    <a:pt x="7373" y="73"/>
                  </a:lnTo>
                  <a:lnTo>
                    <a:pt x="7081" y="49"/>
                  </a:lnTo>
                  <a:lnTo>
                    <a:pt x="6789" y="49"/>
                  </a:lnTo>
                  <a:lnTo>
                    <a:pt x="6473" y="73"/>
                  </a:lnTo>
                  <a:lnTo>
                    <a:pt x="6157" y="146"/>
                  </a:lnTo>
                  <a:lnTo>
                    <a:pt x="5841" y="219"/>
                  </a:lnTo>
                  <a:lnTo>
                    <a:pt x="5549" y="317"/>
                  </a:lnTo>
                  <a:lnTo>
                    <a:pt x="5232" y="438"/>
                  </a:lnTo>
                  <a:lnTo>
                    <a:pt x="4916" y="560"/>
                  </a:lnTo>
                  <a:lnTo>
                    <a:pt x="4332" y="876"/>
                  </a:lnTo>
                  <a:lnTo>
                    <a:pt x="3748" y="1217"/>
                  </a:lnTo>
                  <a:lnTo>
                    <a:pt x="3237" y="1606"/>
                  </a:lnTo>
                  <a:lnTo>
                    <a:pt x="2775" y="1995"/>
                  </a:lnTo>
                  <a:lnTo>
                    <a:pt x="2507" y="2239"/>
                  </a:lnTo>
                  <a:lnTo>
                    <a:pt x="2264" y="2482"/>
                  </a:lnTo>
                  <a:lnTo>
                    <a:pt x="2045" y="2725"/>
                  </a:lnTo>
                  <a:lnTo>
                    <a:pt x="1826" y="2993"/>
                  </a:lnTo>
                  <a:lnTo>
                    <a:pt x="1631" y="3261"/>
                  </a:lnTo>
                  <a:lnTo>
                    <a:pt x="1461" y="3528"/>
                  </a:lnTo>
                  <a:lnTo>
                    <a:pt x="1120" y="4088"/>
                  </a:lnTo>
                  <a:lnTo>
                    <a:pt x="852" y="4696"/>
                  </a:lnTo>
                  <a:lnTo>
                    <a:pt x="609" y="5305"/>
                  </a:lnTo>
                  <a:lnTo>
                    <a:pt x="414" y="5962"/>
                  </a:lnTo>
                  <a:lnTo>
                    <a:pt x="220" y="6643"/>
                  </a:lnTo>
                  <a:lnTo>
                    <a:pt x="122" y="7008"/>
                  </a:lnTo>
                  <a:lnTo>
                    <a:pt x="74" y="7373"/>
                  </a:lnTo>
                  <a:lnTo>
                    <a:pt x="25" y="7738"/>
                  </a:lnTo>
                  <a:lnTo>
                    <a:pt x="1" y="8103"/>
                  </a:lnTo>
                  <a:lnTo>
                    <a:pt x="1" y="8468"/>
                  </a:lnTo>
                  <a:lnTo>
                    <a:pt x="25" y="8809"/>
                  </a:lnTo>
                  <a:lnTo>
                    <a:pt x="49" y="9174"/>
                  </a:lnTo>
                  <a:lnTo>
                    <a:pt x="98" y="9514"/>
                  </a:lnTo>
                  <a:lnTo>
                    <a:pt x="195" y="9879"/>
                  </a:lnTo>
                  <a:lnTo>
                    <a:pt x="268" y="10220"/>
                  </a:lnTo>
                  <a:lnTo>
                    <a:pt x="390" y="10560"/>
                  </a:lnTo>
                  <a:lnTo>
                    <a:pt x="512" y="10901"/>
                  </a:lnTo>
                  <a:lnTo>
                    <a:pt x="658" y="11242"/>
                  </a:lnTo>
                  <a:lnTo>
                    <a:pt x="804" y="11582"/>
                  </a:lnTo>
                  <a:lnTo>
                    <a:pt x="1169" y="12264"/>
                  </a:lnTo>
                  <a:lnTo>
                    <a:pt x="1388" y="12629"/>
                  </a:lnTo>
                  <a:lnTo>
                    <a:pt x="1631" y="12994"/>
                  </a:lnTo>
                  <a:lnTo>
                    <a:pt x="1899" y="13334"/>
                  </a:lnTo>
                  <a:lnTo>
                    <a:pt x="2166" y="13651"/>
                  </a:lnTo>
                  <a:lnTo>
                    <a:pt x="2434" y="13943"/>
                  </a:lnTo>
                  <a:lnTo>
                    <a:pt x="2750" y="14235"/>
                  </a:lnTo>
                  <a:lnTo>
                    <a:pt x="3042" y="14502"/>
                  </a:lnTo>
                  <a:lnTo>
                    <a:pt x="3383" y="14746"/>
                  </a:lnTo>
                  <a:lnTo>
                    <a:pt x="3699" y="14965"/>
                  </a:lnTo>
                  <a:lnTo>
                    <a:pt x="4064" y="15159"/>
                  </a:lnTo>
                  <a:lnTo>
                    <a:pt x="4429" y="15354"/>
                  </a:lnTo>
                  <a:lnTo>
                    <a:pt x="4794" y="15500"/>
                  </a:lnTo>
                  <a:lnTo>
                    <a:pt x="5184" y="15622"/>
                  </a:lnTo>
                  <a:lnTo>
                    <a:pt x="5597" y="15743"/>
                  </a:lnTo>
                  <a:lnTo>
                    <a:pt x="6011" y="15816"/>
                  </a:lnTo>
                  <a:lnTo>
                    <a:pt x="6424" y="15889"/>
                  </a:lnTo>
                  <a:lnTo>
                    <a:pt x="6862" y="15914"/>
                  </a:lnTo>
                  <a:lnTo>
                    <a:pt x="7300" y="15938"/>
                  </a:lnTo>
                  <a:lnTo>
                    <a:pt x="7738" y="15938"/>
                  </a:lnTo>
                  <a:lnTo>
                    <a:pt x="8152" y="15914"/>
                  </a:lnTo>
                  <a:lnTo>
                    <a:pt x="8590" y="15889"/>
                  </a:lnTo>
                  <a:lnTo>
                    <a:pt x="9004" y="15841"/>
                  </a:lnTo>
                  <a:lnTo>
                    <a:pt x="9442" y="15768"/>
                  </a:lnTo>
                  <a:lnTo>
                    <a:pt x="9855" y="15670"/>
                  </a:lnTo>
                  <a:lnTo>
                    <a:pt x="10245" y="15573"/>
                  </a:lnTo>
                  <a:lnTo>
                    <a:pt x="10658" y="15451"/>
                  </a:lnTo>
                  <a:lnTo>
                    <a:pt x="11048" y="15305"/>
                  </a:lnTo>
                  <a:lnTo>
                    <a:pt x="11461" y="15135"/>
                  </a:lnTo>
                  <a:lnTo>
                    <a:pt x="11826" y="14940"/>
                  </a:lnTo>
                  <a:lnTo>
                    <a:pt x="12216" y="14721"/>
                  </a:lnTo>
                  <a:lnTo>
                    <a:pt x="12581" y="14478"/>
                  </a:lnTo>
                  <a:lnTo>
                    <a:pt x="12921" y="14235"/>
                  </a:lnTo>
                  <a:lnTo>
                    <a:pt x="13286" y="13943"/>
                  </a:lnTo>
                  <a:lnTo>
                    <a:pt x="13603" y="13651"/>
                  </a:lnTo>
                  <a:lnTo>
                    <a:pt x="13895" y="13334"/>
                  </a:lnTo>
                  <a:lnTo>
                    <a:pt x="14187" y="13018"/>
                  </a:lnTo>
                  <a:lnTo>
                    <a:pt x="14454" y="12702"/>
                  </a:lnTo>
                  <a:lnTo>
                    <a:pt x="14697" y="12361"/>
                  </a:lnTo>
                  <a:lnTo>
                    <a:pt x="14916" y="11996"/>
                  </a:lnTo>
                  <a:lnTo>
                    <a:pt x="15111" y="11631"/>
                  </a:lnTo>
                  <a:lnTo>
                    <a:pt x="15135" y="11631"/>
                  </a:lnTo>
                  <a:lnTo>
                    <a:pt x="15160" y="11582"/>
                  </a:lnTo>
                  <a:lnTo>
                    <a:pt x="15160" y="11534"/>
                  </a:lnTo>
                  <a:lnTo>
                    <a:pt x="15330" y="11096"/>
                  </a:lnTo>
                  <a:lnTo>
                    <a:pt x="15500" y="10658"/>
                  </a:lnTo>
                  <a:lnTo>
                    <a:pt x="15622" y="10195"/>
                  </a:lnTo>
                  <a:lnTo>
                    <a:pt x="15719" y="9733"/>
                  </a:lnTo>
                  <a:lnTo>
                    <a:pt x="15744" y="9709"/>
                  </a:lnTo>
                  <a:lnTo>
                    <a:pt x="15768" y="9684"/>
                  </a:lnTo>
                  <a:lnTo>
                    <a:pt x="15792" y="9636"/>
                  </a:lnTo>
                  <a:lnTo>
                    <a:pt x="15768" y="9611"/>
                  </a:lnTo>
                  <a:lnTo>
                    <a:pt x="15744" y="9563"/>
                  </a:lnTo>
                  <a:lnTo>
                    <a:pt x="15792" y="9174"/>
                  </a:lnTo>
                  <a:lnTo>
                    <a:pt x="15841" y="8760"/>
                  </a:lnTo>
                  <a:lnTo>
                    <a:pt x="15841" y="8371"/>
                  </a:lnTo>
                  <a:lnTo>
                    <a:pt x="15817" y="7957"/>
                  </a:lnTo>
                  <a:lnTo>
                    <a:pt x="15744" y="7105"/>
                  </a:lnTo>
                  <a:lnTo>
                    <a:pt x="15671" y="6667"/>
                  </a:lnTo>
                  <a:lnTo>
                    <a:pt x="15598" y="6254"/>
                  </a:lnTo>
                  <a:lnTo>
                    <a:pt x="15525" y="5840"/>
                  </a:lnTo>
                  <a:lnTo>
                    <a:pt x="15403" y="5426"/>
                  </a:lnTo>
                  <a:lnTo>
                    <a:pt x="15281" y="5013"/>
                  </a:lnTo>
                  <a:lnTo>
                    <a:pt x="15160" y="4623"/>
                  </a:lnTo>
                  <a:lnTo>
                    <a:pt x="14989" y="4234"/>
                  </a:lnTo>
                  <a:lnTo>
                    <a:pt x="14819" y="3845"/>
                  </a:lnTo>
                  <a:lnTo>
                    <a:pt x="14624" y="3480"/>
                  </a:lnTo>
                  <a:lnTo>
                    <a:pt x="14405" y="3115"/>
                  </a:lnTo>
                  <a:lnTo>
                    <a:pt x="14162" y="2774"/>
                  </a:lnTo>
                  <a:lnTo>
                    <a:pt x="13895" y="2458"/>
                  </a:lnTo>
                  <a:lnTo>
                    <a:pt x="13603" y="2141"/>
                  </a:lnTo>
                  <a:lnTo>
                    <a:pt x="13286" y="1849"/>
                  </a:lnTo>
                  <a:lnTo>
                    <a:pt x="12970" y="1582"/>
                  </a:lnTo>
                  <a:lnTo>
                    <a:pt x="12654" y="1363"/>
                  </a:lnTo>
                  <a:lnTo>
                    <a:pt x="12313" y="1144"/>
                  </a:lnTo>
                  <a:lnTo>
                    <a:pt x="11948" y="949"/>
                  </a:lnTo>
                  <a:lnTo>
                    <a:pt x="11607" y="779"/>
                  </a:lnTo>
                  <a:lnTo>
                    <a:pt x="11218" y="609"/>
                  </a:lnTo>
                  <a:lnTo>
                    <a:pt x="10853" y="487"/>
                  </a:lnTo>
                  <a:lnTo>
                    <a:pt x="10464" y="365"/>
                  </a:lnTo>
                  <a:lnTo>
                    <a:pt x="10099" y="268"/>
                  </a:lnTo>
                  <a:lnTo>
                    <a:pt x="9709" y="171"/>
                  </a:lnTo>
                  <a:lnTo>
                    <a:pt x="9320" y="98"/>
                  </a:lnTo>
                  <a:lnTo>
                    <a:pt x="8931" y="49"/>
                  </a:lnTo>
                  <a:lnTo>
                    <a:pt x="8541" y="25"/>
                  </a:lnTo>
                  <a:lnTo>
                    <a:pt x="8152" y="0"/>
                  </a:lnTo>
                  <a:close/>
                </a:path>
              </a:pathLst>
            </a:custGeom>
            <a:solidFill>
              <a:srgbClr val="25212A">
                <a:alpha val="7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Arial"/>
                <a:sym typeface="Arial"/>
              </a:endParaRPr>
            </a:p>
          </p:txBody>
        </p:sp>
      </p:grpSp>
      <p:sp>
        <p:nvSpPr>
          <p:cNvPr id="32" name="角丸四角形 69">
            <a:extLst>
              <a:ext uri="{FF2B5EF4-FFF2-40B4-BE49-F238E27FC236}">
                <a16:creationId xmlns:a16="http://schemas.microsoft.com/office/drawing/2014/main" id="{C65DCDF0-BE8B-13A8-8663-E30AD2B25E65}"/>
              </a:ext>
            </a:extLst>
          </p:cNvPr>
          <p:cNvSpPr/>
          <p:nvPr/>
        </p:nvSpPr>
        <p:spPr>
          <a:xfrm>
            <a:off x="135209" y="1886319"/>
            <a:ext cx="8898087" cy="3824701"/>
          </a:xfrm>
          <a:prstGeom prst="roundRect">
            <a:avLst>
              <a:gd name="adj" fmla="val 11448"/>
            </a:avLst>
          </a:prstGeom>
          <a:solidFill>
            <a:srgbClr val="DEF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ja-JP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UD デジタル 教科書体 NK-R"/>
              <a:cs typeface="+mn-cs"/>
              <a:sym typeface="Arial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43D0BE57-0E5F-F97C-85A5-E4032F34E168}"/>
              </a:ext>
            </a:extLst>
          </p:cNvPr>
          <p:cNvSpPr txBox="1"/>
          <p:nvPr/>
        </p:nvSpPr>
        <p:spPr>
          <a:xfrm>
            <a:off x="537847" y="2089519"/>
            <a:ext cx="8495449" cy="3223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kumimoji="1" lang="ja-JP" altLang="en-US" sz="28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実は、悩みを分かってくれる人に出会うのは大変なこと</a:t>
            </a: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706FF118-B80F-ED18-4B61-7DA3653ACB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051"/>
          <a:stretch/>
        </p:blipFill>
        <p:spPr>
          <a:xfrm>
            <a:off x="3582558" y="4163929"/>
            <a:ext cx="2046733" cy="1539334"/>
          </a:xfrm>
          <a:prstGeom prst="rect">
            <a:avLst/>
          </a:prstGeom>
        </p:spPr>
      </p:pic>
      <p:sp>
        <p:nvSpPr>
          <p:cNvPr id="40" name="角丸四角形 45">
            <a:extLst>
              <a:ext uri="{FF2B5EF4-FFF2-40B4-BE49-F238E27FC236}">
                <a16:creationId xmlns:a16="http://schemas.microsoft.com/office/drawing/2014/main" id="{1D7864A6-4CAA-7372-47BE-85DCDDF24F9B}"/>
              </a:ext>
            </a:extLst>
          </p:cNvPr>
          <p:cNvSpPr/>
          <p:nvPr/>
        </p:nvSpPr>
        <p:spPr>
          <a:xfrm>
            <a:off x="395536" y="3971530"/>
            <a:ext cx="3024336" cy="1579200"/>
          </a:xfrm>
          <a:prstGeom prst="roundRect">
            <a:avLst>
              <a:gd name="adj" fmla="val 18661"/>
            </a:avLst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/>
                <a:ea typeface="UD デジタル 教科書体 NK-R"/>
                <a:cs typeface="+mn-cs"/>
                <a:sym typeface="Arial"/>
              </a:rPr>
              <a:t>だけど</a:t>
            </a:r>
            <a:r>
              <a:rPr kumimoji="1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/>
                <a:ea typeface="UD デジタル 教科書体 NK-R"/>
                <a:cs typeface="+mn-cs"/>
                <a:sym typeface="Arial"/>
              </a:rPr>
              <a:t>…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/>
                <a:ea typeface="UD デジタル 教科書体 NK-R"/>
                <a:cs typeface="+mn-cs"/>
                <a:sym typeface="Arial"/>
              </a:rPr>
              <a:t>話を聞いてくれる</a:t>
            </a:r>
            <a:endParaRPr kumimoji="1" lang="en-US" altLang="ja-JP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P-R"/>
              <a:ea typeface="UD デジタル 教科書体 NK-R"/>
              <a:cs typeface="+mn-cs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/>
                <a:ea typeface="UD デジタル 教科書体 NK-R"/>
                <a:cs typeface="+mn-cs"/>
                <a:sym typeface="Arial"/>
              </a:rPr>
              <a:t>大人は近くにいます</a:t>
            </a:r>
          </a:p>
        </p:txBody>
      </p:sp>
      <p:sp>
        <p:nvSpPr>
          <p:cNvPr id="41" name="角丸四角形 45">
            <a:extLst>
              <a:ext uri="{FF2B5EF4-FFF2-40B4-BE49-F238E27FC236}">
                <a16:creationId xmlns:a16="http://schemas.microsoft.com/office/drawing/2014/main" id="{1D7864A6-4CAA-7372-47BE-85DCDDF24F9B}"/>
              </a:ext>
            </a:extLst>
          </p:cNvPr>
          <p:cNvSpPr/>
          <p:nvPr/>
        </p:nvSpPr>
        <p:spPr>
          <a:xfrm>
            <a:off x="5831227" y="3948925"/>
            <a:ext cx="3024336" cy="1579200"/>
          </a:xfrm>
          <a:prstGeom prst="roundRect">
            <a:avLst>
              <a:gd name="adj" fmla="val 18661"/>
            </a:avLst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/>
                <a:ea typeface="UD デジタル 教科書体 NK-R"/>
                <a:cs typeface="+mn-cs"/>
                <a:sym typeface="Arial"/>
              </a:rPr>
              <a:t>少なくとも</a:t>
            </a:r>
            <a:endParaRPr kumimoji="1" lang="en-US" altLang="ja-JP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P-R"/>
              <a:ea typeface="UD デジタル 教科書体 NK-R"/>
              <a:cs typeface="+mn-cs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/>
                <a:ea typeface="UD デジタル 教科書体 NK-R"/>
                <a:cs typeface="+mn-cs"/>
                <a:sym typeface="Arial"/>
              </a:rPr>
              <a:t>３人の大人に</a:t>
            </a:r>
            <a:endParaRPr kumimoji="1" lang="en-US" altLang="ja-JP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P-R"/>
              <a:ea typeface="UD デジタル 教科書体 NK-R"/>
              <a:cs typeface="+mn-cs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/>
                <a:ea typeface="UD デジタル 教科書体 NK-R"/>
                <a:cs typeface="+mn-cs"/>
                <a:sym typeface="Arial"/>
              </a:rPr>
              <a:t>話してみましょう</a:t>
            </a:r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3A14BD97-F7AC-A336-3100-A5D0310FC4F6}"/>
              </a:ext>
            </a:extLst>
          </p:cNvPr>
          <p:cNvSpPr/>
          <p:nvPr/>
        </p:nvSpPr>
        <p:spPr>
          <a:xfrm>
            <a:off x="5981925" y="4769357"/>
            <a:ext cx="1476000" cy="72000"/>
          </a:xfrm>
          <a:prstGeom prst="roundRect">
            <a:avLst>
              <a:gd name="adj" fmla="val 50000"/>
            </a:avLst>
          </a:prstGeom>
          <a:solidFill>
            <a:srgbClr val="FF17D3">
              <a:alpha val="2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ja-JP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D デジタル 教科書体 NP-R"/>
              <a:ea typeface="UD デジタル 教科書体 NK-R"/>
              <a:cs typeface="+mn-cs"/>
              <a:sym typeface="Arial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156" y="2649820"/>
            <a:ext cx="901407" cy="98452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70" y="2641436"/>
            <a:ext cx="969219" cy="1061128"/>
          </a:xfrm>
          <a:prstGeom prst="rect">
            <a:avLst/>
          </a:prstGeom>
        </p:spPr>
      </p:pic>
      <p:sp>
        <p:nvSpPr>
          <p:cNvPr id="7" name="角丸四角形吹き出し 6"/>
          <p:cNvSpPr/>
          <p:nvPr/>
        </p:nvSpPr>
        <p:spPr>
          <a:xfrm>
            <a:off x="1481154" y="2804303"/>
            <a:ext cx="2844000" cy="774767"/>
          </a:xfrm>
          <a:prstGeom prst="wedgeRoundRectCallout">
            <a:avLst>
              <a:gd name="adj1" fmla="val -60257"/>
              <a:gd name="adj2" fmla="val -10396"/>
              <a:gd name="adj3" fmla="val 16667"/>
            </a:avLst>
          </a:prstGeom>
          <a:solidFill>
            <a:schemeClr val="bg1"/>
          </a:solidFill>
          <a:ln>
            <a:solidFill>
              <a:srgbClr val="5CC2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tx1"/>
                </a:solidFill>
              </a:rPr>
              <a:t>軽く受け止められて</a:t>
            </a:r>
            <a:endParaRPr kumimoji="1" lang="en-US" altLang="ja-JP" sz="2000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000" dirty="0">
                <a:solidFill>
                  <a:schemeClr val="tx1"/>
                </a:solidFill>
              </a:rPr>
              <a:t>しまうかも</a:t>
            </a:r>
            <a:r>
              <a:rPr kumimoji="1" lang="en-US" altLang="ja-JP" sz="2000" dirty="0">
                <a:solidFill>
                  <a:schemeClr val="tx1"/>
                </a:solidFill>
              </a:rPr>
              <a:t>…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49" name="角丸四角形吹き出し 48"/>
          <p:cNvSpPr/>
          <p:nvPr/>
        </p:nvSpPr>
        <p:spPr>
          <a:xfrm>
            <a:off x="4785571" y="2793000"/>
            <a:ext cx="2844000" cy="774767"/>
          </a:xfrm>
          <a:prstGeom prst="wedgeRoundRectCallout">
            <a:avLst>
              <a:gd name="adj1" fmla="val 60781"/>
              <a:gd name="adj2" fmla="val -8082"/>
              <a:gd name="adj3" fmla="val 16667"/>
            </a:avLst>
          </a:prstGeom>
          <a:solidFill>
            <a:schemeClr val="bg1"/>
          </a:solidFill>
          <a:ln>
            <a:solidFill>
              <a:srgbClr val="5CC2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tx1"/>
                </a:solidFill>
              </a:rPr>
              <a:t>アドバイスされても、</a:t>
            </a:r>
            <a:endParaRPr kumimoji="1" lang="en-US" altLang="ja-JP" sz="2000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000" dirty="0">
                <a:solidFill>
                  <a:schemeClr val="tx1"/>
                </a:solidFill>
              </a:rPr>
              <a:t>できないから困ってる</a:t>
            </a:r>
            <a:r>
              <a:rPr kumimoji="1" lang="en-US" altLang="ja-JP" sz="2000" dirty="0">
                <a:solidFill>
                  <a:schemeClr val="tx1"/>
                </a:solidFill>
              </a:rPr>
              <a:t>…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43" name="乗算記号 53">
            <a:extLst>
              <a:ext uri="{FF2B5EF4-FFF2-40B4-BE49-F238E27FC236}">
                <a16:creationId xmlns:a16="http://schemas.microsoft.com/office/drawing/2014/main" id="{4FABEC64-746D-DF10-7435-7E9A433F126B}"/>
              </a:ext>
            </a:extLst>
          </p:cNvPr>
          <p:cNvSpPr/>
          <p:nvPr/>
        </p:nvSpPr>
        <p:spPr>
          <a:xfrm>
            <a:off x="3792164" y="2501872"/>
            <a:ext cx="792088" cy="720718"/>
          </a:xfrm>
          <a:prstGeom prst="mathMultiply">
            <a:avLst>
              <a:gd name="adj1" fmla="val 16886"/>
            </a:avLst>
          </a:prstGeom>
          <a:solidFill>
            <a:srgbClr val="FDEEED">
              <a:alpha val="69804"/>
            </a:srgb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乗算記号 53">
            <a:extLst>
              <a:ext uri="{FF2B5EF4-FFF2-40B4-BE49-F238E27FC236}">
                <a16:creationId xmlns:a16="http://schemas.microsoft.com/office/drawing/2014/main" id="{4FABEC64-746D-DF10-7435-7E9A433F126B}"/>
              </a:ext>
            </a:extLst>
          </p:cNvPr>
          <p:cNvSpPr/>
          <p:nvPr/>
        </p:nvSpPr>
        <p:spPr>
          <a:xfrm>
            <a:off x="7137793" y="2501872"/>
            <a:ext cx="792088" cy="720718"/>
          </a:xfrm>
          <a:prstGeom prst="mathMultiply">
            <a:avLst>
              <a:gd name="adj1" fmla="val 16886"/>
            </a:avLst>
          </a:prstGeom>
          <a:solidFill>
            <a:srgbClr val="FDEEED">
              <a:alpha val="69804"/>
            </a:srgb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36743C4-6757-1B31-10D4-38FD038A6BF1}"/>
              </a:ext>
            </a:extLst>
          </p:cNvPr>
          <p:cNvGrpSpPr/>
          <p:nvPr/>
        </p:nvGrpSpPr>
        <p:grpSpPr>
          <a:xfrm>
            <a:off x="395536" y="5989284"/>
            <a:ext cx="8456116" cy="523220"/>
            <a:chOff x="395536" y="5989284"/>
            <a:chExt cx="8456116" cy="523220"/>
          </a:xfrm>
        </p:grpSpPr>
        <p:sp>
          <p:nvSpPr>
            <p:cNvPr id="38" name="右矢印 60">
              <a:extLst>
                <a:ext uri="{FF2B5EF4-FFF2-40B4-BE49-F238E27FC236}">
                  <a16:creationId xmlns:a16="http://schemas.microsoft.com/office/drawing/2014/main" id="{45154DE1-B511-6818-EA0D-CC3F7DA86363}"/>
                </a:ext>
              </a:extLst>
            </p:cNvPr>
            <p:cNvSpPr/>
            <p:nvPr/>
          </p:nvSpPr>
          <p:spPr>
            <a:xfrm>
              <a:off x="395536" y="6034089"/>
              <a:ext cx="510717" cy="432048"/>
            </a:xfrm>
            <a:prstGeom prst="rightArrow">
              <a:avLst/>
            </a:prstGeom>
            <a:solidFill>
              <a:srgbClr val="FDEEED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923984" y="5989284"/>
              <a:ext cx="79276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1" lang="ja-JP" altLang="en-US" sz="2800" dirty="0">
                  <a:solidFill>
                    <a:schemeClr val="tx1"/>
                  </a:solidFill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一人で抱え込まず、誰かに相談することが大切</a:t>
              </a:r>
              <a:endParaRPr kumimoji="1" lang="ja-JP" altLang="en-US" sz="2800" u="sng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800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 txBox="1">
            <a:spLocks noGrp="1"/>
          </p:cNvSpPr>
          <p:nvPr>
            <p:ph type="title" idx="4294967295"/>
          </p:nvPr>
        </p:nvSpPr>
        <p:spPr>
          <a:xfrm>
            <a:off x="897778" y="254000"/>
            <a:ext cx="8246222" cy="7921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ja-JP" altLang="en-US" dirty="0">
                <a:solidFill>
                  <a:sysClr val="windowText" lastClr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こころのＳＯＳを発信する「</a:t>
            </a:r>
            <a:r>
              <a:rPr lang="ja-JP" altLang="en-US" dirty="0">
                <a:solidFill>
                  <a:srgbClr val="3333FF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きようしつ</a:t>
            </a:r>
            <a:r>
              <a:rPr lang="ja-JP" altLang="en-US" dirty="0">
                <a:solidFill>
                  <a:sysClr val="windowText" lastClr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」</a:t>
            </a:r>
            <a:endParaRPr dirty="0">
              <a:solidFill>
                <a:sysClr val="windowText" lastClr="000000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9" y="1506492"/>
            <a:ext cx="8978177" cy="4714568"/>
          </a:xfrm>
          <a:prstGeom prst="rect">
            <a:avLst/>
          </a:prstGeom>
        </p:spPr>
      </p:pic>
      <p:sp>
        <p:nvSpPr>
          <p:cNvPr id="22" name="コンテンツ プレースホルダー 2"/>
          <p:cNvSpPr txBox="1">
            <a:spLocks/>
          </p:cNvSpPr>
          <p:nvPr/>
        </p:nvSpPr>
        <p:spPr>
          <a:xfrm>
            <a:off x="428881" y="1579052"/>
            <a:ext cx="7340959" cy="265304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6000"/>
              </a:lnSpc>
            </a:pPr>
            <a:r>
              <a:rPr lang="ja-JP" altLang="en-US" sz="6000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  </a:t>
            </a:r>
            <a:r>
              <a:rPr lang="ja-JP" altLang="ja-JP" sz="4000" b="1" dirty="0">
                <a:solidFill>
                  <a:srgbClr val="3333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き</a:t>
            </a:r>
            <a:r>
              <a:rPr lang="ja-JP" altLang="ja-JP" sz="4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づいて</a:t>
            </a:r>
          </a:p>
          <a:p>
            <a:pPr>
              <a:lnSpc>
                <a:spcPts val="6000"/>
              </a:lnSpc>
            </a:pPr>
            <a:r>
              <a:rPr lang="ja-JP" altLang="en-US" sz="4000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</a:t>
            </a:r>
            <a:r>
              <a:rPr lang="ja-JP" altLang="ja-JP" sz="4000" b="1" dirty="0">
                <a:solidFill>
                  <a:srgbClr val="3333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よ</a:t>
            </a:r>
            <a:r>
              <a:rPr lang="ja-JP" altLang="ja-JP" sz="4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りそい</a:t>
            </a:r>
          </a:p>
          <a:p>
            <a:pPr>
              <a:lnSpc>
                <a:spcPts val="6000"/>
              </a:lnSpc>
            </a:pPr>
            <a:r>
              <a:rPr lang="ja-JP" altLang="en-US" sz="4000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</a:t>
            </a:r>
            <a:r>
              <a:rPr lang="ja-JP" altLang="ja-JP" sz="4000" b="1" dirty="0">
                <a:solidFill>
                  <a:srgbClr val="3333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う</a:t>
            </a:r>
            <a:r>
              <a:rPr lang="ja-JP" altLang="ja-JP" sz="4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けとめて</a:t>
            </a:r>
          </a:p>
          <a:p>
            <a:pPr>
              <a:lnSpc>
                <a:spcPts val="6000"/>
              </a:lnSpc>
            </a:pPr>
            <a:r>
              <a:rPr lang="ja-JP" altLang="en-US" sz="4000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</a:t>
            </a:r>
            <a:r>
              <a:rPr lang="ja-JP" altLang="ja-JP" sz="4000" b="1" dirty="0">
                <a:solidFill>
                  <a:srgbClr val="3333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し</a:t>
            </a:r>
            <a:r>
              <a:rPr lang="ja-JP" altLang="ja-JP" sz="4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んらいできる大人に</a:t>
            </a:r>
          </a:p>
          <a:p>
            <a:pPr>
              <a:lnSpc>
                <a:spcPts val="6000"/>
              </a:lnSpc>
            </a:pPr>
            <a:r>
              <a:rPr lang="ja-JP" altLang="en-US" sz="4000" b="1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</a:t>
            </a:r>
            <a:r>
              <a:rPr lang="ja-JP" altLang="ja-JP" sz="4000" b="1" dirty="0">
                <a:solidFill>
                  <a:srgbClr val="3333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つ</a:t>
            </a:r>
            <a:r>
              <a:rPr lang="ja-JP" altLang="ja-JP" sz="4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なげよう</a:t>
            </a:r>
            <a:endParaRPr lang="ja-JP" altLang="en-US" sz="40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9253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1"/>
          <p:cNvSpPr txBox="1">
            <a:spLocks/>
          </p:cNvSpPr>
          <p:nvPr/>
        </p:nvSpPr>
        <p:spPr>
          <a:xfrm>
            <a:off x="275010" y="2852936"/>
            <a:ext cx="8863260" cy="1546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ja-JP" altLang="en-US" sz="5000" dirty="0">
                <a:solidFill>
                  <a:schemeClr val="tx1"/>
                </a:solidFill>
              </a:rPr>
              <a:t>こころのＳＯＳを発信しよう</a:t>
            </a:r>
            <a:endParaRPr lang="en-US" altLang="ja-JP" sz="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80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>
          <a:extLst>
            <a:ext uri="{FF2B5EF4-FFF2-40B4-BE49-F238E27FC236}">
              <a16:creationId xmlns:a16="http://schemas.microsoft.com/office/drawing/2014/main" id="{FE57457C-EA38-EBB1-2EC1-AE5B3E0F7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92469C57-5150-2D91-8DF8-125DC894A538}"/>
              </a:ext>
            </a:extLst>
          </p:cNvPr>
          <p:cNvSpPr txBox="1">
            <a:spLocks/>
          </p:cNvSpPr>
          <p:nvPr/>
        </p:nvSpPr>
        <p:spPr>
          <a:xfrm>
            <a:off x="555881" y="1996779"/>
            <a:ext cx="8292228" cy="324302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  <a:sym typeface="Arial"/>
              </a:rPr>
              <a:t>①　</a:t>
            </a:r>
            <a:r>
              <a:rPr lang="ja-JP" altLang="en-US" sz="24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ペア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  <a:sym typeface="Arial"/>
              </a:rPr>
              <a:t>で役割を決めます（相談者役・聞き役）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  <a:sym typeface="Arial"/>
              </a:rPr>
              <a:t>②　相談者役は「お悩みカード」から話題を選びます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  <a:sym typeface="Arial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  <a:sym typeface="Arial"/>
              </a:rPr>
              <a:t>　　　カードに書かれている設定で悩んでいる人になりきります</a:t>
            </a:r>
          </a:p>
          <a:p>
            <a:pPr marL="91440" marR="0" lvl="0" indent="-9144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  <a:sym typeface="Arial"/>
              </a:rPr>
              <a:t>　　★相談を切り出す言葉</a:t>
            </a:r>
          </a:p>
          <a:p>
            <a:pPr marL="91440" marR="0" lvl="0" indent="-9144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  <a:sym typeface="Arial"/>
              </a:rPr>
              <a:t>　　　「実はさぁ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  <a:sym typeface="Arial"/>
              </a:rPr>
              <a:t>…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  <a:sym typeface="Arial"/>
              </a:rPr>
              <a:t>」「ちょっと、聞いて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  <a:sym typeface="Arial"/>
              </a:rPr>
              <a:t>…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  <a:sym typeface="Arial"/>
              </a:rPr>
              <a:t>」「最近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  <a:sym typeface="Arial"/>
              </a:rPr>
              <a:t>…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  <a:sym typeface="Arial"/>
              </a:rPr>
              <a:t>」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  <a:sym typeface="Arial"/>
              </a:rPr>
              <a:t>③　聞き役は、相談者役が話しやすくなるような聞き方をします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  <a:sym typeface="Arial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lang="ja-JP" altLang="en-US" sz="24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</a:t>
            </a:r>
            <a:r>
              <a:rPr lang="en-US" altLang="ja-JP" sz="24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※</a:t>
            </a:r>
            <a:r>
              <a:rPr lang="ja-JP" altLang="en-US" sz="24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解決策を出すよりも、しっかり聞きましょう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  <a:sym typeface="Arial"/>
              </a:rPr>
              <a:t> ④ 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  <a:sym typeface="Arial"/>
              </a:rPr>
              <a:t>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  <a:sym typeface="Arial"/>
              </a:rPr>
              <a:t>役割を交代します</a:t>
            </a:r>
          </a:p>
        </p:txBody>
      </p:sp>
      <p:sp>
        <p:nvSpPr>
          <p:cNvPr id="145" name="Google Shape;145;p19">
            <a:extLst>
              <a:ext uri="{FF2B5EF4-FFF2-40B4-BE49-F238E27FC236}">
                <a16:creationId xmlns:a16="http://schemas.microsoft.com/office/drawing/2014/main" id="{6527BC04-BABD-63C6-D002-9160C55D689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97778" y="254000"/>
            <a:ext cx="8246222" cy="7921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ja-JP" altLang="en-US" dirty="0">
                <a:solidFill>
                  <a:sysClr val="windowText" lastClr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相談のロールプレイ</a:t>
            </a:r>
            <a:endParaRPr dirty="0">
              <a:solidFill>
                <a:sysClr val="windowText" lastClr="000000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79D7BD0-AA3A-5420-4E64-A4AAAC894DEC}"/>
              </a:ext>
            </a:extLst>
          </p:cNvPr>
          <p:cNvSpPr txBox="1"/>
          <p:nvPr/>
        </p:nvSpPr>
        <p:spPr>
          <a:xfrm>
            <a:off x="1095880" y="1133127"/>
            <a:ext cx="7927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Arial"/>
                <a:sym typeface="Arial"/>
              </a:rPr>
              <a:t>ロールプレイの流れ</a:t>
            </a:r>
            <a:endParaRPr kumimoji="1" lang="ja-JP" altLang="en-US" sz="3600" b="0" i="0" u="sng" strike="noStrike" kern="0" cap="none" spc="0" normalizeH="0" baseline="0" noProof="0" dirty="0">
              <a:ln>
                <a:noFill/>
              </a:ln>
              <a:solidFill>
                <a:srgbClr val="4E67C8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Arial"/>
              <a:sym typeface="Arial"/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95A4E0EB-5767-865D-612A-225684ED4823}"/>
              </a:ext>
            </a:extLst>
          </p:cNvPr>
          <p:cNvGrpSpPr/>
          <p:nvPr/>
        </p:nvGrpSpPr>
        <p:grpSpPr>
          <a:xfrm>
            <a:off x="555881" y="1166898"/>
            <a:ext cx="540001" cy="540000"/>
            <a:chOff x="647580" y="2276872"/>
            <a:chExt cx="540001" cy="540000"/>
          </a:xfrm>
        </p:grpSpPr>
        <p:sp>
          <p:nvSpPr>
            <p:cNvPr id="23" name="円/楕円 17">
              <a:extLst>
                <a:ext uri="{FF2B5EF4-FFF2-40B4-BE49-F238E27FC236}">
                  <a16:creationId xmlns:a16="http://schemas.microsoft.com/office/drawing/2014/main" id="{0538D195-3CC6-D712-B22E-F3413040CED1}"/>
                </a:ext>
              </a:extLst>
            </p:cNvPr>
            <p:cNvSpPr/>
            <p:nvPr/>
          </p:nvSpPr>
          <p:spPr>
            <a:xfrm>
              <a:off x="647581" y="2276872"/>
              <a:ext cx="540000" cy="54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  <a:sym typeface="Arial"/>
              </a:endParaRPr>
            </a:p>
          </p:txBody>
        </p:sp>
        <p:sp>
          <p:nvSpPr>
            <p:cNvPr id="24" name="Google Shape;312;p38">
              <a:extLst>
                <a:ext uri="{FF2B5EF4-FFF2-40B4-BE49-F238E27FC236}">
                  <a16:creationId xmlns:a16="http://schemas.microsoft.com/office/drawing/2014/main" id="{B5432C43-4A88-1761-1233-892BCF2D70F6}"/>
                </a:ext>
              </a:extLst>
            </p:cNvPr>
            <p:cNvSpPr/>
            <p:nvPr/>
          </p:nvSpPr>
          <p:spPr>
            <a:xfrm flipH="1">
              <a:off x="647580" y="2276872"/>
              <a:ext cx="539999" cy="540000"/>
            </a:xfrm>
            <a:custGeom>
              <a:avLst/>
              <a:gdLst/>
              <a:ahLst/>
              <a:cxnLst/>
              <a:rect l="l" t="t" r="r" b="b"/>
              <a:pathLst>
                <a:path w="15842" h="15938" extrusionOk="0">
                  <a:moveTo>
                    <a:pt x="4794" y="7470"/>
                  </a:moveTo>
                  <a:lnTo>
                    <a:pt x="4867" y="7495"/>
                  </a:lnTo>
                  <a:lnTo>
                    <a:pt x="4940" y="7543"/>
                  </a:lnTo>
                  <a:lnTo>
                    <a:pt x="4989" y="7616"/>
                  </a:lnTo>
                  <a:lnTo>
                    <a:pt x="5013" y="7714"/>
                  </a:lnTo>
                  <a:lnTo>
                    <a:pt x="5013" y="7787"/>
                  </a:lnTo>
                  <a:lnTo>
                    <a:pt x="4989" y="7908"/>
                  </a:lnTo>
                  <a:lnTo>
                    <a:pt x="4916" y="7981"/>
                  </a:lnTo>
                  <a:lnTo>
                    <a:pt x="4843" y="8054"/>
                  </a:lnTo>
                  <a:lnTo>
                    <a:pt x="4721" y="8079"/>
                  </a:lnTo>
                  <a:lnTo>
                    <a:pt x="4600" y="8054"/>
                  </a:lnTo>
                  <a:lnTo>
                    <a:pt x="4527" y="7981"/>
                  </a:lnTo>
                  <a:lnTo>
                    <a:pt x="4454" y="7908"/>
                  </a:lnTo>
                  <a:lnTo>
                    <a:pt x="4429" y="7787"/>
                  </a:lnTo>
                  <a:lnTo>
                    <a:pt x="4454" y="7665"/>
                  </a:lnTo>
                  <a:lnTo>
                    <a:pt x="4527" y="7543"/>
                  </a:lnTo>
                  <a:lnTo>
                    <a:pt x="4600" y="7495"/>
                  </a:lnTo>
                  <a:lnTo>
                    <a:pt x="4697" y="7470"/>
                  </a:lnTo>
                  <a:close/>
                  <a:moveTo>
                    <a:pt x="11169" y="7470"/>
                  </a:moveTo>
                  <a:lnTo>
                    <a:pt x="11242" y="7495"/>
                  </a:lnTo>
                  <a:lnTo>
                    <a:pt x="11315" y="7543"/>
                  </a:lnTo>
                  <a:lnTo>
                    <a:pt x="11364" y="7616"/>
                  </a:lnTo>
                  <a:lnTo>
                    <a:pt x="11388" y="7714"/>
                  </a:lnTo>
                  <a:lnTo>
                    <a:pt x="11388" y="7787"/>
                  </a:lnTo>
                  <a:lnTo>
                    <a:pt x="11364" y="7908"/>
                  </a:lnTo>
                  <a:lnTo>
                    <a:pt x="11291" y="7981"/>
                  </a:lnTo>
                  <a:lnTo>
                    <a:pt x="11218" y="8054"/>
                  </a:lnTo>
                  <a:lnTo>
                    <a:pt x="11096" y="8079"/>
                  </a:lnTo>
                  <a:lnTo>
                    <a:pt x="10975" y="8054"/>
                  </a:lnTo>
                  <a:lnTo>
                    <a:pt x="10902" y="7981"/>
                  </a:lnTo>
                  <a:lnTo>
                    <a:pt x="10829" y="7908"/>
                  </a:lnTo>
                  <a:lnTo>
                    <a:pt x="10804" y="7787"/>
                  </a:lnTo>
                  <a:lnTo>
                    <a:pt x="10829" y="7665"/>
                  </a:lnTo>
                  <a:lnTo>
                    <a:pt x="10902" y="7543"/>
                  </a:lnTo>
                  <a:lnTo>
                    <a:pt x="10975" y="7495"/>
                  </a:lnTo>
                  <a:lnTo>
                    <a:pt x="11072" y="7470"/>
                  </a:lnTo>
                  <a:close/>
                  <a:moveTo>
                    <a:pt x="4770" y="7081"/>
                  </a:moveTo>
                  <a:lnTo>
                    <a:pt x="4600" y="7105"/>
                  </a:lnTo>
                  <a:lnTo>
                    <a:pt x="4429" y="7178"/>
                  </a:lnTo>
                  <a:lnTo>
                    <a:pt x="4308" y="7300"/>
                  </a:lnTo>
                  <a:lnTo>
                    <a:pt x="4186" y="7446"/>
                  </a:lnTo>
                  <a:lnTo>
                    <a:pt x="4113" y="7568"/>
                  </a:lnTo>
                  <a:lnTo>
                    <a:pt x="4064" y="7714"/>
                  </a:lnTo>
                  <a:lnTo>
                    <a:pt x="4016" y="7835"/>
                  </a:lnTo>
                  <a:lnTo>
                    <a:pt x="4016" y="7981"/>
                  </a:lnTo>
                  <a:lnTo>
                    <a:pt x="3967" y="8225"/>
                  </a:lnTo>
                  <a:lnTo>
                    <a:pt x="3967" y="8395"/>
                  </a:lnTo>
                  <a:lnTo>
                    <a:pt x="4016" y="8565"/>
                  </a:lnTo>
                  <a:lnTo>
                    <a:pt x="4064" y="8711"/>
                  </a:lnTo>
                  <a:lnTo>
                    <a:pt x="4162" y="8833"/>
                  </a:lnTo>
                  <a:lnTo>
                    <a:pt x="4259" y="8955"/>
                  </a:lnTo>
                  <a:lnTo>
                    <a:pt x="4381" y="9028"/>
                  </a:lnTo>
                  <a:lnTo>
                    <a:pt x="4527" y="9101"/>
                  </a:lnTo>
                  <a:lnTo>
                    <a:pt x="4697" y="9149"/>
                  </a:lnTo>
                  <a:lnTo>
                    <a:pt x="4892" y="9174"/>
                  </a:lnTo>
                  <a:lnTo>
                    <a:pt x="5062" y="9149"/>
                  </a:lnTo>
                  <a:lnTo>
                    <a:pt x="5232" y="9101"/>
                  </a:lnTo>
                  <a:lnTo>
                    <a:pt x="5378" y="9028"/>
                  </a:lnTo>
                  <a:lnTo>
                    <a:pt x="5500" y="8930"/>
                  </a:lnTo>
                  <a:lnTo>
                    <a:pt x="5622" y="8809"/>
                  </a:lnTo>
                  <a:lnTo>
                    <a:pt x="5719" y="8663"/>
                  </a:lnTo>
                  <a:lnTo>
                    <a:pt x="5792" y="8517"/>
                  </a:lnTo>
                  <a:lnTo>
                    <a:pt x="5841" y="8346"/>
                  </a:lnTo>
                  <a:lnTo>
                    <a:pt x="5865" y="8176"/>
                  </a:lnTo>
                  <a:lnTo>
                    <a:pt x="5841" y="8006"/>
                  </a:lnTo>
                  <a:lnTo>
                    <a:pt x="5816" y="7835"/>
                  </a:lnTo>
                  <a:lnTo>
                    <a:pt x="5768" y="7689"/>
                  </a:lnTo>
                  <a:lnTo>
                    <a:pt x="5695" y="7519"/>
                  </a:lnTo>
                  <a:lnTo>
                    <a:pt x="5573" y="7397"/>
                  </a:lnTo>
                  <a:lnTo>
                    <a:pt x="5427" y="7251"/>
                  </a:lnTo>
                  <a:lnTo>
                    <a:pt x="5281" y="7154"/>
                  </a:lnTo>
                  <a:lnTo>
                    <a:pt x="5111" y="7105"/>
                  </a:lnTo>
                  <a:lnTo>
                    <a:pt x="4940" y="7081"/>
                  </a:lnTo>
                  <a:close/>
                  <a:moveTo>
                    <a:pt x="11145" y="7081"/>
                  </a:moveTo>
                  <a:lnTo>
                    <a:pt x="10975" y="7105"/>
                  </a:lnTo>
                  <a:lnTo>
                    <a:pt x="10804" y="7178"/>
                  </a:lnTo>
                  <a:lnTo>
                    <a:pt x="10683" y="7300"/>
                  </a:lnTo>
                  <a:lnTo>
                    <a:pt x="10561" y="7446"/>
                  </a:lnTo>
                  <a:lnTo>
                    <a:pt x="10488" y="7568"/>
                  </a:lnTo>
                  <a:lnTo>
                    <a:pt x="10439" y="7714"/>
                  </a:lnTo>
                  <a:lnTo>
                    <a:pt x="10391" y="7835"/>
                  </a:lnTo>
                  <a:lnTo>
                    <a:pt x="10391" y="7981"/>
                  </a:lnTo>
                  <a:lnTo>
                    <a:pt x="10342" y="8225"/>
                  </a:lnTo>
                  <a:lnTo>
                    <a:pt x="10342" y="8395"/>
                  </a:lnTo>
                  <a:lnTo>
                    <a:pt x="10391" y="8565"/>
                  </a:lnTo>
                  <a:lnTo>
                    <a:pt x="10439" y="8711"/>
                  </a:lnTo>
                  <a:lnTo>
                    <a:pt x="10537" y="8833"/>
                  </a:lnTo>
                  <a:lnTo>
                    <a:pt x="10634" y="8955"/>
                  </a:lnTo>
                  <a:lnTo>
                    <a:pt x="10756" y="9028"/>
                  </a:lnTo>
                  <a:lnTo>
                    <a:pt x="10902" y="9101"/>
                  </a:lnTo>
                  <a:lnTo>
                    <a:pt x="11072" y="9149"/>
                  </a:lnTo>
                  <a:lnTo>
                    <a:pt x="11267" y="9174"/>
                  </a:lnTo>
                  <a:lnTo>
                    <a:pt x="11437" y="9149"/>
                  </a:lnTo>
                  <a:lnTo>
                    <a:pt x="11607" y="9101"/>
                  </a:lnTo>
                  <a:lnTo>
                    <a:pt x="11753" y="9028"/>
                  </a:lnTo>
                  <a:lnTo>
                    <a:pt x="11875" y="8930"/>
                  </a:lnTo>
                  <a:lnTo>
                    <a:pt x="11997" y="8809"/>
                  </a:lnTo>
                  <a:lnTo>
                    <a:pt x="12094" y="8663"/>
                  </a:lnTo>
                  <a:lnTo>
                    <a:pt x="12167" y="8517"/>
                  </a:lnTo>
                  <a:lnTo>
                    <a:pt x="12216" y="8346"/>
                  </a:lnTo>
                  <a:lnTo>
                    <a:pt x="12240" y="8176"/>
                  </a:lnTo>
                  <a:lnTo>
                    <a:pt x="12216" y="8006"/>
                  </a:lnTo>
                  <a:lnTo>
                    <a:pt x="12191" y="7835"/>
                  </a:lnTo>
                  <a:lnTo>
                    <a:pt x="12143" y="7689"/>
                  </a:lnTo>
                  <a:lnTo>
                    <a:pt x="12070" y="7519"/>
                  </a:lnTo>
                  <a:lnTo>
                    <a:pt x="11948" y="7397"/>
                  </a:lnTo>
                  <a:lnTo>
                    <a:pt x="11802" y="7251"/>
                  </a:lnTo>
                  <a:lnTo>
                    <a:pt x="11656" y="7154"/>
                  </a:lnTo>
                  <a:lnTo>
                    <a:pt x="11486" y="7105"/>
                  </a:lnTo>
                  <a:lnTo>
                    <a:pt x="11315" y="7081"/>
                  </a:lnTo>
                  <a:close/>
                  <a:moveTo>
                    <a:pt x="11972" y="10925"/>
                  </a:moveTo>
                  <a:lnTo>
                    <a:pt x="11875" y="10974"/>
                  </a:lnTo>
                  <a:lnTo>
                    <a:pt x="11778" y="11047"/>
                  </a:lnTo>
                  <a:lnTo>
                    <a:pt x="11607" y="11290"/>
                  </a:lnTo>
                  <a:lnTo>
                    <a:pt x="11413" y="11485"/>
                  </a:lnTo>
                  <a:lnTo>
                    <a:pt x="11194" y="11680"/>
                  </a:lnTo>
                  <a:lnTo>
                    <a:pt x="10950" y="11850"/>
                  </a:lnTo>
                  <a:lnTo>
                    <a:pt x="10707" y="11996"/>
                  </a:lnTo>
                  <a:lnTo>
                    <a:pt x="10439" y="12118"/>
                  </a:lnTo>
                  <a:lnTo>
                    <a:pt x="10172" y="12215"/>
                  </a:lnTo>
                  <a:lnTo>
                    <a:pt x="9880" y="12312"/>
                  </a:lnTo>
                  <a:lnTo>
                    <a:pt x="9588" y="12385"/>
                  </a:lnTo>
                  <a:lnTo>
                    <a:pt x="9296" y="12434"/>
                  </a:lnTo>
                  <a:lnTo>
                    <a:pt x="8712" y="12507"/>
                  </a:lnTo>
                  <a:lnTo>
                    <a:pt x="8128" y="12531"/>
                  </a:lnTo>
                  <a:lnTo>
                    <a:pt x="7568" y="12507"/>
                  </a:lnTo>
                  <a:lnTo>
                    <a:pt x="7325" y="12483"/>
                  </a:lnTo>
                  <a:lnTo>
                    <a:pt x="7106" y="12434"/>
                  </a:lnTo>
                  <a:lnTo>
                    <a:pt x="6668" y="12312"/>
                  </a:lnTo>
                  <a:lnTo>
                    <a:pt x="6230" y="12166"/>
                  </a:lnTo>
                  <a:lnTo>
                    <a:pt x="5816" y="11996"/>
                  </a:lnTo>
                  <a:lnTo>
                    <a:pt x="5427" y="11826"/>
                  </a:lnTo>
                  <a:lnTo>
                    <a:pt x="5013" y="11631"/>
                  </a:lnTo>
                  <a:lnTo>
                    <a:pt x="4794" y="11509"/>
                  </a:lnTo>
                  <a:lnTo>
                    <a:pt x="4600" y="11388"/>
                  </a:lnTo>
                  <a:lnTo>
                    <a:pt x="4454" y="11242"/>
                  </a:lnTo>
                  <a:lnTo>
                    <a:pt x="4308" y="11096"/>
                  </a:lnTo>
                  <a:lnTo>
                    <a:pt x="4259" y="11047"/>
                  </a:lnTo>
                  <a:lnTo>
                    <a:pt x="4210" y="11023"/>
                  </a:lnTo>
                  <a:lnTo>
                    <a:pt x="4089" y="11023"/>
                  </a:lnTo>
                  <a:lnTo>
                    <a:pt x="4040" y="11071"/>
                  </a:lnTo>
                  <a:lnTo>
                    <a:pt x="3991" y="11096"/>
                  </a:lnTo>
                  <a:lnTo>
                    <a:pt x="3991" y="11169"/>
                  </a:lnTo>
                  <a:lnTo>
                    <a:pt x="3991" y="11242"/>
                  </a:lnTo>
                  <a:lnTo>
                    <a:pt x="4016" y="11339"/>
                  </a:lnTo>
                  <a:lnTo>
                    <a:pt x="4064" y="11436"/>
                  </a:lnTo>
                  <a:lnTo>
                    <a:pt x="4210" y="11631"/>
                  </a:lnTo>
                  <a:lnTo>
                    <a:pt x="4381" y="11801"/>
                  </a:lnTo>
                  <a:lnTo>
                    <a:pt x="4575" y="11947"/>
                  </a:lnTo>
                  <a:lnTo>
                    <a:pt x="4794" y="12069"/>
                  </a:lnTo>
                  <a:lnTo>
                    <a:pt x="5038" y="12191"/>
                  </a:lnTo>
                  <a:lnTo>
                    <a:pt x="5451" y="12385"/>
                  </a:lnTo>
                  <a:lnTo>
                    <a:pt x="5938" y="12604"/>
                  </a:lnTo>
                  <a:lnTo>
                    <a:pt x="6424" y="12799"/>
                  </a:lnTo>
                  <a:lnTo>
                    <a:pt x="6935" y="12945"/>
                  </a:lnTo>
                  <a:lnTo>
                    <a:pt x="7446" y="13042"/>
                  </a:lnTo>
                  <a:lnTo>
                    <a:pt x="7763" y="13067"/>
                  </a:lnTo>
                  <a:lnTo>
                    <a:pt x="8079" y="13091"/>
                  </a:lnTo>
                  <a:lnTo>
                    <a:pt x="8420" y="13091"/>
                  </a:lnTo>
                  <a:lnTo>
                    <a:pt x="8760" y="13067"/>
                  </a:lnTo>
                  <a:lnTo>
                    <a:pt x="9101" y="13042"/>
                  </a:lnTo>
                  <a:lnTo>
                    <a:pt x="9442" y="12969"/>
                  </a:lnTo>
                  <a:lnTo>
                    <a:pt x="9758" y="12896"/>
                  </a:lnTo>
                  <a:lnTo>
                    <a:pt x="10099" y="12799"/>
                  </a:lnTo>
                  <a:lnTo>
                    <a:pt x="10415" y="12702"/>
                  </a:lnTo>
                  <a:lnTo>
                    <a:pt x="10731" y="12556"/>
                  </a:lnTo>
                  <a:lnTo>
                    <a:pt x="11023" y="12410"/>
                  </a:lnTo>
                  <a:lnTo>
                    <a:pt x="11315" y="12239"/>
                  </a:lnTo>
                  <a:lnTo>
                    <a:pt x="11583" y="12045"/>
                  </a:lnTo>
                  <a:lnTo>
                    <a:pt x="11826" y="11826"/>
                  </a:lnTo>
                  <a:lnTo>
                    <a:pt x="12045" y="11582"/>
                  </a:lnTo>
                  <a:lnTo>
                    <a:pt x="12264" y="11339"/>
                  </a:lnTo>
                  <a:lnTo>
                    <a:pt x="12313" y="11217"/>
                  </a:lnTo>
                  <a:lnTo>
                    <a:pt x="12289" y="11120"/>
                  </a:lnTo>
                  <a:lnTo>
                    <a:pt x="12240" y="11047"/>
                  </a:lnTo>
                  <a:lnTo>
                    <a:pt x="12167" y="10974"/>
                  </a:lnTo>
                  <a:lnTo>
                    <a:pt x="12070" y="10950"/>
                  </a:lnTo>
                  <a:lnTo>
                    <a:pt x="11972" y="10925"/>
                  </a:lnTo>
                  <a:close/>
                  <a:moveTo>
                    <a:pt x="8493" y="682"/>
                  </a:moveTo>
                  <a:lnTo>
                    <a:pt x="8663" y="706"/>
                  </a:lnTo>
                  <a:lnTo>
                    <a:pt x="9101" y="755"/>
                  </a:lnTo>
                  <a:lnTo>
                    <a:pt x="9539" y="803"/>
                  </a:lnTo>
                  <a:lnTo>
                    <a:pt x="10001" y="901"/>
                  </a:lnTo>
                  <a:lnTo>
                    <a:pt x="10439" y="1022"/>
                  </a:lnTo>
                  <a:lnTo>
                    <a:pt x="10780" y="1120"/>
                  </a:lnTo>
                  <a:lnTo>
                    <a:pt x="11121" y="1241"/>
                  </a:lnTo>
                  <a:lnTo>
                    <a:pt x="11437" y="1411"/>
                  </a:lnTo>
                  <a:lnTo>
                    <a:pt x="11753" y="1557"/>
                  </a:lnTo>
                  <a:lnTo>
                    <a:pt x="11753" y="1582"/>
                  </a:lnTo>
                  <a:lnTo>
                    <a:pt x="11729" y="1655"/>
                  </a:lnTo>
                  <a:lnTo>
                    <a:pt x="11729" y="1752"/>
                  </a:lnTo>
                  <a:lnTo>
                    <a:pt x="11753" y="1801"/>
                  </a:lnTo>
                  <a:lnTo>
                    <a:pt x="11826" y="1825"/>
                  </a:lnTo>
                  <a:lnTo>
                    <a:pt x="11899" y="1825"/>
                  </a:lnTo>
                  <a:lnTo>
                    <a:pt x="11948" y="1776"/>
                  </a:lnTo>
                  <a:lnTo>
                    <a:pt x="11972" y="1752"/>
                  </a:lnTo>
                  <a:lnTo>
                    <a:pt x="11997" y="1752"/>
                  </a:lnTo>
                  <a:lnTo>
                    <a:pt x="11997" y="1728"/>
                  </a:lnTo>
                  <a:lnTo>
                    <a:pt x="12021" y="1728"/>
                  </a:lnTo>
                  <a:lnTo>
                    <a:pt x="12143" y="1801"/>
                  </a:lnTo>
                  <a:lnTo>
                    <a:pt x="12094" y="1874"/>
                  </a:lnTo>
                  <a:lnTo>
                    <a:pt x="12094" y="1947"/>
                  </a:lnTo>
                  <a:lnTo>
                    <a:pt x="12094" y="1995"/>
                  </a:lnTo>
                  <a:lnTo>
                    <a:pt x="12143" y="2020"/>
                  </a:lnTo>
                  <a:lnTo>
                    <a:pt x="12167" y="2044"/>
                  </a:lnTo>
                  <a:lnTo>
                    <a:pt x="12216" y="2020"/>
                  </a:lnTo>
                  <a:lnTo>
                    <a:pt x="12240" y="1995"/>
                  </a:lnTo>
                  <a:lnTo>
                    <a:pt x="12313" y="1922"/>
                  </a:lnTo>
                  <a:lnTo>
                    <a:pt x="12337" y="1922"/>
                  </a:lnTo>
                  <a:lnTo>
                    <a:pt x="12532" y="2068"/>
                  </a:lnTo>
                  <a:lnTo>
                    <a:pt x="12483" y="2190"/>
                  </a:lnTo>
                  <a:lnTo>
                    <a:pt x="12483" y="2239"/>
                  </a:lnTo>
                  <a:lnTo>
                    <a:pt x="12508" y="2336"/>
                  </a:lnTo>
                  <a:lnTo>
                    <a:pt x="12532" y="2385"/>
                  </a:lnTo>
                  <a:lnTo>
                    <a:pt x="12556" y="2409"/>
                  </a:lnTo>
                  <a:lnTo>
                    <a:pt x="12581" y="2409"/>
                  </a:lnTo>
                  <a:lnTo>
                    <a:pt x="12629" y="2385"/>
                  </a:lnTo>
                  <a:lnTo>
                    <a:pt x="12678" y="2360"/>
                  </a:lnTo>
                  <a:lnTo>
                    <a:pt x="12751" y="2287"/>
                  </a:lnTo>
                  <a:lnTo>
                    <a:pt x="12775" y="2239"/>
                  </a:lnTo>
                  <a:lnTo>
                    <a:pt x="12970" y="2409"/>
                  </a:lnTo>
                  <a:lnTo>
                    <a:pt x="12873" y="2531"/>
                  </a:lnTo>
                  <a:lnTo>
                    <a:pt x="12848" y="2604"/>
                  </a:lnTo>
                  <a:lnTo>
                    <a:pt x="12824" y="2677"/>
                  </a:lnTo>
                  <a:lnTo>
                    <a:pt x="12824" y="2725"/>
                  </a:lnTo>
                  <a:lnTo>
                    <a:pt x="12873" y="2750"/>
                  </a:lnTo>
                  <a:lnTo>
                    <a:pt x="12921" y="2774"/>
                  </a:lnTo>
                  <a:lnTo>
                    <a:pt x="12946" y="2774"/>
                  </a:lnTo>
                  <a:lnTo>
                    <a:pt x="13067" y="2701"/>
                  </a:lnTo>
                  <a:lnTo>
                    <a:pt x="13189" y="2604"/>
                  </a:lnTo>
                  <a:lnTo>
                    <a:pt x="13311" y="2725"/>
                  </a:lnTo>
                  <a:lnTo>
                    <a:pt x="13384" y="2823"/>
                  </a:lnTo>
                  <a:lnTo>
                    <a:pt x="13262" y="3017"/>
                  </a:lnTo>
                  <a:lnTo>
                    <a:pt x="13213" y="3066"/>
                  </a:lnTo>
                  <a:lnTo>
                    <a:pt x="13189" y="3163"/>
                  </a:lnTo>
                  <a:lnTo>
                    <a:pt x="13165" y="3236"/>
                  </a:lnTo>
                  <a:lnTo>
                    <a:pt x="13189" y="3285"/>
                  </a:lnTo>
                  <a:lnTo>
                    <a:pt x="13238" y="3309"/>
                  </a:lnTo>
                  <a:lnTo>
                    <a:pt x="13335" y="3285"/>
                  </a:lnTo>
                  <a:lnTo>
                    <a:pt x="13408" y="3236"/>
                  </a:lnTo>
                  <a:lnTo>
                    <a:pt x="13554" y="3115"/>
                  </a:lnTo>
                  <a:lnTo>
                    <a:pt x="13578" y="3042"/>
                  </a:lnTo>
                  <a:lnTo>
                    <a:pt x="13773" y="3309"/>
                  </a:lnTo>
                  <a:lnTo>
                    <a:pt x="13676" y="3407"/>
                  </a:lnTo>
                  <a:lnTo>
                    <a:pt x="13554" y="3504"/>
                  </a:lnTo>
                  <a:lnTo>
                    <a:pt x="13505" y="3577"/>
                  </a:lnTo>
                  <a:lnTo>
                    <a:pt x="13481" y="3650"/>
                  </a:lnTo>
                  <a:lnTo>
                    <a:pt x="13481" y="3699"/>
                  </a:lnTo>
                  <a:lnTo>
                    <a:pt x="13505" y="3723"/>
                  </a:lnTo>
                  <a:lnTo>
                    <a:pt x="13603" y="3747"/>
                  </a:lnTo>
                  <a:lnTo>
                    <a:pt x="13700" y="3723"/>
                  </a:lnTo>
                  <a:lnTo>
                    <a:pt x="13773" y="3674"/>
                  </a:lnTo>
                  <a:lnTo>
                    <a:pt x="13870" y="3626"/>
                  </a:lnTo>
                  <a:lnTo>
                    <a:pt x="13968" y="3577"/>
                  </a:lnTo>
                  <a:lnTo>
                    <a:pt x="14162" y="3918"/>
                  </a:lnTo>
                  <a:lnTo>
                    <a:pt x="14065" y="3991"/>
                  </a:lnTo>
                  <a:lnTo>
                    <a:pt x="13870" y="4161"/>
                  </a:lnTo>
                  <a:lnTo>
                    <a:pt x="13773" y="4234"/>
                  </a:lnTo>
                  <a:lnTo>
                    <a:pt x="13700" y="4331"/>
                  </a:lnTo>
                  <a:lnTo>
                    <a:pt x="13700" y="4356"/>
                  </a:lnTo>
                  <a:lnTo>
                    <a:pt x="13724" y="4380"/>
                  </a:lnTo>
                  <a:lnTo>
                    <a:pt x="13846" y="4380"/>
                  </a:lnTo>
                  <a:lnTo>
                    <a:pt x="13943" y="4356"/>
                  </a:lnTo>
                  <a:lnTo>
                    <a:pt x="14065" y="4307"/>
                  </a:lnTo>
                  <a:lnTo>
                    <a:pt x="14162" y="4234"/>
                  </a:lnTo>
                  <a:lnTo>
                    <a:pt x="14284" y="4161"/>
                  </a:lnTo>
                  <a:lnTo>
                    <a:pt x="14503" y="4696"/>
                  </a:lnTo>
                  <a:lnTo>
                    <a:pt x="14332" y="4769"/>
                  </a:lnTo>
                  <a:lnTo>
                    <a:pt x="14211" y="4842"/>
                  </a:lnTo>
                  <a:lnTo>
                    <a:pt x="14065" y="4940"/>
                  </a:lnTo>
                  <a:lnTo>
                    <a:pt x="13968" y="5061"/>
                  </a:lnTo>
                  <a:lnTo>
                    <a:pt x="13919" y="5134"/>
                  </a:lnTo>
                  <a:lnTo>
                    <a:pt x="13895" y="5207"/>
                  </a:lnTo>
                  <a:lnTo>
                    <a:pt x="13895" y="5256"/>
                  </a:lnTo>
                  <a:lnTo>
                    <a:pt x="13919" y="5280"/>
                  </a:lnTo>
                  <a:lnTo>
                    <a:pt x="13968" y="5305"/>
                  </a:lnTo>
                  <a:lnTo>
                    <a:pt x="14016" y="5305"/>
                  </a:lnTo>
                  <a:lnTo>
                    <a:pt x="14114" y="5256"/>
                  </a:lnTo>
                  <a:lnTo>
                    <a:pt x="14235" y="5183"/>
                  </a:lnTo>
                  <a:lnTo>
                    <a:pt x="14551" y="5037"/>
                  </a:lnTo>
                  <a:lnTo>
                    <a:pt x="14600" y="5013"/>
                  </a:lnTo>
                  <a:lnTo>
                    <a:pt x="14770" y="5524"/>
                  </a:lnTo>
                  <a:lnTo>
                    <a:pt x="14430" y="5670"/>
                  </a:lnTo>
                  <a:lnTo>
                    <a:pt x="14162" y="5791"/>
                  </a:lnTo>
                  <a:lnTo>
                    <a:pt x="13919" y="5937"/>
                  </a:lnTo>
                  <a:lnTo>
                    <a:pt x="13919" y="5986"/>
                  </a:lnTo>
                  <a:lnTo>
                    <a:pt x="13943" y="6010"/>
                  </a:lnTo>
                  <a:lnTo>
                    <a:pt x="14089" y="6035"/>
                  </a:lnTo>
                  <a:lnTo>
                    <a:pt x="14235" y="6059"/>
                  </a:lnTo>
                  <a:lnTo>
                    <a:pt x="14381" y="6035"/>
                  </a:lnTo>
                  <a:lnTo>
                    <a:pt x="14527" y="6010"/>
                  </a:lnTo>
                  <a:lnTo>
                    <a:pt x="14843" y="5889"/>
                  </a:lnTo>
                  <a:lnTo>
                    <a:pt x="14965" y="6424"/>
                  </a:lnTo>
                  <a:lnTo>
                    <a:pt x="14795" y="6497"/>
                  </a:lnTo>
                  <a:lnTo>
                    <a:pt x="14405" y="6619"/>
                  </a:lnTo>
                  <a:lnTo>
                    <a:pt x="14041" y="6740"/>
                  </a:lnTo>
                  <a:lnTo>
                    <a:pt x="13992" y="6789"/>
                  </a:lnTo>
                  <a:lnTo>
                    <a:pt x="13992" y="6813"/>
                  </a:lnTo>
                  <a:lnTo>
                    <a:pt x="13992" y="6862"/>
                  </a:lnTo>
                  <a:lnTo>
                    <a:pt x="14041" y="6886"/>
                  </a:lnTo>
                  <a:lnTo>
                    <a:pt x="14235" y="6886"/>
                  </a:lnTo>
                  <a:lnTo>
                    <a:pt x="14430" y="6862"/>
                  </a:lnTo>
                  <a:lnTo>
                    <a:pt x="14795" y="6813"/>
                  </a:lnTo>
                  <a:lnTo>
                    <a:pt x="15038" y="6740"/>
                  </a:lnTo>
                  <a:lnTo>
                    <a:pt x="15111" y="7178"/>
                  </a:lnTo>
                  <a:lnTo>
                    <a:pt x="14843" y="7227"/>
                  </a:lnTo>
                  <a:lnTo>
                    <a:pt x="14430" y="7349"/>
                  </a:lnTo>
                  <a:lnTo>
                    <a:pt x="14235" y="7422"/>
                  </a:lnTo>
                  <a:lnTo>
                    <a:pt x="14065" y="7543"/>
                  </a:lnTo>
                  <a:lnTo>
                    <a:pt x="14041" y="7592"/>
                  </a:lnTo>
                  <a:lnTo>
                    <a:pt x="14041" y="7665"/>
                  </a:lnTo>
                  <a:lnTo>
                    <a:pt x="14089" y="7714"/>
                  </a:lnTo>
                  <a:lnTo>
                    <a:pt x="14138" y="7738"/>
                  </a:lnTo>
                  <a:lnTo>
                    <a:pt x="14357" y="7714"/>
                  </a:lnTo>
                  <a:lnTo>
                    <a:pt x="14551" y="7665"/>
                  </a:lnTo>
                  <a:lnTo>
                    <a:pt x="14941" y="7568"/>
                  </a:lnTo>
                  <a:lnTo>
                    <a:pt x="15135" y="7519"/>
                  </a:lnTo>
                  <a:lnTo>
                    <a:pt x="15184" y="7981"/>
                  </a:lnTo>
                  <a:lnTo>
                    <a:pt x="14868" y="8030"/>
                  </a:lnTo>
                  <a:lnTo>
                    <a:pt x="14624" y="8054"/>
                  </a:lnTo>
                  <a:lnTo>
                    <a:pt x="14381" y="8079"/>
                  </a:lnTo>
                  <a:lnTo>
                    <a:pt x="14235" y="8103"/>
                  </a:lnTo>
                  <a:lnTo>
                    <a:pt x="14138" y="8152"/>
                  </a:lnTo>
                  <a:lnTo>
                    <a:pt x="14016" y="8200"/>
                  </a:lnTo>
                  <a:lnTo>
                    <a:pt x="13943" y="8298"/>
                  </a:lnTo>
                  <a:lnTo>
                    <a:pt x="13919" y="8322"/>
                  </a:lnTo>
                  <a:lnTo>
                    <a:pt x="13919" y="8346"/>
                  </a:lnTo>
                  <a:lnTo>
                    <a:pt x="13943" y="8395"/>
                  </a:lnTo>
                  <a:lnTo>
                    <a:pt x="13968" y="8395"/>
                  </a:lnTo>
                  <a:lnTo>
                    <a:pt x="14089" y="8419"/>
                  </a:lnTo>
                  <a:lnTo>
                    <a:pt x="14211" y="8444"/>
                  </a:lnTo>
                  <a:lnTo>
                    <a:pt x="14478" y="8444"/>
                  </a:lnTo>
                  <a:lnTo>
                    <a:pt x="14989" y="8395"/>
                  </a:lnTo>
                  <a:lnTo>
                    <a:pt x="15208" y="8395"/>
                  </a:lnTo>
                  <a:lnTo>
                    <a:pt x="15208" y="8857"/>
                  </a:lnTo>
                  <a:lnTo>
                    <a:pt x="14722" y="8882"/>
                  </a:lnTo>
                  <a:lnTo>
                    <a:pt x="14503" y="8882"/>
                  </a:lnTo>
                  <a:lnTo>
                    <a:pt x="14284" y="8906"/>
                  </a:lnTo>
                  <a:lnTo>
                    <a:pt x="14065" y="8955"/>
                  </a:lnTo>
                  <a:lnTo>
                    <a:pt x="13968" y="8979"/>
                  </a:lnTo>
                  <a:lnTo>
                    <a:pt x="13870" y="9028"/>
                  </a:lnTo>
                  <a:lnTo>
                    <a:pt x="13870" y="9052"/>
                  </a:lnTo>
                  <a:lnTo>
                    <a:pt x="13870" y="9076"/>
                  </a:lnTo>
                  <a:lnTo>
                    <a:pt x="13968" y="9125"/>
                  </a:lnTo>
                  <a:lnTo>
                    <a:pt x="14065" y="9174"/>
                  </a:lnTo>
                  <a:lnTo>
                    <a:pt x="14284" y="9222"/>
                  </a:lnTo>
                  <a:lnTo>
                    <a:pt x="14722" y="9222"/>
                  </a:lnTo>
                  <a:lnTo>
                    <a:pt x="14941" y="9247"/>
                  </a:lnTo>
                  <a:lnTo>
                    <a:pt x="15184" y="9247"/>
                  </a:lnTo>
                  <a:lnTo>
                    <a:pt x="15160" y="9465"/>
                  </a:lnTo>
                  <a:lnTo>
                    <a:pt x="14965" y="9514"/>
                  </a:lnTo>
                  <a:lnTo>
                    <a:pt x="14722" y="9563"/>
                  </a:lnTo>
                  <a:lnTo>
                    <a:pt x="14503" y="9660"/>
                  </a:lnTo>
                  <a:lnTo>
                    <a:pt x="14260" y="9757"/>
                  </a:lnTo>
                  <a:lnTo>
                    <a:pt x="14041" y="9879"/>
                  </a:lnTo>
                  <a:lnTo>
                    <a:pt x="14016" y="9903"/>
                  </a:lnTo>
                  <a:lnTo>
                    <a:pt x="14016" y="9952"/>
                  </a:lnTo>
                  <a:lnTo>
                    <a:pt x="14041" y="9976"/>
                  </a:lnTo>
                  <a:lnTo>
                    <a:pt x="14089" y="9976"/>
                  </a:lnTo>
                  <a:lnTo>
                    <a:pt x="14308" y="10001"/>
                  </a:lnTo>
                  <a:lnTo>
                    <a:pt x="14527" y="9976"/>
                  </a:lnTo>
                  <a:lnTo>
                    <a:pt x="14965" y="9903"/>
                  </a:lnTo>
                  <a:lnTo>
                    <a:pt x="15087" y="9879"/>
                  </a:lnTo>
                  <a:lnTo>
                    <a:pt x="14989" y="10390"/>
                  </a:lnTo>
                  <a:lnTo>
                    <a:pt x="14527" y="10463"/>
                  </a:lnTo>
                  <a:lnTo>
                    <a:pt x="14357" y="10487"/>
                  </a:lnTo>
                  <a:lnTo>
                    <a:pt x="14162" y="10512"/>
                  </a:lnTo>
                  <a:lnTo>
                    <a:pt x="13992" y="10560"/>
                  </a:lnTo>
                  <a:lnTo>
                    <a:pt x="13919" y="10609"/>
                  </a:lnTo>
                  <a:lnTo>
                    <a:pt x="13870" y="10682"/>
                  </a:lnTo>
                  <a:lnTo>
                    <a:pt x="13846" y="10731"/>
                  </a:lnTo>
                  <a:lnTo>
                    <a:pt x="13846" y="10804"/>
                  </a:lnTo>
                  <a:lnTo>
                    <a:pt x="13870" y="10852"/>
                  </a:lnTo>
                  <a:lnTo>
                    <a:pt x="13919" y="10901"/>
                  </a:lnTo>
                  <a:lnTo>
                    <a:pt x="13992" y="10925"/>
                  </a:lnTo>
                  <a:lnTo>
                    <a:pt x="14065" y="10950"/>
                  </a:lnTo>
                  <a:lnTo>
                    <a:pt x="14235" y="10950"/>
                  </a:lnTo>
                  <a:lnTo>
                    <a:pt x="14600" y="10901"/>
                  </a:lnTo>
                  <a:lnTo>
                    <a:pt x="14819" y="10877"/>
                  </a:lnTo>
                  <a:lnTo>
                    <a:pt x="14819" y="10877"/>
                  </a:lnTo>
                  <a:lnTo>
                    <a:pt x="14624" y="11339"/>
                  </a:lnTo>
                  <a:lnTo>
                    <a:pt x="14478" y="11339"/>
                  </a:lnTo>
                  <a:lnTo>
                    <a:pt x="14308" y="11315"/>
                  </a:lnTo>
                  <a:lnTo>
                    <a:pt x="14114" y="11339"/>
                  </a:lnTo>
                  <a:lnTo>
                    <a:pt x="13919" y="11363"/>
                  </a:lnTo>
                  <a:lnTo>
                    <a:pt x="13749" y="11436"/>
                  </a:lnTo>
                  <a:lnTo>
                    <a:pt x="13724" y="11461"/>
                  </a:lnTo>
                  <a:lnTo>
                    <a:pt x="13749" y="11485"/>
                  </a:lnTo>
                  <a:lnTo>
                    <a:pt x="13919" y="11558"/>
                  </a:lnTo>
                  <a:lnTo>
                    <a:pt x="14089" y="11607"/>
                  </a:lnTo>
                  <a:lnTo>
                    <a:pt x="14430" y="11655"/>
                  </a:lnTo>
                  <a:lnTo>
                    <a:pt x="14454" y="11655"/>
                  </a:lnTo>
                  <a:lnTo>
                    <a:pt x="14211" y="12069"/>
                  </a:lnTo>
                  <a:lnTo>
                    <a:pt x="13968" y="12069"/>
                  </a:lnTo>
                  <a:lnTo>
                    <a:pt x="13724" y="12093"/>
                  </a:lnTo>
                  <a:lnTo>
                    <a:pt x="13603" y="12069"/>
                  </a:lnTo>
                  <a:lnTo>
                    <a:pt x="13481" y="12045"/>
                  </a:lnTo>
                  <a:lnTo>
                    <a:pt x="13335" y="12020"/>
                  </a:lnTo>
                  <a:lnTo>
                    <a:pt x="13213" y="12020"/>
                  </a:lnTo>
                  <a:lnTo>
                    <a:pt x="13189" y="12045"/>
                  </a:lnTo>
                  <a:lnTo>
                    <a:pt x="13189" y="12069"/>
                  </a:lnTo>
                  <a:lnTo>
                    <a:pt x="13189" y="12166"/>
                  </a:lnTo>
                  <a:lnTo>
                    <a:pt x="13238" y="12239"/>
                  </a:lnTo>
                  <a:lnTo>
                    <a:pt x="13311" y="12312"/>
                  </a:lnTo>
                  <a:lnTo>
                    <a:pt x="13408" y="12361"/>
                  </a:lnTo>
                  <a:lnTo>
                    <a:pt x="13530" y="12385"/>
                  </a:lnTo>
                  <a:lnTo>
                    <a:pt x="13651" y="12410"/>
                  </a:lnTo>
                  <a:lnTo>
                    <a:pt x="13943" y="12434"/>
                  </a:lnTo>
                  <a:lnTo>
                    <a:pt x="13603" y="12823"/>
                  </a:lnTo>
                  <a:lnTo>
                    <a:pt x="13067" y="12726"/>
                  </a:lnTo>
                  <a:lnTo>
                    <a:pt x="12848" y="12677"/>
                  </a:lnTo>
                  <a:lnTo>
                    <a:pt x="12727" y="12677"/>
                  </a:lnTo>
                  <a:lnTo>
                    <a:pt x="12629" y="12702"/>
                  </a:lnTo>
                  <a:lnTo>
                    <a:pt x="12605" y="12726"/>
                  </a:lnTo>
                  <a:lnTo>
                    <a:pt x="12605" y="12775"/>
                  </a:lnTo>
                  <a:lnTo>
                    <a:pt x="12629" y="12848"/>
                  </a:lnTo>
                  <a:lnTo>
                    <a:pt x="12678" y="12921"/>
                  </a:lnTo>
                  <a:lnTo>
                    <a:pt x="12751" y="12969"/>
                  </a:lnTo>
                  <a:lnTo>
                    <a:pt x="12824" y="13018"/>
                  </a:lnTo>
                  <a:lnTo>
                    <a:pt x="13043" y="13115"/>
                  </a:lnTo>
                  <a:lnTo>
                    <a:pt x="13262" y="13164"/>
                  </a:lnTo>
                  <a:lnTo>
                    <a:pt x="13116" y="13286"/>
                  </a:lnTo>
                  <a:lnTo>
                    <a:pt x="13067" y="13286"/>
                  </a:lnTo>
                  <a:lnTo>
                    <a:pt x="12605" y="13261"/>
                  </a:lnTo>
                  <a:lnTo>
                    <a:pt x="12362" y="13213"/>
                  </a:lnTo>
                  <a:lnTo>
                    <a:pt x="12240" y="13188"/>
                  </a:lnTo>
                  <a:lnTo>
                    <a:pt x="12094" y="13188"/>
                  </a:lnTo>
                  <a:lnTo>
                    <a:pt x="12021" y="13213"/>
                  </a:lnTo>
                  <a:lnTo>
                    <a:pt x="11997" y="13261"/>
                  </a:lnTo>
                  <a:lnTo>
                    <a:pt x="11972" y="13334"/>
                  </a:lnTo>
                  <a:lnTo>
                    <a:pt x="12021" y="13383"/>
                  </a:lnTo>
                  <a:lnTo>
                    <a:pt x="12143" y="13505"/>
                  </a:lnTo>
                  <a:lnTo>
                    <a:pt x="12289" y="13578"/>
                  </a:lnTo>
                  <a:lnTo>
                    <a:pt x="12483" y="13626"/>
                  </a:lnTo>
                  <a:lnTo>
                    <a:pt x="12654" y="13651"/>
                  </a:lnTo>
                  <a:lnTo>
                    <a:pt x="12240" y="13943"/>
                  </a:lnTo>
                  <a:lnTo>
                    <a:pt x="12143" y="13918"/>
                  </a:lnTo>
                  <a:lnTo>
                    <a:pt x="11680" y="13821"/>
                  </a:lnTo>
                  <a:lnTo>
                    <a:pt x="11461" y="13772"/>
                  </a:lnTo>
                  <a:lnTo>
                    <a:pt x="11267" y="13724"/>
                  </a:lnTo>
                  <a:lnTo>
                    <a:pt x="11218" y="13748"/>
                  </a:lnTo>
                  <a:lnTo>
                    <a:pt x="11218" y="13821"/>
                  </a:lnTo>
                  <a:lnTo>
                    <a:pt x="11242" y="13894"/>
                  </a:lnTo>
                  <a:lnTo>
                    <a:pt x="11315" y="13967"/>
                  </a:lnTo>
                  <a:lnTo>
                    <a:pt x="11437" y="14064"/>
                  </a:lnTo>
                  <a:lnTo>
                    <a:pt x="11607" y="14137"/>
                  </a:lnTo>
                  <a:lnTo>
                    <a:pt x="11802" y="14210"/>
                  </a:lnTo>
                  <a:lnTo>
                    <a:pt x="11437" y="14381"/>
                  </a:lnTo>
                  <a:lnTo>
                    <a:pt x="11388" y="14332"/>
                  </a:lnTo>
                  <a:lnTo>
                    <a:pt x="11315" y="14308"/>
                  </a:lnTo>
                  <a:lnTo>
                    <a:pt x="11194" y="14259"/>
                  </a:lnTo>
                  <a:lnTo>
                    <a:pt x="10902" y="14235"/>
                  </a:lnTo>
                  <a:lnTo>
                    <a:pt x="10634" y="14210"/>
                  </a:lnTo>
                  <a:lnTo>
                    <a:pt x="10512" y="14210"/>
                  </a:lnTo>
                  <a:lnTo>
                    <a:pt x="10391" y="14235"/>
                  </a:lnTo>
                  <a:lnTo>
                    <a:pt x="10366" y="14235"/>
                  </a:lnTo>
                  <a:lnTo>
                    <a:pt x="10366" y="14283"/>
                  </a:lnTo>
                  <a:lnTo>
                    <a:pt x="10366" y="14332"/>
                  </a:lnTo>
                  <a:lnTo>
                    <a:pt x="10391" y="14381"/>
                  </a:lnTo>
                  <a:lnTo>
                    <a:pt x="10488" y="14478"/>
                  </a:lnTo>
                  <a:lnTo>
                    <a:pt x="10610" y="14551"/>
                  </a:lnTo>
                  <a:lnTo>
                    <a:pt x="10731" y="14575"/>
                  </a:lnTo>
                  <a:lnTo>
                    <a:pt x="10877" y="14624"/>
                  </a:lnTo>
                  <a:lnTo>
                    <a:pt x="10512" y="14746"/>
                  </a:lnTo>
                  <a:lnTo>
                    <a:pt x="10318" y="14673"/>
                  </a:lnTo>
                  <a:lnTo>
                    <a:pt x="10123" y="14624"/>
                  </a:lnTo>
                  <a:lnTo>
                    <a:pt x="9904" y="14600"/>
                  </a:lnTo>
                  <a:lnTo>
                    <a:pt x="9807" y="14600"/>
                  </a:lnTo>
                  <a:lnTo>
                    <a:pt x="9709" y="14648"/>
                  </a:lnTo>
                  <a:lnTo>
                    <a:pt x="9661" y="14673"/>
                  </a:lnTo>
                  <a:lnTo>
                    <a:pt x="9685" y="14721"/>
                  </a:lnTo>
                  <a:lnTo>
                    <a:pt x="9734" y="14794"/>
                  </a:lnTo>
                  <a:lnTo>
                    <a:pt x="9807" y="14843"/>
                  </a:lnTo>
                  <a:lnTo>
                    <a:pt x="9928" y="14916"/>
                  </a:lnTo>
                  <a:lnTo>
                    <a:pt x="9612" y="14989"/>
                  </a:lnTo>
                  <a:lnTo>
                    <a:pt x="9588" y="14940"/>
                  </a:lnTo>
                  <a:lnTo>
                    <a:pt x="9539" y="14916"/>
                  </a:lnTo>
                  <a:lnTo>
                    <a:pt x="9417" y="14867"/>
                  </a:lnTo>
                  <a:lnTo>
                    <a:pt x="9223" y="14843"/>
                  </a:lnTo>
                  <a:lnTo>
                    <a:pt x="9150" y="14843"/>
                  </a:lnTo>
                  <a:lnTo>
                    <a:pt x="9052" y="14867"/>
                  </a:lnTo>
                  <a:lnTo>
                    <a:pt x="9004" y="14916"/>
                  </a:lnTo>
                  <a:lnTo>
                    <a:pt x="8979" y="14965"/>
                  </a:lnTo>
                  <a:lnTo>
                    <a:pt x="8979" y="15013"/>
                  </a:lnTo>
                  <a:lnTo>
                    <a:pt x="9004" y="15062"/>
                  </a:lnTo>
                  <a:lnTo>
                    <a:pt x="9004" y="15086"/>
                  </a:lnTo>
                  <a:lnTo>
                    <a:pt x="8663" y="15135"/>
                  </a:lnTo>
                  <a:lnTo>
                    <a:pt x="8298" y="15159"/>
                  </a:lnTo>
                  <a:lnTo>
                    <a:pt x="7227" y="15159"/>
                  </a:lnTo>
                  <a:lnTo>
                    <a:pt x="6862" y="15111"/>
                  </a:lnTo>
                  <a:lnTo>
                    <a:pt x="6497" y="15062"/>
                  </a:lnTo>
                  <a:lnTo>
                    <a:pt x="6157" y="14989"/>
                  </a:lnTo>
                  <a:lnTo>
                    <a:pt x="5816" y="14916"/>
                  </a:lnTo>
                  <a:lnTo>
                    <a:pt x="5451" y="14819"/>
                  </a:lnTo>
                  <a:lnTo>
                    <a:pt x="5135" y="14697"/>
                  </a:lnTo>
                  <a:lnTo>
                    <a:pt x="4794" y="14575"/>
                  </a:lnTo>
                  <a:lnTo>
                    <a:pt x="4478" y="14405"/>
                  </a:lnTo>
                  <a:lnTo>
                    <a:pt x="4162" y="14259"/>
                  </a:lnTo>
                  <a:lnTo>
                    <a:pt x="3845" y="14064"/>
                  </a:lnTo>
                  <a:lnTo>
                    <a:pt x="3553" y="13870"/>
                  </a:lnTo>
                  <a:lnTo>
                    <a:pt x="3286" y="13675"/>
                  </a:lnTo>
                  <a:lnTo>
                    <a:pt x="3018" y="13456"/>
                  </a:lnTo>
                  <a:lnTo>
                    <a:pt x="2775" y="13237"/>
                  </a:lnTo>
                  <a:lnTo>
                    <a:pt x="2531" y="12994"/>
                  </a:lnTo>
                  <a:lnTo>
                    <a:pt x="2312" y="12775"/>
                  </a:lnTo>
                  <a:lnTo>
                    <a:pt x="2118" y="12507"/>
                  </a:lnTo>
                  <a:lnTo>
                    <a:pt x="1899" y="12239"/>
                  </a:lnTo>
                  <a:lnTo>
                    <a:pt x="1728" y="11972"/>
                  </a:lnTo>
                  <a:lnTo>
                    <a:pt x="1558" y="11704"/>
                  </a:lnTo>
                  <a:lnTo>
                    <a:pt x="1412" y="11412"/>
                  </a:lnTo>
                  <a:lnTo>
                    <a:pt x="1266" y="11120"/>
                  </a:lnTo>
                  <a:lnTo>
                    <a:pt x="1144" y="10828"/>
                  </a:lnTo>
                  <a:lnTo>
                    <a:pt x="1047" y="10512"/>
                  </a:lnTo>
                  <a:lnTo>
                    <a:pt x="950" y="10195"/>
                  </a:lnTo>
                  <a:lnTo>
                    <a:pt x="877" y="9879"/>
                  </a:lnTo>
                  <a:lnTo>
                    <a:pt x="828" y="9538"/>
                  </a:lnTo>
                  <a:lnTo>
                    <a:pt x="779" y="9003"/>
                  </a:lnTo>
                  <a:lnTo>
                    <a:pt x="755" y="8468"/>
                  </a:lnTo>
                  <a:lnTo>
                    <a:pt x="755" y="7933"/>
                  </a:lnTo>
                  <a:lnTo>
                    <a:pt x="779" y="7397"/>
                  </a:lnTo>
                  <a:lnTo>
                    <a:pt x="852" y="6862"/>
                  </a:lnTo>
                  <a:lnTo>
                    <a:pt x="950" y="6351"/>
                  </a:lnTo>
                  <a:lnTo>
                    <a:pt x="1096" y="5840"/>
                  </a:lnTo>
                  <a:lnTo>
                    <a:pt x="1266" y="5353"/>
                  </a:lnTo>
                  <a:lnTo>
                    <a:pt x="1388" y="5061"/>
                  </a:lnTo>
                  <a:lnTo>
                    <a:pt x="1558" y="4745"/>
                  </a:lnTo>
                  <a:lnTo>
                    <a:pt x="1753" y="4404"/>
                  </a:lnTo>
                  <a:lnTo>
                    <a:pt x="1996" y="4064"/>
                  </a:lnTo>
                  <a:lnTo>
                    <a:pt x="2264" y="3699"/>
                  </a:lnTo>
                  <a:lnTo>
                    <a:pt x="2556" y="3334"/>
                  </a:lnTo>
                  <a:lnTo>
                    <a:pt x="2896" y="2944"/>
                  </a:lnTo>
                  <a:lnTo>
                    <a:pt x="3261" y="2604"/>
                  </a:lnTo>
                  <a:lnTo>
                    <a:pt x="3651" y="2263"/>
                  </a:lnTo>
                  <a:lnTo>
                    <a:pt x="4089" y="1922"/>
                  </a:lnTo>
                  <a:lnTo>
                    <a:pt x="4527" y="1630"/>
                  </a:lnTo>
                  <a:lnTo>
                    <a:pt x="5013" y="1363"/>
                  </a:lnTo>
                  <a:lnTo>
                    <a:pt x="5524" y="1144"/>
                  </a:lnTo>
                  <a:lnTo>
                    <a:pt x="6035" y="974"/>
                  </a:lnTo>
                  <a:lnTo>
                    <a:pt x="6327" y="925"/>
                  </a:lnTo>
                  <a:lnTo>
                    <a:pt x="6595" y="876"/>
                  </a:lnTo>
                  <a:lnTo>
                    <a:pt x="6887" y="828"/>
                  </a:lnTo>
                  <a:lnTo>
                    <a:pt x="7179" y="803"/>
                  </a:lnTo>
                  <a:lnTo>
                    <a:pt x="7544" y="779"/>
                  </a:lnTo>
                  <a:lnTo>
                    <a:pt x="7933" y="730"/>
                  </a:lnTo>
                  <a:lnTo>
                    <a:pt x="8322" y="682"/>
                  </a:lnTo>
                  <a:close/>
                  <a:moveTo>
                    <a:pt x="8152" y="0"/>
                  </a:moveTo>
                  <a:lnTo>
                    <a:pt x="7763" y="25"/>
                  </a:lnTo>
                  <a:lnTo>
                    <a:pt x="7373" y="73"/>
                  </a:lnTo>
                  <a:lnTo>
                    <a:pt x="7081" y="49"/>
                  </a:lnTo>
                  <a:lnTo>
                    <a:pt x="6789" y="49"/>
                  </a:lnTo>
                  <a:lnTo>
                    <a:pt x="6473" y="73"/>
                  </a:lnTo>
                  <a:lnTo>
                    <a:pt x="6157" y="146"/>
                  </a:lnTo>
                  <a:lnTo>
                    <a:pt x="5841" y="219"/>
                  </a:lnTo>
                  <a:lnTo>
                    <a:pt x="5549" y="317"/>
                  </a:lnTo>
                  <a:lnTo>
                    <a:pt x="5232" y="438"/>
                  </a:lnTo>
                  <a:lnTo>
                    <a:pt x="4916" y="560"/>
                  </a:lnTo>
                  <a:lnTo>
                    <a:pt x="4332" y="876"/>
                  </a:lnTo>
                  <a:lnTo>
                    <a:pt x="3748" y="1217"/>
                  </a:lnTo>
                  <a:lnTo>
                    <a:pt x="3237" y="1606"/>
                  </a:lnTo>
                  <a:lnTo>
                    <a:pt x="2775" y="1995"/>
                  </a:lnTo>
                  <a:lnTo>
                    <a:pt x="2507" y="2239"/>
                  </a:lnTo>
                  <a:lnTo>
                    <a:pt x="2264" y="2482"/>
                  </a:lnTo>
                  <a:lnTo>
                    <a:pt x="2045" y="2725"/>
                  </a:lnTo>
                  <a:lnTo>
                    <a:pt x="1826" y="2993"/>
                  </a:lnTo>
                  <a:lnTo>
                    <a:pt x="1631" y="3261"/>
                  </a:lnTo>
                  <a:lnTo>
                    <a:pt x="1461" y="3528"/>
                  </a:lnTo>
                  <a:lnTo>
                    <a:pt x="1120" y="4088"/>
                  </a:lnTo>
                  <a:lnTo>
                    <a:pt x="852" y="4696"/>
                  </a:lnTo>
                  <a:lnTo>
                    <a:pt x="609" y="5305"/>
                  </a:lnTo>
                  <a:lnTo>
                    <a:pt x="414" y="5962"/>
                  </a:lnTo>
                  <a:lnTo>
                    <a:pt x="220" y="6643"/>
                  </a:lnTo>
                  <a:lnTo>
                    <a:pt x="122" y="7008"/>
                  </a:lnTo>
                  <a:lnTo>
                    <a:pt x="74" y="7373"/>
                  </a:lnTo>
                  <a:lnTo>
                    <a:pt x="25" y="7738"/>
                  </a:lnTo>
                  <a:lnTo>
                    <a:pt x="1" y="8103"/>
                  </a:lnTo>
                  <a:lnTo>
                    <a:pt x="1" y="8468"/>
                  </a:lnTo>
                  <a:lnTo>
                    <a:pt x="25" y="8809"/>
                  </a:lnTo>
                  <a:lnTo>
                    <a:pt x="49" y="9174"/>
                  </a:lnTo>
                  <a:lnTo>
                    <a:pt x="98" y="9514"/>
                  </a:lnTo>
                  <a:lnTo>
                    <a:pt x="195" y="9879"/>
                  </a:lnTo>
                  <a:lnTo>
                    <a:pt x="268" y="10220"/>
                  </a:lnTo>
                  <a:lnTo>
                    <a:pt x="390" y="10560"/>
                  </a:lnTo>
                  <a:lnTo>
                    <a:pt x="512" y="10901"/>
                  </a:lnTo>
                  <a:lnTo>
                    <a:pt x="658" y="11242"/>
                  </a:lnTo>
                  <a:lnTo>
                    <a:pt x="804" y="11582"/>
                  </a:lnTo>
                  <a:lnTo>
                    <a:pt x="1169" y="12264"/>
                  </a:lnTo>
                  <a:lnTo>
                    <a:pt x="1388" y="12629"/>
                  </a:lnTo>
                  <a:lnTo>
                    <a:pt x="1631" y="12994"/>
                  </a:lnTo>
                  <a:lnTo>
                    <a:pt x="1899" y="13334"/>
                  </a:lnTo>
                  <a:lnTo>
                    <a:pt x="2166" y="13651"/>
                  </a:lnTo>
                  <a:lnTo>
                    <a:pt x="2434" y="13943"/>
                  </a:lnTo>
                  <a:lnTo>
                    <a:pt x="2750" y="14235"/>
                  </a:lnTo>
                  <a:lnTo>
                    <a:pt x="3042" y="14502"/>
                  </a:lnTo>
                  <a:lnTo>
                    <a:pt x="3383" y="14746"/>
                  </a:lnTo>
                  <a:lnTo>
                    <a:pt x="3699" y="14965"/>
                  </a:lnTo>
                  <a:lnTo>
                    <a:pt x="4064" y="15159"/>
                  </a:lnTo>
                  <a:lnTo>
                    <a:pt x="4429" y="15354"/>
                  </a:lnTo>
                  <a:lnTo>
                    <a:pt x="4794" y="15500"/>
                  </a:lnTo>
                  <a:lnTo>
                    <a:pt x="5184" y="15622"/>
                  </a:lnTo>
                  <a:lnTo>
                    <a:pt x="5597" y="15743"/>
                  </a:lnTo>
                  <a:lnTo>
                    <a:pt x="6011" y="15816"/>
                  </a:lnTo>
                  <a:lnTo>
                    <a:pt x="6424" y="15889"/>
                  </a:lnTo>
                  <a:lnTo>
                    <a:pt x="6862" y="15914"/>
                  </a:lnTo>
                  <a:lnTo>
                    <a:pt x="7300" y="15938"/>
                  </a:lnTo>
                  <a:lnTo>
                    <a:pt x="7738" y="15938"/>
                  </a:lnTo>
                  <a:lnTo>
                    <a:pt x="8152" y="15914"/>
                  </a:lnTo>
                  <a:lnTo>
                    <a:pt x="8590" y="15889"/>
                  </a:lnTo>
                  <a:lnTo>
                    <a:pt x="9004" y="15841"/>
                  </a:lnTo>
                  <a:lnTo>
                    <a:pt x="9442" y="15768"/>
                  </a:lnTo>
                  <a:lnTo>
                    <a:pt x="9855" y="15670"/>
                  </a:lnTo>
                  <a:lnTo>
                    <a:pt x="10245" y="15573"/>
                  </a:lnTo>
                  <a:lnTo>
                    <a:pt x="10658" y="15451"/>
                  </a:lnTo>
                  <a:lnTo>
                    <a:pt x="11048" y="15305"/>
                  </a:lnTo>
                  <a:lnTo>
                    <a:pt x="11461" y="15135"/>
                  </a:lnTo>
                  <a:lnTo>
                    <a:pt x="11826" y="14940"/>
                  </a:lnTo>
                  <a:lnTo>
                    <a:pt x="12216" y="14721"/>
                  </a:lnTo>
                  <a:lnTo>
                    <a:pt x="12581" y="14478"/>
                  </a:lnTo>
                  <a:lnTo>
                    <a:pt x="12921" y="14235"/>
                  </a:lnTo>
                  <a:lnTo>
                    <a:pt x="13286" y="13943"/>
                  </a:lnTo>
                  <a:lnTo>
                    <a:pt x="13603" y="13651"/>
                  </a:lnTo>
                  <a:lnTo>
                    <a:pt x="13895" y="13334"/>
                  </a:lnTo>
                  <a:lnTo>
                    <a:pt x="14187" y="13018"/>
                  </a:lnTo>
                  <a:lnTo>
                    <a:pt x="14454" y="12702"/>
                  </a:lnTo>
                  <a:lnTo>
                    <a:pt x="14697" y="12361"/>
                  </a:lnTo>
                  <a:lnTo>
                    <a:pt x="14916" y="11996"/>
                  </a:lnTo>
                  <a:lnTo>
                    <a:pt x="15111" y="11631"/>
                  </a:lnTo>
                  <a:lnTo>
                    <a:pt x="15135" y="11631"/>
                  </a:lnTo>
                  <a:lnTo>
                    <a:pt x="15160" y="11582"/>
                  </a:lnTo>
                  <a:lnTo>
                    <a:pt x="15160" y="11534"/>
                  </a:lnTo>
                  <a:lnTo>
                    <a:pt x="15330" y="11096"/>
                  </a:lnTo>
                  <a:lnTo>
                    <a:pt x="15500" y="10658"/>
                  </a:lnTo>
                  <a:lnTo>
                    <a:pt x="15622" y="10195"/>
                  </a:lnTo>
                  <a:lnTo>
                    <a:pt x="15719" y="9733"/>
                  </a:lnTo>
                  <a:lnTo>
                    <a:pt x="15744" y="9709"/>
                  </a:lnTo>
                  <a:lnTo>
                    <a:pt x="15768" y="9684"/>
                  </a:lnTo>
                  <a:lnTo>
                    <a:pt x="15792" y="9636"/>
                  </a:lnTo>
                  <a:lnTo>
                    <a:pt x="15768" y="9611"/>
                  </a:lnTo>
                  <a:lnTo>
                    <a:pt x="15744" y="9563"/>
                  </a:lnTo>
                  <a:lnTo>
                    <a:pt x="15792" y="9174"/>
                  </a:lnTo>
                  <a:lnTo>
                    <a:pt x="15841" y="8760"/>
                  </a:lnTo>
                  <a:lnTo>
                    <a:pt x="15841" y="8371"/>
                  </a:lnTo>
                  <a:lnTo>
                    <a:pt x="15817" y="7957"/>
                  </a:lnTo>
                  <a:lnTo>
                    <a:pt x="15744" y="7105"/>
                  </a:lnTo>
                  <a:lnTo>
                    <a:pt x="15671" y="6667"/>
                  </a:lnTo>
                  <a:lnTo>
                    <a:pt x="15598" y="6254"/>
                  </a:lnTo>
                  <a:lnTo>
                    <a:pt x="15525" y="5840"/>
                  </a:lnTo>
                  <a:lnTo>
                    <a:pt x="15403" y="5426"/>
                  </a:lnTo>
                  <a:lnTo>
                    <a:pt x="15281" y="5013"/>
                  </a:lnTo>
                  <a:lnTo>
                    <a:pt x="15160" y="4623"/>
                  </a:lnTo>
                  <a:lnTo>
                    <a:pt x="14989" y="4234"/>
                  </a:lnTo>
                  <a:lnTo>
                    <a:pt x="14819" y="3845"/>
                  </a:lnTo>
                  <a:lnTo>
                    <a:pt x="14624" y="3480"/>
                  </a:lnTo>
                  <a:lnTo>
                    <a:pt x="14405" y="3115"/>
                  </a:lnTo>
                  <a:lnTo>
                    <a:pt x="14162" y="2774"/>
                  </a:lnTo>
                  <a:lnTo>
                    <a:pt x="13895" y="2458"/>
                  </a:lnTo>
                  <a:lnTo>
                    <a:pt x="13603" y="2141"/>
                  </a:lnTo>
                  <a:lnTo>
                    <a:pt x="13286" y="1849"/>
                  </a:lnTo>
                  <a:lnTo>
                    <a:pt x="12970" y="1582"/>
                  </a:lnTo>
                  <a:lnTo>
                    <a:pt x="12654" y="1363"/>
                  </a:lnTo>
                  <a:lnTo>
                    <a:pt x="12313" y="1144"/>
                  </a:lnTo>
                  <a:lnTo>
                    <a:pt x="11948" y="949"/>
                  </a:lnTo>
                  <a:lnTo>
                    <a:pt x="11607" y="779"/>
                  </a:lnTo>
                  <a:lnTo>
                    <a:pt x="11218" y="609"/>
                  </a:lnTo>
                  <a:lnTo>
                    <a:pt x="10853" y="487"/>
                  </a:lnTo>
                  <a:lnTo>
                    <a:pt x="10464" y="365"/>
                  </a:lnTo>
                  <a:lnTo>
                    <a:pt x="10099" y="268"/>
                  </a:lnTo>
                  <a:lnTo>
                    <a:pt x="9709" y="171"/>
                  </a:lnTo>
                  <a:lnTo>
                    <a:pt x="9320" y="98"/>
                  </a:lnTo>
                  <a:lnTo>
                    <a:pt x="8931" y="49"/>
                  </a:lnTo>
                  <a:lnTo>
                    <a:pt x="8541" y="25"/>
                  </a:lnTo>
                  <a:lnTo>
                    <a:pt x="8152" y="0"/>
                  </a:lnTo>
                  <a:close/>
                </a:path>
              </a:pathLst>
            </a:custGeom>
            <a:solidFill>
              <a:srgbClr val="25212A">
                <a:alpha val="7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Arial"/>
                <a:sym typeface="Arial"/>
              </a:endParaRPr>
            </a:p>
          </p:txBody>
        </p:sp>
      </p:grpSp>
      <p:sp>
        <p:nvSpPr>
          <p:cNvPr id="4" name="角丸四角形 3">
            <a:extLst>
              <a:ext uri="{FF2B5EF4-FFF2-40B4-BE49-F238E27FC236}">
                <a16:creationId xmlns:a16="http://schemas.microsoft.com/office/drawing/2014/main" id="{49CEA620-F282-3D61-9C08-CA7E2992B704}"/>
              </a:ext>
            </a:extLst>
          </p:cNvPr>
          <p:cNvSpPr/>
          <p:nvPr/>
        </p:nvSpPr>
        <p:spPr>
          <a:xfrm>
            <a:off x="897778" y="3439438"/>
            <a:ext cx="6698558" cy="9361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ja-JP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D デジタル 教科書体 NP-R"/>
              <a:ea typeface="UD デジタル 教科書体 NK-R"/>
              <a:cs typeface="+mn-cs"/>
              <a:sym typeface="Arial"/>
            </a:endParaRPr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3AB19101-0AFA-C63D-28C7-BF61FE6A460F}"/>
              </a:ext>
            </a:extLst>
          </p:cNvPr>
          <p:cNvSpPr/>
          <p:nvPr/>
        </p:nvSpPr>
        <p:spPr>
          <a:xfrm>
            <a:off x="281559" y="6102596"/>
            <a:ext cx="8741989" cy="540000"/>
          </a:xfrm>
          <a:prstGeom prst="roundRect">
            <a:avLst/>
          </a:prstGeom>
          <a:solidFill>
            <a:srgbClr val="DEF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/>
                <a:ea typeface="UD デジタル 教科書体 NK-R"/>
                <a:cs typeface="+mn-cs"/>
                <a:sym typeface="Arial"/>
              </a:rPr>
              <a:t>ロールプレイの後、それぞれの立場の感想を伝え合います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6BC40D6-B893-B8B2-0CD3-246CC6BE2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050796"/>
            <a:ext cx="1887862" cy="1089900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86C1B044-995D-BDA7-F5DF-684DEEFAAE1A}"/>
              </a:ext>
            </a:extLst>
          </p:cNvPr>
          <p:cNvSpPr/>
          <p:nvPr/>
        </p:nvSpPr>
        <p:spPr>
          <a:xfrm>
            <a:off x="7011152" y="254000"/>
            <a:ext cx="1773316" cy="656352"/>
          </a:xfrm>
          <a:prstGeom prst="roundRect">
            <a:avLst/>
          </a:prstGeom>
          <a:solidFill>
            <a:srgbClr val="CDE1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1800" dirty="0">
                <a:solidFill>
                  <a:schemeClr val="tx1"/>
                </a:solidFill>
              </a:rPr>
              <a:t>参考</a:t>
            </a:r>
            <a:endParaRPr kumimoji="1" lang="en-US" altLang="ja-JP" sz="1800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（スライド６　ペア用）</a:t>
            </a:r>
          </a:p>
        </p:txBody>
      </p:sp>
    </p:spTree>
    <p:extLst>
      <p:ext uri="{BB962C8B-B14F-4D97-AF65-F5344CB8AC3E}">
        <p14:creationId xmlns:p14="http://schemas.microsoft.com/office/powerpoint/2010/main" val="1858250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 txBox="1">
            <a:spLocks noGrp="1"/>
          </p:cNvSpPr>
          <p:nvPr>
            <p:ph type="title" idx="4294967295"/>
          </p:nvPr>
        </p:nvSpPr>
        <p:spPr>
          <a:xfrm>
            <a:off x="897778" y="254000"/>
            <a:ext cx="8246222" cy="7921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ja-JP" altLang="en-US" dirty="0">
                <a:solidFill>
                  <a:sysClr val="windowText" lastClr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心の天気予報</a:t>
            </a:r>
            <a:endParaRPr dirty="0">
              <a:solidFill>
                <a:sysClr val="windowText" lastClr="000000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095880" y="980728"/>
            <a:ext cx="7927668" cy="84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1" lang="ja-JP" altLang="en-US" sz="3600" dirty="0">
                <a:solidFill>
                  <a:srgbClr val="00B05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最近の気持ちの天気は？</a:t>
            </a:r>
          </a:p>
        </p:txBody>
      </p:sp>
      <p:grpSp>
        <p:nvGrpSpPr>
          <p:cNvPr id="19" name="グループ化 18"/>
          <p:cNvGrpSpPr/>
          <p:nvPr/>
        </p:nvGrpSpPr>
        <p:grpSpPr>
          <a:xfrm>
            <a:off x="555881" y="1166898"/>
            <a:ext cx="540001" cy="540000"/>
            <a:chOff x="647580" y="2276872"/>
            <a:chExt cx="540001" cy="540000"/>
          </a:xfrm>
        </p:grpSpPr>
        <p:sp>
          <p:nvSpPr>
            <p:cNvPr id="23" name="円/楕円 17"/>
            <p:cNvSpPr/>
            <p:nvPr/>
          </p:nvSpPr>
          <p:spPr>
            <a:xfrm>
              <a:off x="647581" y="2276872"/>
              <a:ext cx="540000" cy="54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  <a:sym typeface="Arial"/>
              </a:endParaRPr>
            </a:p>
          </p:txBody>
        </p:sp>
        <p:sp>
          <p:nvSpPr>
            <p:cNvPr id="24" name="Google Shape;312;p38"/>
            <p:cNvSpPr/>
            <p:nvPr/>
          </p:nvSpPr>
          <p:spPr>
            <a:xfrm flipH="1">
              <a:off x="647580" y="2276872"/>
              <a:ext cx="539999" cy="540000"/>
            </a:xfrm>
            <a:custGeom>
              <a:avLst/>
              <a:gdLst/>
              <a:ahLst/>
              <a:cxnLst/>
              <a:rect l="l" t="t" r="r" b="b"/>
              <a:pathLst>
                <a:path w="15842" h="15938" extrusionOk="0">
                  <a:moveTo>
                    <a:pt x="4794" y="7470"/>
                  </a:moveTo>
                  <a:lnTo>
                    <a:pt x="4867" y="7495"/>
                  </a:lnTo>
                  <a:lnTo>
                    <a:pt x="4940" y="7543"/>
                  </a:lnTo>
                  <a:lnTo>
                    <a:pt x="4989" y="7616"/>
                  </a:lnTo>
                  <a:lnTo>
                    <a:pt x="5013" y="7714"/>
                  </a:lnTo>
                  <a:lnTo>
                    <a:pt x="5013" y="7787"/>
                  </a:lnTo>
                  <a:lnTo>
                    <a:pt x="4989" y="7908"/>
                  </a:lnTo>
                  <a:lnTo>
                    <a:pt x="4916" y="7981"/>
                  </a:lnTo>
                  <a:lnTo>
                    <a:pt x="4843" y="8054"/>
                  </a:lnTo>
                  <a:lnTo>
                    <a:pt x="4721" y="8079"/>
                  </a:lnTo>
                  <a:lnTo>
                    <a:pt x="4600" y="8054"/>
                  </a:lnTo>
                  <a:lnTo>
                    <a:pt x="4527" y="7981"/>
                  </a:lnTo>
                  <a:lnTo>
                    <a:pt x="4454" y="7908"/>
                  </a:lnTo>
                  <a:lnTo>
                    <a:pt x="4429" y="7787"/>
                  </a:lnTo>
                  <a:lnTo>
                    <a:pt x="4454" y="7665"/>
                  </a:lnTo>
                  <a:lnTo>
                    <a:pt x="4527" y="7543"/>
                  </a:lnTo>
                  <a:lnTo>
                    <a:pt x="4600" y="7495"/>
                  </a:lnTo>
                  <a:lnTo>
                    <a:pt x="4697" y="7470"/>
                  </a:lnTo>
                  <a:close/>
                  <a:moveTo>
                    <a:pt x="11169" y="7470"/>
                  </a:moveTo>
                  <a:lnTo>
                    <a:pt x="11242" y="7495"/>
                  </a:lnTo>
                  <a:lnTo>
                    <a:pt x="11315" y="7543"/>
                  </a:lnTo>
                  <a:lnTo>
                    <a:pt x="11364" y="7616"/>
                  </a:lnTo>
                  <a:lnTo>
                    <a:pt x="11388" y="7714"/>
                  </a:lnTo>
                  <a:lnTo>
                    <a:pt x="11388" y="7787"/>
                  </a:lnTo>
                  <a:lnTo>
                    <a:pt x="11364" y="7908"/>
                  </a:lnTo>
                  <a:lnTo>
                    <a:pt x="11291" y="7981"/>
                  </a:lnTo>
                  <a:lnTo>
                    <a:pt x="11218" y="8054"/>
                  </a:lnTo>
                  <a:lnTo>
                    <a:pt x="11096" y="8079"/>
                  </a:lnTo>
                  <a:lnTo>
                    <a:pt x="10975" y="8054"/>
                  </a:lnTo>
                  <a:lnTo>
                    <a:pt x="10902" y="7981"/>
                  </a:lnTo>
                  <a:lnTo>
                    <a:pt x="10829" y="7908"/>
                  </a:lnTo>
                  <a:lnTo>
                    <a:pt x="10804" y="7787"/>
                  </a:lnTo>
                  <a:lnTo>
                    <a:pt x="10829" y="7665"/>
                  </a:lnTo>
                  <a:lnTo>
                    <a:pt x="10902" y="7543"/>
                  </a:lnTo>
                  <a:lnTo>
                    <a:pt x="10975" y="7495"/>
                  </a:lnTo>
                  <a:lnTo>
                    <a:pt x="11072" y="7470"/>
                  </a:lnTo>
                  <a:close/>
                  <a:moveTo>
                    <a:pt x="4770" y="7081"/>
                  </a:moveTo>
                  <a:lnTo>
                    <a:pt x="4600" y="7105"/>
                  </a:lnTo>
                  <a:lnTo>
                    <a:pt x="4429" y="7178"/>
                  </a:lnTo>
                  <a:lnTo>
                    <a:pt x="4308" y="7300"/>
                  </a:lnTo>
                  <a:lnTo>
                    <a:pt x="4186" y="7446"/>
                  </a:lnTo>
                  <a:lnTo>
                    <a:pt x="4113" y="7568"/>
                  </a:lnTo>
                  <a:lnTo>
                    <a:pt x="4064" y="7714"/>
                  </a:lnTo>
                  <a:lnTo>
                    <a:pt x="4016" y="7835"/>
                  </a:lnTo>
                  <a:lnTo>
                    <a:pt x="4016" y="7981"/>
                  </a:lnTo>
                  <a:lnTo>
                    <a:pt x="3967" y="8225"/>
                  </a:lnTo>
                  <a:lnTo>
                    <a:pt x="3967" y="8395"/>
                  </a:lnTo>
                  <a:lnTo>
                    <a:pt x="4016" y="8565"/>
                  </a:lnTo>
                  <a:lnTo>
                    <a:pt x="4064" y="8711"/>
                  </a:lnTo>
                  <a:lnTo>
                    <a:pt x="4162" y="8833"/>
                  </a:lnTo>
                  <a:lnTo>
                    <a:pt x="4259" y="8955"/>
                  </a:lnTo>
                  <a:lnTo>
                    <a:pt x="4381" y="9028"/>
                  </a:lnTo>
                  <a:lnTo>
                    <a:pt x="4527" y="9101"/>
                  </a:lnTo>
                  <a:lnTo>
                    <a:pt x="4697" y="9149"/>
                  </a:lnTo>
                  <a:lnTo>
                    <a:pt x="4892" y="9174"/>
                  </a:lnTo>
                  <a:lnTo>
                    <a:pt x="5062" y="9149"/>
                  </a:lnTo>
                  <a:lnTo>
                    <a:pt x="5232" y="9101"/>
                  </a:lnTo>
                  <a:lnTo>
                    <a:pt x="5378" y="9028"/>
                  </a:lnTo>
                  <a:lnTo>
                    <a:pt x="5500" y="8930"/>
                  </a:lnTo>
                  <a:lnTo>
                    <a:pt x="5622" y="8809"/>
                  </a:lnTo>
                  <a:lnTo>
                    <a:pt x="5719" y="8663"/>
                  </a:lnTo>
                  <a:lnTo>
                    <a:pt x="5792" y="8517"/>
                  </a:lnTo>
                  <a:lnTo>
                    <a:pt x="5841" y="8346"/>
                  </a:lnTo>
                  <a:lnTo>
                    <a:pt x="5865" y="8176"/>
                  </a:lnTo>
                  <a:lnTo>
                    <a:pt x="5841" y="8006"/>
                  </a:lnTo>
                  <a:lnTo>
                    <a:pt x="5816" y="7835"/>
                  </a:lnTo>
                  <a:lnTo>
                    <a:pt x="5768" y="7689"/>
                  </a:lnTo>
                  <a:lnTo>
                    <a:pt x="5695" y="7519"/>
                  </a:lnTo>
                  <a:lnTo>
                    <a:pt x="5573" y="7397"/>
                  </a:lnTo>
                  <a:lnTo>
                    <a:pt x="5427" y="7251"/>
                  </a:lnTo>
                  <a:lnTo>
                    <a:pt x="5281" y="7154"/>
                  </a:lnTo>
                  <a:lnTo>
                    <a:pt x="5111" y="7105"/>
                  </a:lnTo>
                  <a:lnTo>
                    <a:pt x="4940" y="7081"/>
                  </a:lnTo>
                  <a:close/>
                  <a:moveTo>
                    <a:pt x="11145" y="7081"/>
                  </a:moveTo>
                  <a:lnTo>
                    <a:pt x="10975" y="7105"/>
                  </a:lnTo>
                  <a:lnTo>
                    <a:pt x="10804" y="7178"/>
                  </a:lnTo>
                  <a:lnTo>
                    <a:pt x="10683" y="7300"/>
                  </a:lnTo>
                  <a:lnTo>
                    <a:pt x="10561" y="7446"/>
                  </a:lnTo>
                  <a:lnTo>
                    <a:pt x="10488" y="7568"/>
                  </a:lnTo>
                  <a:lnTo>
                    <a:pt x="10439" y="7714"/>
                  </a:lnTo>
                  <a:lnTo>
                    <a:pt x="10391" y="7835"/>
                  </a:lnTo>
                  <a:lnTo>
                    <a:pt x="10391" y="7981"/>
                  </a:lnTo>
                  <a:lnTo>
                    <a:pt x="10342" y="8225"/>
                  </a:lnTo>
                  <a:lnTo>
                    <a:pt x="10342" y="8395"/>
                  </a:lnTo>
                  <a:lnTo>
                    <a:pt x="10391" y="8565"/>
                  </a:lnTo>
                  <a:lnTo>
                    <a:pt x="10439" y="8711"/>
                  </a:lnTo>
                  <a:lnTo>
                    <a:pt x="10537" y="8833"/>
                  </a:lnTo>
                  <a:lnTo>
                    <a:pt x="10634" y="8955"/>
                  </a:lnTo>
                  <a:lnTo>
                    <a:pt x="10756" y="9028"/>
                  </a:lnTo>
                  <a:lnTo>
                    <a:pt x="10902" y="9101"/>
                  </a:lnTo>
                  <a:lnTo>
                    <a:pt x="11072" y="9149"/>
                  </a:lnTo>
                  <a:lnTo>
                    <a:pt x="11267" y="9174"/>
                  </a:lnTo>
                  <a:lnTo>
                    <a:pt x="11437" y="9149"/>
                  </a:lnTo>
                  <a:lnTo>
                    <a:pt x="11607" y="9101"/>
                  </a:lnTo>
                  <a:lnTo>
                    <a:pt x="11753" y="9028"/>
                  </a:lnTo>
                  <a:lnTo>
                    <a:pt x="11875" y="8930"/>
                  </a:lnTo>
                  <a:lnTo>
                    <a:pt x="11997" y="8809"/>
                  </a:lnTo>
                  <a:lnTo>
                    <a:pt x="12094" y="8663"/>
                  </a:lnTo>
                  <a:lnTo>
                    <a:pt x="12167" y="8517"/>
                  </a:lnTo>
                  <a:lnTo>
                    <a:pt x="12216" y="8346"/>
                  </a:lnTo>
                  <a:lnTo>
                    <a:pt x="12240" y="8176"/>
                  </a:lnTo>
                  <a:lnTo>
                    <a:pt x="12216" y="8006"/>
                  </a:lnTo>
                  <a:lnTo>
                    <a:pt x="12191" y="7835"/>
                  </a:lnTo>
                  <a:lnTo>
                    <a:pt x="12143" y="7689"/>
                  </a:lnTo>
                  <a:lnTo>
                    <a:pt x="12070" y="7519"/>
                  </a:lnTo>
                  <a:lnTo>
                    <a:pt x="11948" y="7397"/>
                  </a:lnTo>
                  <a:lnTo>
                    <a:pt x="11802" y="7251"/>
                  </a:lnTo>
                  <a:lnTo>
                    <a:pt x="11656" y="7154"/>
                  </a:lnTo>
                  <a:lnTo>
                    <a:pt x="11486" y="7105"/>
                  </a:lnTo>
                  <a:lnTo>
                    <a:pt x="11315" y="7081"/>
                  </a:lnTo>
                  <a:close/>
                  <a:moveTo>
                    <a:pt x="11972" y="10925"/>
                  </a:moveTo>
                  <a:lnTo>
                    <a:pt x="11875" y="10974"/>
                  </a:lnTo>
                  <a:lnTo>
                    <a:pt x="11778" y="11047"/>
                  </a:lnTo>
                  <a:lnTo>
                    <a:pt x="11607" y="11290"/>
                  </a:lnTo>
                  <a:lnTo>
                    <a:pt x="11413" y="11485"/>
                  </a:lnTo>
                  <a:lnTo>
                    <a:pt x="11194" y="11680"/>
                  </a:lnTo>
                  <a:lnTo>
                    <a:pt x="10950" y="11850"/>
                  </a:lnTo>
                  <a:lnTo>
                    <a:pt x="10707" y="11996"/>
                  </a:lnTo>
                  <a:lnTo>
                    <a:pt x="10439" y="12118"/>
                  </a:lnTo>
                  <a:lnTo>
                    <a:pt x="10172" y="12215"/>
                  </a:lnTo>
                  <a:lnTo>
                    <a:pt x="9880" y="12312"/>
                  </a:lnTo>
                  <a:lnTo>
                    <a:pt x="9588" y="12385"/>
                  </a:lnTo>
                  <a:lnTo>
                    <a:pt x="9296" y="12434"/>
                  </a:lnTo>
                  <a:lnTo>
                    <a:pt x="8712" y="12507"/>
                  </a:lnTo>
                  <a:lnTo>
                    <a:pt x="8128" y="12531"/>
                  </a:lnTo>
                  <a:lnTo>
                    <a:pt x="7568" y="12507"/>
                  </a:lnTo>
                  <a:lnTo>
                    <a:pt x="7325" y="12483"/>
                  </a:lnTo>
                  <a:lnTo>
                    <a:pt x="7106" y="12434"/>
                  </a:lnTo>
                  <a:lnTo>
                    <a:pt x="6668" y="12312"/>
                  </a:lnTo>
                  <a:lnTo>
                    <a:pt x="6230" y="12166"/>
                  </a:lnTo>
                  <a:lnTo>
                    <a:pt x="5816" y="11996"/>
                  </a:lnTo>
                  <a:lnTo>
                    <a:pt x="5427" y="11826"/>
                  </a:lnTo>
                  <a:lnTo>
                    <a:pt x="5013" y="11631"/>
                  </a:lnTo>
                  <a:lnTo>
                    <a:pt x="4794" y="11509"/>
                  </a:lnTo>
                  <a:lnTo>
                    <a:pt x="4600" y="11388"/>
                  </a:lnTo>
                  <a:lnTo>
                    <a:pt x="4454" y="11242"/>
                  </a:lnTo>
                  <a:lnTo>
                    <a:pt x="4308" y="11096"/>
                  </a:lnTo>
                  <a:lnTo>
                    <a:pt x="4259" y="11047"/>
                  </a:lnTo>
                  <a:lnTo>
                    <a:pt x="4210" y="11023"/>
                  </a:lnTo>
                  <a:lnTo>
                    <a:pt x="4089" y="11023"/>
                  </a:lnTo>
                  <a:lnTo>
                    <a:pt x="4040" y="11071"/>
                  </a:lnTo>
                  <a:lnTo>
                    <a:pt x="3991" y="11096"/>
                  </a:lnTo>
                  <a:lnTo>
                    <a:pt x="3991" y="11169"/>
                  </a:lnTo>
                  <a:lnTo>
                    <a:pt x="3991" y="11242"/>
                  </a:lnTo>
                  <a:lnTo>
                    <a:pt x="4016" y="11339"/>
                  </a:lnTo>
                  <a:lnTo>
                    <a:pt x="4064" y="11436"/>
                  </a:lnTo>
                  <a:lnTo>
                    <a:pt x="4210" y="11631"/>
                  </a:lnTo>
                  <a:lnTo>
                    <a:pt x="4381" y="11801"/>
                  </a:lnTo>
                  <a:lnTo>
                    <a:pt x="4575" y="11947"/>
                  </a:lnTo>
                  <a:lnTo>
                    <a:pt x="4794" y="12069"/>
                  </a:lnTo>
                  <a:lnTo>
                    <a:pt x="5038" y="12191"/>
                  </a:lnTo>
                  <a:lnTo>
                    <a:pt x="5451" y="12385"/>
                  </a:lnTo>
                  <a:lnTo>
                    <a:pt x="5938" y="12604"/>
                  </a:lnTo>
                  <a:lnTo>
                    <a:pt x="6424" y="12799"/>
                  </a:lnTo>
                  <a:lnTo>
                    <a:pt x="6935" y="12945"/>
                  </a:lnTo>
                  <a:lnTo>
                    <a:pt x="7446" y="13042"/>
                  </a:lnTo>
                  <a:lnTo>
                    <a:pt x="7763" y="13067"/>
                  </a:lnTo>
                  <a:lnTo>
                    <a:pt x="8079" y="13091"/>
                  </a:lnTo>
                  <a:lnTo>
                    <a:pt x="8420" y="13091"/>
                  </a:lnTo>
                  <a:lnTo>
                    <a:pt x="8760" y="13067"/>
                  </a:lnTo>
                  <a:lnTo>
                    <a:pt x="9101" y="13042"/>
                  </a:lnTo>
                  <a:lnTo>
                    <a:pt x="9442" y="12969"/>
                  </a:lnTo>
                  <a:lnTo>
                    <a:pt x="9758" y="12896"/>
                  </a:lnTo>
                  <a:lnTo>
                    <a:pt x="10099" y="12799"/>
                  </a:lnTo>
                  <a:lnTo>
                    <a:pt x="10415" y="12702"/>
                  </a:lnTo>
                  <a:lnTo>
                    <a:pt x="10731" y="12556"/>
                  </a:lnTo>
                  <a:lnTo>
                    <a:pt x="11023" y="12410"/>
                  </a:lnTo>
                  <a:lnTo>
                    <a:pt x="11315" y="12239"/>
                  </a:lnTo>
                  <a:lnTo>
                    <a:pt x="11583" y="12045"/>
                  </a:lnTo>
                  <a:lnTo>
                    <a:pt x="11826" y="11826"/>
                  </a:lnTo>
                  <a:lnTo>
                    <a:pt x="12045" y="11582"/>
                  </a:lnTo>
                  <a:lnTo>
                    <a:pt x="12264" y="11339"/>
                  </a:lnTo>
                  <a:lnTo>
                    <a:pt x="12313" y="11217"/>
                  </a:lnTo>
                  <a:lnTo>
                    <a:pt x="12289" y="11120"/>
                  </a:lnTo>
                  <a:lnTo>
                    <a:pt x="12240" y="11047"/>
                  </a:lnTo>
                  <a:lnTo>
                    <a:pt x="12167" y="10974"/>
                  </a:lnTo>
                  <a:lnTo>
                    <a:pt x="12070" y="10950"/>
                  </a:lnTo>
                  <a:lnTo>
                    <a:pt x="11972" y="10925"/>
                  </a:lnTo>
                  <a:close/>
                  <a:moveTo>
                    <a:pt x="8493" y="682"/>
                  </a:moveTo>
                  <a:lnTo>
                    <a:pt x="8663" y="706"/>
                  </a:lnTo>
                  <a:lnTo>
                    <a:pt x="9101" y="755"/>
                  </a:lnTo>
                  <a:lnTo>
                    <a:pt x="9539" y="803"/>
                  </a:lnTo>
                  <a:lnTo>
                    <a:pt x="10001" y="901"/>
                  </a:lnTo>
                  <a:lnTo>
                    <a:pt x="10439" y="1022"/>
                  </a:lnTo>
                  <a:lnTo>
                    <a:pt x="10780" y="1120"/>
                  </a:lnTo>
                  <a:lnTo>
                    <a:pt x="11121" y="1241"/>
                  </a:lnTo>
                  <a:lnTo>
                    <a:pt x="11437" y="1411"/>
                  </a:lnTo>
                  <a:lnTo>
                    <a:pt x="11753" y="1557"/>
                  </a:lnTo>
                  <a:lnTo>
                    <a:pt x="11753" y="1582"/>
                  </a:lnTo>
                  <a:lnTo>
                    <a:pt x="11729" y="1655"/>
                  </a:lnTo>
                  <a:lnTo>
                    <a:pt x="11729" y="1752"/>
                  </a:lnTo>
                  <a:lnTo>
                    <a:pt x="11753" y="1801"/>
                  </a:lnTo>
                  <a:lnTo>
                    <a:pt x="11826" y="1825"/>
                  </a:lnTo>
                  <a:lnTo>
                    <a:pt x="11899" y="1825"/>
                  </a:lnTo>
                  <a:lnTo>
                    <a:pt x="11948" y="1776"/>
                  </a:lnTo>
                  <a:lnTo>
                    <a:pt x="11972" y="1752"/>
                  </a:lnTo>
                  <a:lnTo>
                    <a:pt x="11997" y="1752"/>
                  </a:lnTo>
                  <a:lnTo>
                    <a:pt x="11997" y="1728"/>
                  </a:lnTo>
                  <a:lnTo>
                    <a:pt x="12021" y="1728"/>
                  </a:lnTo>
                  <a:lnTo>
                    <a:pt x="12143" y="1801"/>
                  </a:lnTo>
                  <a:lnTo>
                    <a:pt x="12094" y="1874"/>
                  </a:lnTo>
                  <a:lnTo>
                    <a:pt x="12094" y="1947"/>
                  </a:lnTo>
                  <a:lnTo>
                    <a:pt x="12094" y="1995"/>
                  </a:lnTo>
                  <a:lnTo>
                    <a:pt x="12143" y="2020"/>
                  </a:lnTo>
                  <a:lnTo>
                    <a:pt x="12167" y="2044"/>
                  </a:lnTo>
                  <a:lnTo>
                    <a:pt x="12216" y="2020"/>
                  </a:lnTo>
                  <a:lnTo>
                    <a:pt x="12240" y="1995"/>
                  </a:lnTo>
                  <a:lnTo>
                    <a:pt x="12313" y="1922"/>
                  </a:lnTo>
                  <a:lnTo>
                    <a:pt x="12337" y="1922"/>
                  </a:lnTo>
                  <a:lnTo>
                    <a:pt x="12532" y="2068"/>
                  </a:lnTo>
                  <a:lnTo>
                    <a:pt x="12483" y="2190"/>
                  </a:lnTo>
                  <a:lnTo>
                    <a:pt x="12483" y="2239"/>
                  </a:lnTo>
                  <a:lnTo>
                    <a:pt x="12508" y="2336"/>
                  </a:lnTo>
                  <a:lnTo>
                    <a:pt x="12532" y="2385"/>
                  </a:lnTo>
                  <a:lnTo>
                    <a:pt x="12556" y="2409"/>
                  </a:lnTo>
                  <a:lnTo>
                    <a:pt x="12581" y="2409"/>
                  </a:lnTo>
                  <a:lnTo>
                    <a:pt x="12629" y="2385"/>
                  </a:lnTo>
                  <a:lnTo>
                    <a:pt x="12678" y="2360"/>
                  </a:lnTo>
                  <a:lnTo>
                    <a:pt x="12751" y="2287"/>
                  </a:lnTo>
                  <a:lnTo>
                    <a:pt x="12775" y="2239"/>
                  </a:lnTo>
                  <a:lnTo>
                    <a:pt x="12970" y="2409"/>
                  </a:lnTo>
                  <a:lnTo>
                    <a:pt x="12873" y="2531"/>
                  </a:lnTo>
                  <a:lnTo>
                    <a:pt x="12848" y="2604"/>
                  </a:lnTo>
                  <a:lnTo>
                    <a:pt x="12824" y="2677"/>
                  </a:lnTo>
                  <a:lnTo>
                    <a:pt x="12824" y="2725"/>
                  </a:lnTo>
                  <a:lnTo>
                    <a:pt x="12873" y="2750"/>
                  </a:lnTo>
                  <a:lnTo>
                    <a:pt x="12921" y="2774"/>
                  </a:lnTo>
                  <a:lnTo>
                    <a:pt x="12946" y="2774"/>
                  </a:lnTo>
                  <a:lnTo>
                    <a:pt x="13067" y="2701"/>
                  </a:lnTo>
                  <a:lnTo>
                    <a:pt x="13189" y="2604"/>
                  </a:lnTo>
                  <a:lnTo>
                    <a:pt x="13311" y="2725"/>
                  </a:lnTo>
                  <a:lnTo>
                    <a:pt x="13384" y="2823"/>
                  </a:lnTo>
                  <a:lnTo>
                    <a:pt x="13262" y="3017"/>
                  </a:lnTo>
                  <a:lnTo>
                    <a:pt x="13213" y="3066"/>
                  </a:lnTo>
                  <a:lnTo>
                    <a:pt x="13189" y="3163"/>
                  </a:lnTo>
                  <a:lnTo>
                    <a:pt x="13165" y="3236"/>
                  </a:lnTo>
                  <a:lnTo>
                    <a:pt x="13189" y="3285"/>
                  </a:lnTo>
                  <a:lnTo>
                    <a:pt x="13238" y="3309"/>
                  </a:lnTo>
                  <a:lnTo>
                    <a:pt x="13335" y="3285"/>
                  </a:lnTo>
                  <a:lnTo>
                    <a:pt x="13408" y="3236"/>
                  </a:lnTo>
                  <a:lnTo>
                    <a:pt x="13554" y="3115"/>
                  </a:lnTo>
                  <a:lnTo>
                    <a:pt x="13578" y="3042"/>
                  </a:lnTo>
                  <a:lnTo>
                    <a:pt x="13773" y="3309"/>
                  </a:lnTo>
                  <a:lnTo>
                    <a:pt x="13676" y="3407"/>
                  </a:lnTo>
                  <a:lnTo>
                    <a:pt x="13554" y="3504"/>
                  </a:lnTo>
                  <a:lnTo>
                    <a:pt x="13505" y="3577"/>
                  </a:lnTo>
                  <a:lnTo>
                    <a:pt x="13481" y="3650"/>
                  </a:lnTo>
                  <a:lnTo>
                    <a:pt x="13481" y="3699"/>
                  </a:lnTo>
                  <a:lnTo>
                    <a:pt x="13505" y="3723"/>
                  </a:lnTo>
                  <a:lnTo>
                    <a:pt x="13603" y="3747"/>
                  </a:lnTo>
                  <a:lnTo>
                    <a:pt x="13700" y="3723"/>
                  </a:lnTo>
                  <a:lnTo>
                    <a:pt x="13773" y="3674"/>
                  </a:lnTo>
                  <a:lnTo>
                    <a:pt x="13870" y="3626"/>
                  </a:lnTo>
                  <a:lnTo>
                    <a:pt x="13968" y="3577"/>
                  </a:lnTo>
                  <a:lnTo>
                    <a:pt x="14162" y="3918"/>
                  </a:lnTo>
                  <a:lnTo>
                    <a:pt x="14065" y="3991"/>
                  </a:lnTo>
                  <a:lnTo>
                    <a:pt x="13870" y="4161"/>
                  </a:lnTo>
                  <a:lnTo>
                    <a:pt x="13773" y="4234"/>
                  </a:lnTo>
                  <a:lnTo>
                    <a:pt x="13700" y="4331"/>
                  </a:lnTo>
                  <a:lnTo>
                    <a:pt x="13700" y="4356"/>
                  </a:lnTo>
                  <a:lnTo>
                    <a:pt x="13724" y="4380"/>
                  </a:lnTo>
                  <a:lnTo>
                    <a:pt x="13846" y="4380"/>
                  </a:lnTo>
                  <a:lnTo>
                    <a:pt x="13943" y="4356"/>
                  </a:lnTo>
                  <a:lnTo>
                    <a:pt x="14065" y="4307"/>
                  </a:lnTo>
                  <a:lnTo>
                    <a:pt x="14162" y="4234"/>
                  </a:lnTo>
                  <a:lnTo>
                    <a:pt x="14284" y="4161"/>
                  </a:lnTo>
                  <a:lnTo>
                    <a:pt x="14503" y="4696"/>
                  </a:lnTo>
                  <a:lnTo>
                    <a:pt x="14332" y="4769"/>
                  </a:lnTo>
                  <a:lnTo>
                    <a:pt x="14211" y="4842"/>
                  </a:lnTo>
                  <a:lnTo>
                    <a:pt x="14065" y="4940"/>
                  </a:lnTo>
                  <a:lnTo>
                    <a:pt x="13968" y="5061"/>
                  </a:lnTo>
                  <a:lnTo>
                    <a:pt x="13919" y="5134"/>
                  </a:lnTo>
                  <a:lnTo>
                    <a:pt x="13895" y="5207"/>
                  </a:lnTo>
                  <a:lnTo>
                    <a:pt x="13895" y="5256"/>
                  </a:lnTo>
                  <a:lnTo>
                    <a:pt x="13919" y="5280"/>
                  </a:lnTo>
                  <a:lnTo>
                    <a:pt x="13968" y="5305"/>
                  </a:lnTo>
                  <a:lnTo>
                    <a:pt x="14016" y="5305"/>
                  </a:lnTo>
                  <a:lnTo>
                    <a:pt x="14114" y="5256"/>
                  </a:lnTo>
                  <a:lnTo>
                    <a:pt x="14235" y="5183"/>
                  </a:lnTo>
                  <a:lnTo>
                    <a:pt x="14551" y="5037"/>
                  </a:lnTo>
                  <a:lnTo>
                    <a:pt x="14600" y="5013"/>
                  </a:lnTo>
                  <a:lnTo>
                    <a:pt x="14770" y="5524"/>
                  </a:lnTo>
                  <a:lnTo>
                    <a:pt x="14430" y="5670"/>
                  </a:lnTo>
                  <a:lnTo>
                    <a:pt x="14162" y="5791"/>
                  </a:lnTo>
                  <a:lnTo>
                    <a:pt x="13919" y="5937"/>
                  </a:lnTo>
                  <a:lnTo>
                    <a:pt x="13919" y="5986"/>
                  </a:lnTo>
                  <a:lnTo>
                    <a:pt x="13943" y="6010"/>
                  </a:lnTo>
                  <a:lnTo>
                    <a:pt x="14089" y="6035"/>
                  </a:lnTo>
                  <a:lnTo>
                    <a:pt x="14235" y="6059"/>
                  </a:lnTo>
                  <a:lnTo>
                    <a:pt x="14381" y="6035"/>
                  </a:lnTo>
                  <a:lnTo>
                    <a:pt x="14527" y="6010"/>
                  </a:lnTo>
                  <a:lnTo>
                    <a:pt x="14843" y="5889"/>
                  </a:lnTo>
                  <a:lnTo>
                    <a:pt x="14965" y="6424"/>
                  </a:lnTo>
                  <a:lnTo>
                    <a:pt x="14795" y="6497"/>
                  </a:lnTo>
                  <a:lnTo>
                    <a:pt x="14405" y="6619"/>
                  </a:lnTo>
                  <a:lnTo>
                    <a:pt x="14041" y="6740"/>
                  </a:lnTo>
                  <a:lnTo>
                    <a:pt x="13992" y="6789"/>
                  </a:lnTo>
                  <a:lnTo>
                    <a:pt x="13992" y="6813"/>
                  </a:lnTo>
                  <a:lnTo>
                    <a:pt x="13992" y="6862"/>
                  </a:lnTo>
                  <a:lnTo>
                    <a:pt x="14041" y="6886"/>
                  </a:lnTo>
                  <a:lnTo>
                    <a:pt x="14235" y="6886"/>
                  </a:lnTo>
                  <a:lnTo>
                    <a:pt x="14430" y="6862"/>
                  </a:lnTo>
                  <a:lnTo>
                    <a:pt x="14795" y="6813"/>
                  </a:lnTo>
                  <a:lnTo>
                    <a:pt x="15038" y="6740"/>
                  </a:lnTo>
                  <a:lnTo>
                    <a:pt x="15111" y="7178"/>
                  </a:lnTo>
                  <a:lnTo>
                    <a:pt x="14843" y="7227"/>
                  </a:lnTo>
                  <a:lnTo>
                    <a:pt x="14430" y="7349"/>
                  </a:lnTo>
                  <a:lnTo>
                    <a:pt x="14235" y="7422"/>
                  </a:lnTo>
                  <a:lnTo>
                    <a:pt x="14065" y="7543"/>
                  </a:lnTo>
                  <a:lnTo>
                    <a:pt x="14041" y="7592"/>
                  </a:lnTo>
                  <a:lnTo>
                    <a:pt x="14041" y="7665"/>
                  </a:lnTo>
                  <a:lnTo>
                    <a:pt x="14089" y="7714"/>
                  </a:lnTo>
                  <a:lnTo>
                    <a:pt x="14138" y="7738"/>
                  </a:lnTo>
                  <a:lnTo>
                    <a:pt x="14357" y="7714"/>
                  </a:lnTo>
                  <a:lnTo>
                    <a:pt x="14551" y="7665"/>
                  </a:lnTo>
                  <a:lnTo>
                    <a:pt x="14941" y="7568"/>
                  </a:lnTo>
                  <a:lnTo>
                    <a:pt x="15135" y="7519"/>
                  </a:lnTo>
                  <a:lnTo>
                    <a:pt x="15184" y="7981"/>
                  </a:lnTo>
                  <a:lnTo>
                    <a:pt x="14868" y="8030"/>
                  </a:lnTo>
                  <a:lnTo>
                    <a:pt x="14624" y="8054"/>
                  </a:lnTo>
                  <a:lnTo>
                    <a:pt x="14381" y="8079"/>
                  </a:lnTo>
                  <a:lnTo>
                    <a:pt x="14235" y="8103"/>
                  </a:lnTo>
                  <a:lnTo>
                    <a:pt x="14138" y="8152"/>
                  </a:lnTo>
                  <a:lnTo>
                    <a:pt x="14016" y="8200"/>
                  </a:lnTo>
                  <a:lnTo>
                    <a:pt x="13943" y="8298"/>
                  </a:lnTo>
                  <a:lnTo>
                    <a:pt x="13919" y="8322"/>
                  </a:lnTo>
                  <a:lnTo>
                    <a:pt x="13919" y="8346"/>
                  </a:lnTo>
                  <a:lnTo>
                    <a:pt x="13943" y="8395"/>
                  </a:lnTo>
                  <a:lnTo>
                    <a:pt x="13968" y="8395"/>
                  </a:lnTo>
                  <a:lnTo>
                    <a:pt x="14089" y="8419"/>
                  </a:lnTo>
                  <a:lnTo>
                    <a:pt x="14211" y="8444"/>
                  </a:lnTo>
                  <a:lnTo>
                    <a:pt x="14478" y="8444"/>
                  </a:lnTo>
                  <a:lnTo>
                    <a:pt x="14989" y="8395"/>
                  </a:lnTo>
                  <a:lnTo>
                    <a:pt x="15208" y="8395"/>
                  </a:lnTo>
                  <a:lnTo>
                    <a:pt x="15208" y="8857"/>
                  </a:lnTo>
                  <a:lnTo>
                    <a:pt x="14722" y="8882"/>
                  </a:lnTo>
                  <a:lnTo>
                    <a:pt x="14503" y="8882"/>
                  </a:lnTo>
                  <a:lnTo>
                    <a:pt x="14284" y="8906"/>
                  </a:lnTo>
                  <a:lnTo>
                    <a:pt x="14065" y="8955"/>
                  </a:lnTo>
                  <a:lnTo>
                    <a:pt x="13968" y="8979"/>
                  </a:lnTo>
                  <a:lnTo>
                    <a:pt x="13870" y="9028"/>
                  </a:lnTo>
                  <a:lnTo>
                    <a:pt x="13870" y="9052"/>
                  </a:lnTo>
                  <a:lnTo>
                    <a:pt x="13870" y="9076"/>
                  </a:lnTo>
                  <a:lnTo>
                    <a:pt x="13968" y="9125"/>
                  </a:lnTo>
                  <a:lnTo>
                    <a:pt x="14065" y="9174"/>
                  </a:lnTo>
                  <a:lnTo>
                    <a:pt x="14284" y="9222"/>
                  </a:lnTo>
                  <a:lnTo>
                    <a:pt x="14722" y="9222"/>
                  </a:lnTo>
                  <a:lnTo>
                    <a:pt x="14941" y="9247"/>
                  </a:lnTo>
                  <a:lnTo>
                    <a:pt x="15184" y="9247"/>
                  </a:lnTo>
                  <a:lnTo>
                    <a:pt x="15160" y="9465"/>
                  </a:lnTo>
                  <a:lnTo>
                    <a:pt x="14965" y="9514"/>
                  </a:lnTo>
                  <a:lnTo>
                    <a:pt x="14722" y="9563"/>
                  </a:lnTo>
                  <a:lnTo>
                    <a:pt x="14503" y="9660"/>
                  </a:lnTo>
                  <a:lnTo>
                    <a:pt x="14260" y="9757"/>
                  </a:lnTo>
                  <a:lnTo>
                    <a:pt x="14041" y="9879"/>
                  </a:lnTo>
                  <a:lnTo>
                    <a:pt x="14016" y="9903"/>
                  </a:lnTo>
                  <a:lnTo>
                    <a:pt x="14016" y="9952"/>
                  </a:lnTo>
                  <a:lnTo>
                    <a:pt x="14041" y="9976"/>
                  </a:lnTo>
                  <a:lnTo>
                    <a:pt x="14089" y="9976"/>
                  </a:lnTo>
                  <a:lnTo>
                    <a:pt x="14308" y="10001"/>
                  </a:lnTo>
                  <a:lnTo>
                    <a:pt x="14527" y="9976"/>
                  </a:lnTo>
                  <a:lnTo>
                    <a:pt x="14965" y="9903"/>
                  </a:lnTo>
                  <a:lnTo>
                    <a:pt x="15087" y="9879"/>
                  </a:lnTo>
                  <a:lnTo>
                    <a:pt x="14989" y="10390"/>
                  </a:lnTo>
                  <a:lnTo>
                    <a:pt x="14527" y="10463"/>
                  </a:lnTo>
                  <a:lnTo>
                    <a:pt x="14357" y="10487"/>
                  </a:lnTo>
                  <a:lnTo>
                    <a:pt x="14162" y="10512"/>
                  </a:lnTo>
                  <a:lnTo>
                    <a:pt x="13992" y="10560"/>
                  </a:lnTo>
                  <a:lnTo>
                    <a:pt x="13919" y="10609"/>
                  </a:lnTo>
                  <a:lnTo>
                    <a:pt x="13870" y="10682"/>
                  </a:lnTo>
                  <a:lnTo>
                    <a:pt x="13846" y="10731"/>
                  </a:lnTo>
                  <a:lnTo>
                    <a:pt x="13846" y="10804"/>
                  </a:lnTo>
                  <a:lnTo>
                    <a:pt x="13870" y="10852"/>
                  </a:lnTo>
                  <a:lnTo>
                    <a:pt x="13919" y="10901"/>
                  </a:lnTo>
                  <a:lnTo>
                    <a:pt x="13992" y="10925"/>
                  </a:lnTo>
                  <a:lnTo>
                    <a:pt x="14065" y="10950"/>
                  </a:lnTo>
                  <a:lnTo>
                    <a:pt x="14235" y="10950"/>
                  </a:lnTo>
                  <a:lnTo>
                    <a:pt x="14600" y="10901"/>
                  </a:lnTo>
                  <a:lnTo>
                    <a:pt x="14819" y="10877"/>
                  </a:lnTo>
                  <a:lnTo>
                    <a:pt x="14819" y="10877"/>
                  </a:lnTo>
                  <a:lnTo>
                    <a:pt x="14624" y="11339"/>
                  </a:lnTo>
                  <a:lnTo>
                    <a:pt x="14478" y="11339"/>
                  </a:lnTo>
                  <a:lnTo>
                    <a:pt x="14308" y="11315"/>
                  </a:lnTo>
                  <a:lnTo>
                    <a:pt x="14114" y="11339"/>
                  </a:lnTo>
                  <a:lnTo>
                    <a:pt x="13919" y="11363"/>
                  </a:lnTo>
                  <a:lnTo>
                    <a:pt x="13749" y="11436"/>
                  </a:lnTo>
                  <a:lnTo>
                    <a:pt x="13724" y="11461"/>
                  </a:lnTo>
                  <a:lnTo>
                    <a:pt x="13749" y="11485"/>
                  </a:lnTo>
                  <a:lnTo>
                    <a:pt x="13919" y="11558"/>
                  </a:lnTo>
                  <a:lnTo>
                    <a:pt x="14089" y="11607"/>
                  </a:lnTo>
                  <a:lnTo>
                    <a:pt x="14430" y="11655"/>
                  </a:lnTo>
                  <a:lnTo>
                    <a:pt x="14454" y="11655"/>
                  </a:lnTo>
                  <a:lnTo>
                    <a:pt x="14211" y="12069"/>
                  </a:lnTo>
                  <a:lnTo>
                    <a:pt x="13968" y="12069"/>
                  </a:lnTo>
                  <a:lnTo>
                    <a:pt x="13724" y="12093"/>
                  </a:lnTo>
                  <a:lnTo>
                    <a:pt x="13603" y="12069"/>
                  </a:lnTo>
                  <a:lnTo>
                    <a:pt x="13481" y="12045"/>
                  </a:lnTo>
                  <a:lnTo>
                    <a:pt x="13335" y="12020"/>
                  </a:lnTo>
                  <a:lnTo>
                    <a:pt x="13213" y="12020"/>
                  </a:lnTo>
                  <a:lnTo>
                    <a:pt x="13189" y="12045"/>
                  </a:lnTo>
                  <a:lnTo>
                    <a:pt x="13189" y="12069"/>
                  </a:lnTo>
                  <a:lnTo>
                    <a:pt x="13189" y="12166"/>
                  </a:lnTo>
                  <a:lnTo>
                    <a:pt x="13238" y="12239"/>
                  </a:lnTo>
                  <a:lnTo>
                    <a:pt x="13311" y="12312"/>
                  </a:lnTo>
                  <a:lnTo>
                    <a:pt x="13408" y="12361"/>
                  </a:lnTo>
                  <a:lnTo>
                    <a:pt x="13530" y="12385"/>
                  </a:lnTo>
                  <a:lnTo>
                    <a:pt x="13651" y="12410"/>
                  </a:lnTo>
                  <a:lnTo>
                    <a:pt x="13943" y="12434"/>
                  </a:lnTo>
                  <a:lnTo>
                    <a:pt x="13603" y="12823"/>
                  </a:lnTo>
                  <a:lnTo>
                    <a:pt x="13067" y="12726"/>
                  </a:lnTo>
                  <a:lnTo>
                    <a:pt x="12848" y="12677"/>
                  </a:lnTo>
                  <a:lnTo>
                    <a:pt x="12727" y="12677"/>
                  </a:lnTo>
                  <a:lnTo>
                    <a:pt x="12629" y="12702"/>
                  </a:lnTo>
                  <a:lnTo>
                    <a:pt x="12605" y="12726"/>
                  </a:lnTo>
                  <a:lnTo>
                    <a:pt x="12605" y="12775"/>
                  </a:lnTo>
                  <a:lnTo>
                    <a:pt x="12629" y="12848"/>
                  </a:lnTo>
                  <a:lnTo>
                    <a:pt x="12678" y="12921"/>
                  </a:lnTo>
                  <a:lnTo>
                    <a:pt x="12751" y="12969"/>
                  </a:lnTo>
                  <a:lnTo>
                    <a:pt x="12824" y="13018"/>
                  </a:lnTo>
                  <a:lnTo>
                    <a:pt x="13043" y="13115"/>
                  </a:lnTo>
                  <a:lnTo>
                    <a:pt x="13262" y="13164"/>
                  </a:lnTo>
                  <a:lnTo>
                    <a:pt x="13116" y="13286"/>
                  </a:lnTo>
                  <a:lnTo>
                    <a:pt x="13067" y="13286"/>
                  </a:lnTo>
                  <a:lnTo>
                    <a:pt x="12605" y="13261"/>
                  </a:lnTo>
                  <a:lnTo>
                    <a:pt x="12362" y="13213"/>
                  </a:lnTo>
                  <a:lnTo>
                    <a:pt x="12240" y="13188"/>
                  </a:lnTo>
                  <a:lnTo>
                    <a:pt x="12094" y="13188"/>
                  </a:lnTo>
                  <a:lnTo>
                    <a:pt x="12021" y="13213"/>
                  </a:lnTo>
                  <a:lnTo>
                    <a:pt x="11997" y="13261"/>
                  </a:lnTo>
                  <a:lnTo>
                    <a:pt x="11972" y="13334"/>
                  </a:lnTo>
                  <a:lnTo>
                    <a:pt x="12021" y="13383"/>
                  </a:lnTo>
                  <a:lnTo>
                    <a:pt x="12143" y="13505"/>
                  </a:lnTo>
                  <a:lnTo>
                    <a:pt x="12289" y="13578"/>
                  </a:lnTo>
                  <a:lnTo>
                    <a:pt x="12483" y="13626"/>
                  </a:lnTo>
                  <a:lnTo>
                    <a:pt x="12654" y="13651"/>
                  </a:lnTo>
                  <a:lnTo>
                    <a:pt x="12240" y="13943"/>
                  </a:lnTo>
                  <a:lnTo>
                    <a:pt x="12143" y="13918"/>
                  </a:lnTo>
                  <a:lnTo>
                    <a:pt x="11680" y="13821"/>
                  </a:lnTo>
                  <a:lnTo>
                    <a:pt x="11461" y="13772"/>
                  </a:lnTo>
                  <a:lnTo>
                    <a:pt x="11267" y="13724"/>
                  </a:lnTo>
                  <a:lnTo>
                    <a:pt x="11218" y="13748"/>
                  </a:lnTo>
                  <a:lnTo>
                    <a:pt x="11218" y="13821"/>
                  </a:lnTo>
                  <a:lnTo>
                    <a:pt x="11242" y="13894"/>
                  </a:lnTo>
                  <a:lnTo>
                    <a:pt x="11315" y="13967"/>
                  </a:lnTo>
                  <a:lnTo>
                    <a:pt x="11437" y="14064"/>
                  </a:lnTo>
                  <a:lnTo>
                    <a:pt x="11607" y="14137"/>
                  </a:lnTo>
                  <a:lnTo>
                    <a:pt x="11802" y="14210"/>
                  </a:lnTo>
                  <a:lnTo>
                    <a:pt x="11437" y="14381"/>
                  </a:lnTo>
                  <a:lnTo>
                    <a:pt x="11388" y="14332"/>
                  </a:lnTo>
                  <a:lnTo>
                    <a:pt x="11315" y="14308"/>
                  </a:lnTo>
                  <a:lnTo>
                    <a:pt x="11194" y="14259"/>
                  </a:lnTo>
                  <a:lnTo>
                    <a:pt x="10902" y="14235"/>
                  </a:lnTo>
                  <a:lnTo>
                    <a:pt x="10634" y="14210"/>
                  </a:lnTo>
                  <a:lnTo>
                    <a:pt x="10512" y="14210"/>
                  </a:lnTo>
                  <a:lnTo>
                    <a:pt x="10391" y="14235"/>
                  </a:lnTo>
                  <a:lnTo>
                    <a:pt x="10366" y="14235"/>
                  </a:lnTo>
                  <a:lnTo>
                    <a:pt x="10366" y="14283"/>
                  </a:lnTo>
                  <a:lnTo>
                    <a:pt x="10366" y="14332"/>
                  </a:lnTo>
                  <a:lnTo>
                    <a:pt x="10391" y="14381"/>
                  </a:lnTo>
                  <a:lnTo>
                    <a:pt x="10488" y="14478"/>
                  </a:lnTo>
                  <a:lnTo>
                    <a:pt x="10610" y="14551"/>
                  </a:lnTo>
                  <a:lnTo>
                    <a:pt x="10731" y="14575"/>
                  </a:lnTo>
                  <a:lnTo>
                    <a:pt x="10877" y="14624"/>
                  </a:lnTo>
                  <a:lnTo>
                    <a:pt x="10512" y="14746"/>
                  </a:lnTo>
                  <a:lnTo>
                    <a:pt x="10318" y="14673"/>
                  </a:lnTo>
                  <a:lnTo>
                    <a:pt x="10123" y="14624"/>
                  </a:lnTo>
                  <a:lnTo>
                    <a:pt x="9904" y="14600"/>
                  </a:lnTo>
                  <a:lnTo>
                    <a:pt x="9807" y="14600"/>
                  </a:lnTo>
                  <a:lnTo>
                    <a:pt x="9709" y="14648"/>
                  </a:lnTo>
                  <a:lnTo>
                    <a:pt x="9661" y="14673"/>
                  </a:lnTo>
                  <a:lnTo>
                    <a:pt x="9685" y="14721"/>
                  </a:lnTo>
                  <a:lnTo>
                    <a:pt x="9734" y="14794"/>
                  </a:lnTo>
                  <a:lnTo>
                    <a:pt x="9807" y="14843"/>
                  </a:lnTo>
                  <a:lnTo>
                    <a:pt x="9928" y="14916"/>
                  </a:lnTo>
                  <a:lnTo>
                    <a:pt x="9612" y="14989"/>
                  </a:lnTo>
                  <a:lnTo>
                    <a:pt x="9588" y="14940"/>
                  </a:lnTo>
                  <a:lnTo>
                    <a:pt x="9539" y="14916"/>
                  </a:lnTo>
                  <a:lnTo>
                    <a:pt x="9417" y="14867"/>
                  </a:lnTo>
                  <a:lnTo>
                    <a:pt x="9223" y="14843"/>
                  </a:lnTo>
                  <a:lnTo>
                    <a:pt x="9150" y="14843"/>
                  </a:lnTo>
                  <a:lnTo>
                    <a:pt x="9052" y="14867"/>
                  </a:lnTo>
                  <a:lnTo>
                    <a:pt x="9004" y="14916"/>
                  </a:lnTo>
                  <a:lnTo>
                    <a:pt x="8979" y="14965"/>
                  </a:lnTo>
                  <a:lnTo>
                    <a:pt x="8979" y="15013"/>
                  </a:lnTo>
                  <a:lnTo>
                    <a:pt x="9004" y="15062"/>
                  </a:lnTo>
                  <a:lnTo>
                    <a:pt x="9004" y="15086"/>
                  </a:lnTo>
                  <a:lnTo>
                    <a:pt x="8663" y="15135"/>
                  </a:lnTo>
                  <a:lnTo>
                    <a:pt x="8298" y="15159"/>
                  </a:lnTo>
                  <a:lnTo>
                    <a:pt x="7227" y="15159"/>
                  </a:lnTo>
                  <a:lnTo>
                    <a:pt x="6862" y="15111"/>
                  </a:lnTo>
                  <a:lnTo>
                    <a:pt x="6497" y="15062"/>
                  </a:lnTo>
                  <a:lnTo>
                    <a:pt x="6157" y="14989"/>
                  </a:lnTo>
                  <a:lnTo>
                    <a:pt x="5816" y="14916"/>
                  </a:lnTo>
                  <a:lnTo>
                    <a:pt x="5451" y="14819"/>
                  </a:lnTo>
                  <a:lnTo>
                    <a:pt x="5135" y="14697"/>
                  </a:lnTo>
                  <a:lnTo>
                    <a:pt x="4794" y="14575"/>
                  </a:lnTo>
                  <a:lnTo>
                    <a:pt x="4478" y="14405"/>
                  </a:lnTo>
                  <a:lnTo>
                    <a:pt x="4162" y="14259"/>
                  </a:lnTo>
                  <a:lnTo>
                    <a:pt x="3845" y="14064"/>
                  </a:lnTo>
                  <a:lnTo>
                    <a:pt x="3553" y="13870"/>
                  </a:lnTo>
                  <a:lnTo>
                    <a:pt x="3286" y="13675"/>
                  </a:lnTo>
                  <a:lnTo>
                    <a:pt x="3018" y="13456"/>
                  </a:lnTo>
                  <a:lnTo>
                    <a:pt x="2775" y="13237"/>
                  </a:lnTo>
                  <a:lnTo>
                    <a:pt x="2531" y="12994"/>
                  </a:lnTo>
                  <a:lnTo>
                    <a:pt x="2312" y="12775"/>
                  </a:lnTo>
                  <a:lnTo>
                    <a:pt x="2118" y="12507"/>
                  </a:lnTo>
                  <a:lnTo>
                    <a:pt x="1899" y="12239"/>
                  </a:lnTo>
                  <a:lnTo>
                    <a:pt x="1728" y="11972"/>
                  </a:lnTo>
                  <a:lnTo>
                    <a:pt x="1558" y="11704"/>
                  </a:lnTo>
                  <a:lnTo>
                    <a:pt x="1412" y="11412"/>
                  </a:lnTo>
                  <a:lnTo>
                    <a:pt x="1266" y="11120"/>
                  </a:lnTo>
                  <a:lnTo>
                    <a:pt x="1144" y="10828"/>
                  </a:lnTo>
                  <a:lnTo>
                    <a:pt x="1047" y="10512"/>
                  </a:lnTo>
                  <a:lnTo>
                    <a:pt x="950" y="10195"/>
                  </a:lnTo>
                  <a:lnTo>
                    <a:pt x="877" y="9879"/>
                  </a:lnTo>
                  <a:lnTo>
                    <a:pt x="828" y="9538"/>
                  </a:lnTo>
                  <a:lnTo>
                    <a:pt x="779" y="9003"/>
                  </a:lnTo>
                  <a:lnTo>
                    <a:pt x="755" y="8468"/>
                  </a:lnTo>
                  <a:lnTo>
                    <a:pt x="755" y="7933"/>
                  </a:lnTo>
                  <a:lnTo>
                    <a:pt x="779" y="7397"/>
                  </a:lnTo>
                  <a:lnTo>
                    <a:pt x="852" y="6862"/>
                  </a:lnTo>
                  <a:lnTo>
                    <a:pt x="950" y="6351"/>
                  </a:lnTo>
                  <a:lnTo>
                    <a:pt x="1096" y="5840"/>
                  </a:lnTo>
                  <a:lnTo>
                    <a:pt x="1266" y="5353"/>
                  </a:lnTo>
                  <a:lnTo>
                    <a:pt x="1388" y="5061"/>
                  </a:lnTo>
                  <a:lnTo>
                    <a:pt x="1558" y="4745"/>
                  </a:lnTo>
                  <a:lnTo>
                    <a:pt x="1753" y="4404"/>
                  </a:lnTo>
                  <a:lnTo>
                    <a:pt x="1996" y="4064"/>
                  </a:lnTo>
                  <a:lnTo>
                    <a:pt x="2264" y="3699"/>
                  </a:lnTo>
                  <a:lnTo>
                    <a:pt x="2556" y="3334"/>
                  </a:lnTo>
                  <a:lnTo>
                    <a:pt x="2896" y="2944"/>
                  </a:lnTo>
                  <a:lnTo>
                    <a:pt x="3261" y="2604"/>
                  </a:lnTo>
                  <a:lnTo>
                    <a:pt x="3651" y="2263"/>
                  </a:lnTo>
                  <a:lnTo>
                    <a:pt x="4089" y="1922"/>
                  </a:lnTo>
                  <a:lnTo>
                    <a:pt x="4527" y="1630"/>
                  </a:lnTo>
                  <a:lnTo>
                    <a:pt x="5013" y="1363"/>
                  </a:lnTo>
                  <a:lnTo>
                    <a:pt x="5524" y="1144"/>
                  </a:lnTo>
                  <a:lnTo>
                    <a:pt x="6035" y="974"/>
                  </a:lnTo>
                  <a:lnTo>
                    <a:pt x="6327" y="925"/>
                  </a:lnTo>
                  <a:lnTo>
                    <a:pt x="6595" y="876"/>
                  </a:lnTo>
                  <a:lnTo>
                    <a:pt x="6887" y="828"/>
                  </a:lnTo>
                  <a:lnTo>
                    <a:pt x="7179" y="803"/>
                  </a:lnTo>
                  <a:lnTo>
                    <a:pt x="7544" y="779"/>
                  </a:lnTo>
                  <a:lnTo>
                    <a:pt x="7933" y="730"/>
                  </a:lnTo>
                  <a:lnTo>
                    <a:pt x="8322" y="682"/>
                  </a:lnTo>
                  <a:close/>
                  <a:moveTo>
                    <a:pt x="8152" y="0"/>
                  </a:moveTo>
                  <a:lnTo>
                    <a:pt x="7763" y="25"/>
                  </a:lnTo>
                  <a:lnTo>
                    <a:pt x="7373" y="73"/>
                  </a:lnTo>
                  <a:lnTo>
                    <a:pt x="7081" y="49"/>
                  </a:lnTo>
                  <a:lnTo>
                    <a:pt x="6789" y="49"/>
                  </a:lnTo>
                  <a:lnTo>
                    <a:pt x="6473" y="73"/>
                  </a:lnTo>
                  <a:lnTo>
                    <a:pt x="6157" y="146"/>
                  </a:lnTo>
                  <a:lnTo>
                    <a:pt x="5841" y="219"/>
                  </a:lnTo>
                  <a:lnTo>
                    <a:pt x="5549" y="317"/>
                  </a:lnTo>
                  <a:lnTo>
                    <a:pt x="5232" y="438"/>
                  </a:lnTo>
                  <a:lnTo>
                    <a:pt x="4916" y="560"/>
                  </a:lnTo>
                  <a:lnTo>
                    <a:pt x="4332" y="876"/>
                  </a:lnTo>
                  <a:lnTo>
                    <a:pt x="3748" y="1217"/>
                  </a:lnTo>
                  <a:lnTo>
                    <a:pt x="3237" y="1606"/>
                  </a:lnTo>
                  <a:lnTo>
                    <a:pt x="2775" y="1995"/>
                  </a:lnTo>
                  <a:lnTo>
                    <a:pt x="2507" y="2239"/>
                  </a:lnTo>
                  <a:lnTo>
                    <a:pt x="2264" y="2482"/>
                  </a:lnTo>
                  <a:lnTo>
                    <a:pt x="2045" y="2725"/>
                  </a:lnTo>
                  <a:lnTo>
                    <a:pt x="1826" y="2993"/>
                  </a:lnTo>
                  <a:lnTo>
                    <a:pt x="1631" y="3261"/>
                  </a:lnTo>
                  <a:lnTo>
                    <a:pt x="1461" y="3528"/>
                  </a:lnTo>
                  <a:lnTo>
                    <a:pt x="1120" y="4088"/>
                  </a:lnTo>
                  <a:lnTo>
                    <a:pt x="852" y="4696"/>
                  </a:lnTo>
                  <a:lnTo>
                    <a:pt x="609" y="5305"/>
                  </a:lnTo>
                  <a:lnTo>
                    <a:pt x="414" y="5962"/>
                  </a:lnTo>
                  <a:lnTo>
                    <a:pt x="220" y="6643"/>
                  </a:lnTo>
                  <a:lnTo>
                    <a:pt x="122" y="7008"/>
                  </a:lnTo>
                  <a:lnTo>
                    <a:pt x="74" y="7373"/>
                  </a:lnTo>
                  <a:lnTo>
                    <a:pt x="25" y="7738"/>
                  </a:lnTo>
                  <a:lnTo>
                    <a:pt x="1" y="8103"/>
                  </a:lnTo>
                  <a:lnTo>
                    <a:pt x="1" y="8468"/>
                  </a:lnTo>
                  <a:lnTo>
                    <a:pt x="25" y="8809"/>
                  </a:lnTo>
                  <a:lnTo>
                    <a:pt x="49" y="9174"/>
                  </a:lnTo>
                  <a:lnTo>
                    <a:pt x="98" y="9514"/>
                  </a:lnTo>
                  <a:lnTo>
                    <a:pt x="195" y="9879"/>
                  </a:lnTo>
                  <a:lnTo>
                    <a:pt x="268" y="10220"/>
                  </a:lnTo>
                  <a:lnTo>
                    <a:pt x="390" y="10560"/>
                  </a:lnTo>
                  <a:lnTo>
                    <a:pt x="512" y="10901"/>
                  </a:lnTo>
                  <a:lnTo>
                    <a:pt x="658" y="11242"/>
                  </a:lnTo>
                  <a:lnTo>
                    <a:pt x="804" y="11582"/>
                  </a:lnTo>
                  <a:lnTo>
                    <a:pt x="1169" y="12264"/>
                  </a:lnTo>
                  <a:lnTo>
                    <a:pt x="1388" y="12629"/>
                  </a:lnTo>
                  <a:lnTo>
                    <a:pt x="1631" y="12994"/>
                  </a:lnTo>
                  <a:lnTo>
                    <a:pt x="1899" y="13334"/>
                  </a:lnTo>
                  <a:lnTo>
                    <a:pt x="2166" y="13651"/>
                  </a:lnTo>
                  <a:lnTo>
                    <a:pt x="2434" y="13943"/>
                  </a:lnTo>
                  <a:lnTo>
                    <a:pt x="2750" y="14235"/>
                  </a:lnTo>
                  <a:lnTo>
                    <a:pt x="3042" y="14502"/>
                  </a:lnTo>
                  <a:lnTo>
                    <a:pt x="3383" y="14746"/>
                  </a:lnTo>
                  <a:lnTo>
                    <a:pt x="3699" y="14965"/>
                  </a:lnTo>
                  <a:lnTo>
                    <a:pt x="4064" y="15159"/>
                  </a:lnTo>
                  <a:lnTo>
                    <a:pt x="4429" y="15354"/>
                  </a:lnTo>
                  <a:lnTo>
                    <a:pt x="4794" y="15500"/>
                  </a:lnTo>
                  <a:lnTo>
                    <a:pt x="5184" y="15622"/>
                  </a:lnTo>
                  <a:lnTo>
                    <a:pt x="5597" y="15743"/>
                  </a:lnTo>
                  <a:lnTo>
                    <a:pt x="6011" y="15816"/>
                  </a:lnTo>
                  <a:lnTo>
                    <a:pt x="6424" y="15889"/>
                  </a:lnTo>
                  <a:lnTo>
                    <a:pt x="6862" y="15914"/>
                  </a:lnTo>
                  <a:lnTo>
                    <a:pt x="7300" y="15938"/>
                  </a:lnTo>
                  <a:lnTo>
                    <a:pt x="7738" y="15938"/>
                  </a:lnTo>
                  <a:lnTo>
                    <a:pt x="8152" y="15914"/>
                  </a:lnTo>
                  <a:lnTo>
                    <a:pt x="8590" y="15889"/>
                  </a:lnTo>
                  <a:lnTo>
                    <a:pt x="9004" y="15841"/>
                  </a:lnTo>
                  <a:lnTo>
                    <a:pt x="9442" y="15768"/>
                  </a:lnTo>
                  <a:lnTo>
                    <a:pt x="9855" y="15670"/>
                  </a:lnTo>
                  <a:lnTo>
                    <a:pt x="10245" y="15573"/>
                  </a:lnTo>
                  <a:lnTo>
                    <a:pt x="10658" y="15451"/>
                  </a:lnTo>
                  <a:lnTo>
                    <a:pt x="11048" y="15305"/>
                  </a:lnTo>
                  <a:lnTo>
                    <a:pt x="11461" y="15135"/>
                  </a:lnTo>
                  <a:lnTo>
                    <a:pt x="11826" y="14940"/>
                  </a:lnTo>
                  <a:lnTo>
                    <a:pt x="12216" y="14721"/>
                  </a:lnTo>
                  <a:lnTo>
                    <a:pt x="12581" y="14478"/>
                  </a:lnTo>
                  <a:lnTo>
                    <a:pt x="12921" y="14235"/>
                  </a:lnTo>
                  <a:lnTo>
                    <a:pt x="13286" y="13943"/>
                  </a:lnTo>
                  <a:lnTo>
                    <a:pt x="13603" y="13651"/>
                  </a:lnTo>
                  <a:lnTo>
                    <a:pt x="13895" y="13334"/>
                  </a:lnTo>
                  <a:lnTo>
                    <a:pt x="14187" y="13018"/>
                  </a:lnTo>
                  <a:lnTo>
                    <a:pt x="14454" y="12702"/>
                  </a:lnTo>
                  <a:lnTo>
                    <a:pt x="14697" y="12361"/>
                  </a:lnTo>
                  <a:lnTo>
                    <a:pt x="14916" y="11996"/>
                  </a:lnTo>
                  <a:lnTo>
                    <a:pt x="15111" y="11631"/>
                  </a:lnTo>
                  <a:lnTo>
                    <a:pt x="15135" y="11631"/>
                  </a:lnTo>
                  <a:lnTo>
                    <a:pt x="15160" y="11582"/>
                  </a:lnTo>
                  <a:lnTo>
                    <a:pt x="15160" y="11534"/>
                  </a:lnTo>
                  <a:lnTo>
                    <a:pt x="15330" y="11096"/>
                  </a:lnTo>
                  <a:lnTo>
                    <a:pt x="15500" y="10658"/>
                  </a:lnTo>
                  <a:lnTo>
                    <a:pt x="15622" y="10195"/>
                  </a:lnTo>
                  <a:lnTo>
                    <a:pt x="15719" y="9733"/>
                  </a:lnTo>
                  <a:lnTo>
                    <a:pt x="15744" y="9709"/>
                  </a:lnTo>
                  <a:lnTo>
                    <a:pt x="15768" y="9684"/>
                  </a:lnTo>
                  <a:lnTo>
                    <a:pt x="15792" y="9636"/>
                  </a:lnTo>
                  <a:lnTo>
                    <a:pt x="15768" y="9611"/>
                  </a:lnTo>
                  <a:lnTo>
                    <a:pt x="15744" y="9563"/>
                  </a:lnTo>
                  <a:lnTo>
                    <a:pt x="15792" y="9174"/>
                  </a:lnTo>
                  <a:lnTo>
                    <a:pt x="15841" y="8760"/>
                  </a:lnTo>
                  <a:lnTo>
                    <a:pt x="15841" y="8371"/>
                  </a:lnTo>
                  <a:lnTo>
                    <a:pt x="15817" y="7957"/>
                  </a:lnTo>
                  <a:lnTo>
                    <a:pt x="15744" y="7105"/>
                  </a:lnTo>
                  <a:lnTo>
                    <a:pt x="15671" y="6667"/>
                  </a:lnTo>
                  <a:lnTo>
                    <a:pt x="15598" y="6254"/>
                  </a:lnTo>
                  <a:lnTo>
                    <a:pt x="15525" y="5840"/>
                  </a:lnTo>
                  <a:lnTo>
                    <a:pt x="15403" y="5426"/>
                  </a:lnTo>
                  <a:lnTo>
                    <a:pt x="15281" y="5013"/>
                  </a:lnTo>
                  <a:lnTo>
                    <a:pt x="15160" y="4623"/>
                  </a:lnTo>
                  <a:lnTo>
                    <a:pt x="14989" y="4234"/>
                  </a:lnTo>
                  <a:lnTo>
                    <a:pt x="14819" y="3845"/>
                  </a:lnTo>
                  <a:lnTo>
                    <a:pt x="14624" y="3480"/>
                  </a:lnTo>
                  <a:lnTo>
                    <a:pt x="14405" y="3115"/>
                  </a:lnTo>
                  <a:lnTo>
                    <a:pt x="14162" y="2774"/>
                  </a:lnTo>
                  <a:lnTo>
                    <a:pt x="13895" y="2458"/>
                  </a:lnTo>
                  <a:lnTo>
                    <a:pt x="13603" y="2141"/>
                  </a:lnTo>
                  <a:lnTo>
                    <a:pt x="13286" y="1849"/>
                  </a:lnTo>
                  <a:lnTo>
                    <a:pt x="12970" y="1582"/>
                  </a:lnTo>
                  <a:lnTo>
                    <a:pt x="12654" y="1363"/>
                  </a:lnTo>
                  <a:lnTo>
                    <a:pt x="12313" y="1144"/>
                  </a:lnTo>
                  <a:lnTo>
                    <a:pt x="11948" y="949"/>
                  </a:lnTo>
                  <a:lnTo>
                    <a:pt x="11607" y="779"/>
                  </a:lnTo>
                  <a:lnTo>
                    <a:pt x="11218" y="609"/>
                  </a:lnTo>
                  <a:lnTo>
                    <a:pt x="10853" y="487"/>
                  </a:lnTo>
                  <a:lnTo>
                    <a:pt x="10464" y="365"/>
                  </a:lnTo>
                  <a:lnTo>
                    <a:pt x="10099" y="268"/>
                  </a:lnTo>
                  <a:lnTo>
                    <a:pt x="9709" y="171"/>
                  </a:lnTo>
                  <a:lnTo>
                    <a:pt x="9320" y="98"/>
                  </a:lnTo>
                  <a:lnTo>
                    <a:pt x="8931" y="49"/>
                  </a:lnTo>
                  <a:lnTo>
                    <a:pt x="8541" y="25"/>
                  </a:lnTo>
                  <a:lnTo>
                    <a:pt x="8152" y="0"/>
                  </a:lnTo>
                  <a:close/>
                </a:path>
              </a:pathLst>
            </a:custGeom>
            <a:solidFill>
              <a:srgbClr val="25212A">
                <a:alpha val="7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Arial"/>
                <a:sym typeface="Arial"/>
              </a:endParaRPr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365104"/>
            <a:ext cx="1903284" cy="237910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17" y="4181960"/>
            <a:ext cx="2055351" cy="205535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70" y="4288272"/>
            <a:ext cx="2161661" cy="184272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311" y="2359365"/>
            <a:ext cx="2019914" cy="134660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801" y="1955778"/>
            <a:ext cx="2015361" cy="208180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4784"/>
            <a:ext cx="2103948" cy="217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49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 txBox="1">
            <a:spLocks noGrp="1"/>
          </p:cNvSpPr>
          <p:nvPr>
            <p:ph type="title" idx="4294967295"/>
          </p:nvPr>
        </p:nvSpPr>
        <p:spPr>
          <a:xfrm>
            <a:off x="897778" y="254000"/>
            <a:ext cx="8246222" cy="7921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ja-JP" altLang="en-US" dirty="0">
                <a:solidFill>
                  <a:sysClr val="windowText" lastClr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気持ちが晴れる話の聞き方</a:t>
            </a:r>
            <a:endParaRPr dirty="0">
              <a:solidFill>
                <a:sysClr val="windowText" lastClr="000000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095880" y="1111059"/>
            <a:ext cx="7927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1" lang="ja-JP" altLang="en-US" sz="3600" dirty="0">
                <a:solidFill>
                  <a:srgbClr val="00B05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悩みを打ち明けやすい人や聞き方に</a:t>
            </a:r>
            <a:endParaRPr kumimoji="1" lang="en-US" altLang="ja-JP" sz="3600" dirty="0">
              <a:solidFill>
                <a:srgbClr val="00B050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lvl="0">
              <a:defRPr/>
            </a:pPr>
            <a:r>
              <a:rPr kumimoji="1" lang="ja-JP" altLang="en-US" sz="3600" dirty="0">
                <a:solidFill>
                  <a:srgbClr val="00B05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ついて話し合ってみましょう</a:t>
            </a:r>
          </a:p>
        </p:txBody>
      </p:sp>
      <p:grpSp>
        <p:nvGrpSpPr>
          <p:cNvPr id="19" name="グループ化 18"/>
          <p:cNvGrpSpPr/>
          <p:nvPr/>
        </p:nvGrpSpPr>
        <p:grpSpPr>
          <a:xfrm>
            <a:off x="555881" y="1166898"/>
            <a:ext cx="540001" cy="540000"/>
            <a:chOff x="647580" y="2276872"/>
            <a:chExt cx="540001" cy="540000"/>
          </a:xfrm>
        </p:grpSpPr>
        <p:sp>
          <p:nvSpPr>
            <p:cNvPr id="23" name="円/楕円 17"/>
            <p:cNvSpPr/>
            <p:nvPr/>
          </p:nvSpPr>
          <p:spPr>
            <a:xfrm>
              <a:off x="647581" y="2276872"/>
              <a:ext cx="540000" cy="54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  <a:sym typeface="Arial"/>
              </a:endParaRPr>
            </a:p>
          </p:txBody>
        </p:sp>
        <p:sp>
          <p:nvSpPr>
            <p:cNvPr id="24" name="Google Shape;312;p38"/>
            <p:cNvSpPr/>
            <p:nvPr/>
          </p:nvSpPr>
          <p:spPr>
            <a:xfrm flipH="1">
              <a:off x="647580" y="2276872"/>
              <a:ext cx="539999" cy="540000"/>
            </a:xfrm>
            <a:custGeom>
              <a:avLst/>
              <a:gdLst/>
              <a:ahLst/>
              <a:cxnLst/>
              <a:rect l="l" t="t" r="r" b="b"/>
              <a:pathLst>
                <a:path w="15842" h="15938" extrusionOk="0">
                  <a:moveTo>
                    <a:pt x="4794" y="7470"/>
                  </a:moveTo>
                  <a:lnTo>
                    <a:pt x="4867" y="7495"/>
                  </a:lnTo>
                  <a:lnTo>
                    <a:pt x="4940" y="7543"/>
                  </a:lnTo>
                  <a:lnTo>
                    <a:pt x="4989" y="7616"/>
                  </a:lnTo>
                  <a:lnTo>
                    <a:pt x="5013" y="7714"/>
                  </a:lnTo>
                  <a:lnTo>
                    <a:pt x="5013" y="7787"/>
                  </a:lnTo>
                  <a:lnTo>
                    <a:pt x="4989" y="7908"/>
                  </a:lnTo>
                  <a:lnTo>
                    <a:pt x="4916" y="7981"/>
                  </a:lnTo>
                  <a:lnTo>
                    <a:pt x="4843" y="8054"/>
                  </a:lnTo>
                  <a:lnTo>
                    <a:pt x="4721" y="8079"/>
                  </a:lnTo>
                  <a:lnTo>
                    <a:pt x="4600" y="8054"/>
                  </a:lnTo>
                  <a:lnTo>
                    <a:pt x="4527" y="7981"/>
                  </a:lnTo>
                  <a:lnTo>
                    <a:pt x="4454" y="7908"/>
                  </a:lnTo>
                  <a:lnTo>
                    <a:pt x="4429" y="7787"/>
                  </a:lnTo>
                  <a:lnTo>
                    <a:pt x="4454" y="7665"/>
                  </a:lnTo>
                  <a:lnTo>
                    <a:pt x="4527" y="7543"/>
                  </a:lnTo>
                  <a:lnTo>
                    <a:pt x="4600" y="7495"/>
                  </a:lnTo>
                  <a:lnTo>
                    <a:pt x="4697" y="7470"/>
                  </a:lnTo>
                  <a:close/>
                  <a:moveTo>
                    <a:pt x="11169" y="7470"/>
                  </a:moveTo>
                  <a:lnTo>
                    <a:pt x="11242" y="7495"/>
                  </a:lnTo>
                  <a:lnTo>
                    <a:pt x="11315" y="7543"/>
                  </a:lnTo>
                  <a:lnTo>
                    <a:pt x="11364" y="7616"/>
                  </a:lnTo>
                  <a:lnTo>
                    <a:pt x="11388" y="7714"/>
                  </a:lnTo>
                  <a:lnTo>
                    <a:pt x="11388" y="7787"/>
                  </a:lnTo>
                  <a:lnTo>
                    <a:pt x="11364" y="7908"/>
                  </a:lnTo>
                  <a:lnTo>
                    <a:pt x="11291" y="7981"/>
                  </a:lnTo>
                  <a:lnTo>
                    <a:pt x="11218" y="8054"/>
                  </a:lnTo>
                  <a:lnTo>
                    <a:pt x="11096" y="8079"/>
                  </a:lnTo>
                  <a:lnTo>
                    <a:pt x="10975" y="8054"/>
                  </a:lnTo>
                  <a:lnTo>
                    <a:pt x="10902" y="7981"/>
                  </a:lnTo>
                  <a:lnTo>
                    <a:pt x="10829" y="7908"/>
                  </a:lnTo>
                  <a:lnTo>
                    <a:pt x="10804" y="7787"/>
                  </a:lnTo>
                  <a:lnTo>
                    <a:pt x="10829" y="7665"/>
                  </a:lnTo>
                  <a:lnTo>
                    <a:pt x="10902" y="7543"/>
                  </a:lnTo>
                  <a:lnTo>
                    <a:pt x="10975" y="7495"/>
                  </a:lnTo>
                  <a:lnTo>
                    <a:pt x="11072" y="7470"/>
                  </a:lnTo>
                  <a:close/>
                  <a:moveTo>
                    <a:pt x="4770" y="7081"/>
                  </a:moveTo>
                  <a:lnTo>
                    <a:pt x="4600" y="7105"/>
                  </a:lnTo>
                  <a:lnTo>
                    <a:pt x="4429" y="7178"/>
                  </a:lnTo>
                  <a:lnTo>
                    <a:pt x="4308" y="7300"/>
                  </a:lnTo>
                  <a:lnTo>
                    <a:pt x="4186" y="7446"/>
                  </a:lnTo>
                  <a:lnTo>
                    <a:pt x="4113" y="7568"/>
                  </a:lnTo>
                  <a:lnTo>
                    <a:pt x="4064" y="7714"/>
                  </a:lnTo>
                  <a:lnTo>
                    <a:pt x="4016" y="7835"/>
                  </a:lnTo>
                  <a:lnTo>
                    <a:pt x="4016" y="7981"/>
                  </a:lnTo>
                  <a:lnTo>
                    <a:pt x="3967" y="8225"/>
                  </a:lnTo>
                  <a:lnTo>
                    <a:pt x="3967" y="8395"/>
                  </a:lnTo>
                  <a:lnTo>
                    <a:pt x="4016" y="8565"/>
                  </a:lnTo>
                  <a:lnTo>
                    <a:pt x="4064" y="8711"/>
                  </a:lnTo>
                  <a:lnTo>
                    <a:pt x="4162" y="8833"/>
                  </a:lnTo>
                  <a:lnTo>
                    <a:pt x="4259" y="8955"/>
                  </a:lnTo>
                  <a:lnTo>
                    <a:pt x="4381" y="9028"/>
                  </a:lnTo>
                  <a:lnTo>
                    <a:pt x="4527" y="9101"/>
                  </a:lnTo>
                  <a:lnTo>
                    <a:pt x="4697" y="9149"/>
                  </a:lnTo>
                  <a:lnTo>
                    <a:pt x="4892" y="9174"/>
                  </a:lnTo>
                  <a:lnTo>
                    <a:pt x="5062" y="9149"/>
                  </a:lnTo>
                  <a:lnTo>
                    <a:pt x="5232" y="9101"/>
                  </a:lnTo>
                  <a:lnTo>
                    <a:pt x="5378" y="9028"/>
                  </a:lnTo>
                  <a:lnTo>
                    <a:pt x="5500" y="8930"/>
                  </a:lnTo>
                  <a:lnTo>
                    <a:pt x="5622" y="8809"/>
                  </a:lnTo>
                  <a:lnTo>
                    <a:pt x="5719" y="8663"/>
                  </a:lnTo>
                  <a:lnTo>
                    <a:pt x="5792" y="8517"/>
                  </a:lnTo>
                  <a:lnTo>
                    <a:pt x="5841" y="8346"/>
                  </a:lnTo>
                  <a:lnTo>
                    <a:pt x="5865" y="8176"/>
                  </a:lnTo>
                  <a:lnTo>
                    <a:pt x="5841" y="8006"/>
                  </a:lnTo>
                  <a:lnTo>
                    <a:pt x="5816" y="7835"/>
                  </a:lnTo>
                  <a:lnTo>
                    <a:pt x="5768" y="7689"/>
                  </a:lnTo>
                  <a:lnTo>
                    <a:pt x="5695" y="7519"/>
                  </a:lnTo>
                  <a:lnTo>
                    <a:pt x="5573" y="7397"/>
                  </a:lnTo>
                  <a:lnTo>
                    <a:pt x="5427" y="7251"/>
                  </a:lnTo>
                  <a:lnTo>
                    <a:pt x="5281" y="7154"/>
                  </a:lnTo>
                  <a:lnTo>
                    <a:pt x="5111" y="7105"/>
                  </a:lnTo>
                  <a:lnTo>
                    <a:pt x="4940" y="7081"/>
                  </a:lnTo>
                  <a:close/>
                  <a:moveTo>
                    <a:pt x="11145" y="7081"/>
                  </a:moveTo>
                  <a:lnTo>
                    <a:pt x="10975" y="7105"/>
                  </a:lnTo>
                  <a:lnTo>
                    <a:pt x="10804" y="7178"/>
                  </a:lnTo>
                  <a:lnTo>
                    <a:pt x="10683" y="7300"/>
                  </a:lnTo>
                  <a:lnTo>
                    <a:pt x="10561" y="7446"/>
                  </a:lnTo>
                  <a:lnTo>
                    <a:pt x="10488" y="7568"/>
                  </a:lnTo>
                  <a:lnTo>
                    <a:pt x="10439" y="7714"/>
                  </a:lnTo>
                  <a:lnTo>
                    <a:pt x="10391" y="7835"/>
                  </a:lnTo>
                  <a:lnTo>
                    <a:pt x="10391" y="7981"/>
                  </a:lnTo>
                  <a:lnTo>
                    <a:pt x="10342" y="8225"/>
                  </a:lnTo>
                  <a:lnTo>
                    <a:pt x="10342" y="8395"/>
                  </a:lnTo>
                  <a:lnTo>
                    <a:pt x="10391" y="8565"/>
                  </a:lnTo>
                  <a:lnTo>
                    <a:pt x="10439" y="8711"/>
                  </a:lnTo>
                  <a:lnTo>
                    <a:pt x="10537" y="8833"/>
                  </a:lnTo>
                  <a:lnTo>
                    <a:pt x="10634" y="8955"/>
                  </a:lnTo>
                  <a:lnTo>
                    <a:pt x="10756" y="9028"/>
                  </a:lnTo>
                  <a:lnTo>
                    <a:pt x="10902" y="9101"/>
                  </a:lnTo>
                  <a:lnTo>
                    <a:pt x="11072" y="9149"/>
                  </a:lnTo>
                  <a:lnTo>
                    <a:pt x="11267" y="9174"/>
                  </a:lnTo>
                  <a:lnTo>
                    <a:pt x="11437" y="9149"/>
                  </a:lnTo>
                  <a:lnTo>
                    <a:pt x="11607" y="9101"/>
                  </a:lnTo>
                  <a:lnTo>
                    <a:pt x="11753" y="9028"/>
                  </a:lnTo>
                  <a:lnTo>
                    <a:pt x="11875" y="8930"/>
                  </a:lnTo>
                  <a:lnTo>
                    <a:pt x="11997" y="8809"/>
                  </a:lnTo>
                  <a:lnTo>
                    <a:pt x="12094" y="8663"/>
                  </a:lnTo>
                  <a:lnTo>
                    <a:pt x="12167" y="8517"/>
                  </a:lnTo>
                  <a:lnTo>
                    <a:pt x="12216" y="8346"/>
                  </a:lnTo>
                  <a:lnTo>
                    <a:pt x="12240" y="8176"/>
                  </a:lnTo>
                  <a:lnTo>
                    <a:pt x="12216" y="8006"/>
                  </a:lnTo>
                  <a:lnTo>
                    <a:pt x="12191" y="7835"/>
                  </a:lnTo>
                  <a:lnTo>
                    <a:pt x="12143" y="7689"/>
                  </a:lnTo>
                  <a:lnTo>
                    <a:pt x="12070" y="7519"/>
                  </a:lnTo>
                  <a:lnTo>
                    <a:pt x="11948" y="7397"/>
                  </a:lnTo>
                  <a:lnTo>
                    <a:pt x="11802" y="7251"/>
                  </a:lnTo>
                  <a:lnTo>
                    <a:pt x="11656" y="7154"/>
                  </a:lnTo>
                  <a:lnTo>
                    <a:pt x="11486" y="7105"/>
                  </a:lnTo>
                  <a:lnTo>
                    <a:pt x="11315" y="7081"/>
                  </a:lnTo>
                  <a:close/>
                  <a:moveTo>
                    <a:pt x="11972" y="10925"/>
                  </a:moveTo>
                  <a:lnTo>
                    <a:pt x="11875" y="10974"/>
                  </a:lnTo>
                  <a:lnTo>
                    <a:pt x="11778" y="11047"/>
                  </a:lnTo>
                  <a:lnTo>
                    <a:pt x="11607" y="11290"/>
                  </a:lnTo>
                  <a:lnTo>
                    <a:pt x="11413" y="11485"/>
                  </a:lnTo>
                  <a:lnTo>
                    <a:pt x="11194" y="11680"/>
                  </a:lnTo>
                  <a:lnTo>
                    <a:pt x="10950" y="11850"/>
                  </a:lnTo>
                  <a:lnTo>
                    <a:pt x="10707" y="11996"/>
                  </a:lnTo>
                  <a:lnTo>
                    <a:pt x="10439" y="12118"/>
                  </a:lnTo>
                  <a:lnTo>
                    <a:pt x="10172" y="12215"/>
                  </a:lnTo>
                  <a:lnTo>
                    <a:pt x="9880" y="12312"/>
                  </a:lnTo>
                  <a:lnTo>
                    <a:pt x="9588" y="12385"/>
                  </a:lnTo>
                  <a:lnTo>
                    <a:pt x="9296" y="12434"/>
                  </a:lnTo>
                  <a:lnTo>
                    <a:pt x="8712" y="12507"/>
                  </a:lnTo>
                  <a:lnTo>
                    <a:pt x="8128" y="12531"/>
                  </a:lnTo>
                  <a:lnTo>
                    <a:pt x="7568" y="12507"/>
                  </a:lnTo>
                  <a:lnTo>
                    <a:pt x="7325" y="12483"/>
                  </a:lnTo>
                  <a:lnTo>
                    <a:pt x="7106" y="12434"/>
                  </a:lnTo>
                  <a:lnTo>
                    <a:pt x="6668" y="12312"/>
                  </a:lnTo>
                  <a:lnTo>
                    <a:pt x="6230" y="12166"/>
                  </a:lnTo>
                  <a:lnTo>
                    <a:pt x="5816" y="11996"/>
                  </a:lnTo>
                  <a:lnTo>
                    <a:pt x="5427" y="11826"/>
                  </a:lnTo>
                  <a:lnTo>
                    <a:pt x="5013" y="11631"/>
                  </a:lnTo>
                  <a:lnTo>
                    <a:pt x="4794" y="11509"/>
                  </a:lnTo>
                  <a:lnTo>
                    <a:pt x="4600" y="11388"/>
                  </a:lnTo>
                  <a:lnTo>
                    <a:pt x="4454" y="11242"/>
                  </a:lnTo>
                  <a:lnTo>
                    <a:pt x="4308" y="11096"/>
                  </a:lnTo>
                  <a:lnTo>
                    <a:pt x="4259" y="11047"/>
                  </a:lnTo>
                  <a:lnTo>
                    <a:pt x="4210" y="11023"/>
                  </a:lnTo>
                  <a:lnTo>
                    <a:pt x="4089" y="11023"/>
                  </a:lnTo>
                  <a:lnTo>
                    <a:pt x="4040" y="11071"/>
                  </a:lnTo>
                  <a:lnTo>
                    <a:pt x="3991" y="11096"/>
                  </a:lnTo>
                  <a:lnTo>
                    <a:pt x="3991" y="11169"/>
                  </a:lnTo>
                  <a:lnTo>
                    <a:pt x="3991" y="11242"/>
                  </a:lnTo>
                  <a:lnTo>
                    <a:pt x="4016" y="11339"/>
                  </a:lnTo>
                  <a:lnTo>
                    <a:pt x="4064" y="11436"/>
                  </a:lnTo>
                  <a:lnTo>
                    <a:pt x="4210" y="11631"/>
                  </a:lnTo>
                  <a:lnTo>
                    <a:pt x="4381" y="11801"/>
                  </a:lnTo>
                  <a:lnTo>
                    <a:pt x="4575" y="11947"/>
                  </a:lnTo>
                  <a:lnTo>
                    <a:pt x="4794" y="12069"/>
                  </a:lnTo>
                  <a:lnTo>
                    <a:pt x="5038" y="12191"/>
                  </a:lnTo>
                  <a:lnTo>
                    <a:pt x="5451" y="12385"/>
                  </a:lnTo>
                  <a:lnTo>
                    <a:pt x="5938" y="12604"/>
                  </a:lnTo>
                  <a:lnTo>
                    <a:pt x="6424" y="12799"/>
                  </a:lnTo>
                  <a:lnTo>
                    <a:pt x="6935" y="12945"/>
                  </a:lnTo>
                  <a:lnTo>
                    <a:pt x="7446" y="13042"/>
                  </a:lnTo>
                  <a:lnTo>
                    <a:pt x="7763" y="13067"/>
                  </a:lnTo>
                  <a:lnTo>
                    <a:pt x="8079" y="13091"/>
                  </a:lnTo>
                  <a:lnTo>
                    <a:pt x="8420" y="13091"/>
                  </a:lnTo>
                  <a:lnTo>
                    <a:pt x="8760" y="13067"/>
                  </a:lnTo>
                  <a:lnTo>
                    <a:pt x="9101" y="13042"/>
                  </a:lnTo>
                  <a:lnTo>
                    <a:pt x="9442" y="12969"/>
                  </a:lnTo>
                  <a:lnTo>
                    <a:pt x="9758" y="12896"/>
                  </a:lnTo>
                  <a:lnTo>
                    <a:pt x="10099" y="12799"/>
                  </a:lnTo>
                  <a:lnTo>
                    <a:pt x="10415" y="12702"/>
                  </a:lnTo>
                  <a:lnTo>
                    <a:pt x="10731" y="12556"/>
                  </a:lnTo>
                  <a:lnTo>
                    <a:pt x="11023" y="12410"/>
                  </a:lnTo>
                  <a:lnTo>
                    <a:pt x="11315" y="12239"/>
                  </a:lnTo>
                  <a:lnTo>
                    <a:pt x="11583" y="12045"/>
                  </a:lnTo>
                  <a:lnTo>
                    <a:pt x="11826" y="11826"/>
                  </a:lnTo>
                  <a:lnTo>
                    <a:pt x="12045" y="11582"/>
                  </a:lnTo>
                  <a:lnTo>
                    <a:pt x="12264" y="11339"/>
                  </a:lnTo>
                  <a:lnTo>
                    <a:pt x="12313" y="11217"/>
                  </a:lnTo>
                  <a:lnTo>
                    <a:pt x="12289" y="11120"/>
                  </a:lnTo>
                  <a:lnTo>
                    <a:pt x="12240" y="11047"/>
                  </a:lnTo>
                  <a:lnTo>
                    <a:pt x="12167" y="10974"/>
                  </a:lnTo>
                  <a:lnTo>
                    <a:pt x="12070" y="10950"/>
                  </a:lnTo>
                  <a:lnTo>
                    <a:pt x="11972" y="10925"/>
                  </a:lnTo>
                  <a:close/>
                  <a:moveTo>
                    <a:pt x="8493" y="682"/>
                  </a:moveTo>
                  <a:lnTo>
                    <a:pt x="8663" y="706"/>
                  </a:lnTo>
                  <a:lnTo>
                    <a:pt x="9101" y="755"/>
                  </a:lnTo>
                  <a:lnTo>
                    <a:pt x="9539" y="803"/>
                  </a:lnTo>
                  <a:lnTo>
                    <a:pt x="10001" y="901"/>
                  </a:lnTo>
                  <a:lnTo>
                    <a:pt x="10439" y="1022"/>
                  </a:lnTo>
                  <a:lnTo>
                    <a:pt x="10780" y="1120"/>
                  </a:lnTo>
                  <a:lnTo>
                    <a:pt x="11121" y="1241"/>
                  </a:lnTo>
                  <a:lnTo>
                    <a:pt x="11437" y="1411"/>
                  </a:lnTo>
                  <a:lnTo>
                    <a:pt x="11753" y="1557"/>
                  </a:lnTo>
                  <a:lnTo>
                    <a:pt x="11753" y="1582"/>
                  </a:lnTo>
                  <a:lnTo>
                    <a:pt x="11729" y="1655"/>
                  </a:lnTo>
                  <a:lnTo>
                    <a:pt x="11729" y="1752"/>
                  </a:lnTo>
                  <a:lnTo>
                    <a:pt x="11753" y="1801"/>
                  </a:lnTo>
                  <a:lnTo>
                    <a:pt x="11826" y="1825"/>
                  </a:lnTo>
                  <a:lnTo>
                    <a:pt x="11899" y="1825"/>
                  </a:lnTo>
                  <a:lnTo>
                    <a:pt x="11948" y="1776"/>
                  </a:lnTo>
                  <a:lnTo>
                    <a:pt x="11972" y="1752"/>
                  </a:lnTo>
                  <a:lnTo>
                    <a:pt x="11997" y="1752"/>
                  </a:lnTo>
                  <a:lnTo>
                    <a:pt x="11997" y="1728"/>
                  </a:lnTo>
                  <a:lnTo>
                    <a:pt x="12021" y="1728"/>
                  </a:lnTo>
                  <a:lnTo>
                    <a:pt x="12143" y="1801"/>
                  </a:lnTo>
                  <a:lnTo>
                    <a:pt x="12094" y="1874"/>
                  </a:lnTo>
                  <a:lnTo>
                    <a:pt x="12094" y="1947"/>
                  </a:lnTo>
                  <a:lnTo>
                    <a:pt x="12094" y="1995"/>
                  </a:lnTo>
                  <a:lnTo>
                    <a:pt x="12143" y="2020"/>
                  </a:lnTo>
                  <a:lnTo>
                    <a:pt x="12167" y="2044"/>
                  </a:lnTo>
                  <a:lnTo>
                    <a:pt x="12216" y="2020"/>
                  </a:lnTo>
                  <a:lnTo>
                    <a:pt x="12240" y="1995"/>
                  </a:lnTo>
                  <a:lnTo>
                    <a:pt x="12313" y="1922"/>
                  </a:lnTo>
                  <a:lnTo>
                    <a:pt x="12337" y="1922"/>
                  </a:lnTo>
                  <a:lnTo>
                    <a:pt x="12532" y="2068"/>
                  </a:lnTo>
                  <a:lnTo>
                    <a:pt x="12483" y="2190"/>
                  </a:lnTo>
                  <a:lnTo>
                    <a:pt x="12483" y="2239"/>
                  </a:lnTo>
                  <a:lnTo>
                    <a:pt x="12508" y="2336"/>
                  </a:lnTo>
                  <a:lnTo>
                    <a:pt x="12532" y="2385"/>
                  </a:lnTo>
                  <a:lnTo>
                    <a:pt x="12556" y="2409"/>
                  </a:lnTo>
                  <a:lnTo>
                    <a:pt x="12581" y="2409"/>
                  </a:lnTo>
                  <a:lnTo>
                    <a:pt x="12629" y="2385"/>
                  </a:lnTo>
                  <a:lnTo>
                    <a:pt x="12678" y="2360"/>
                  </a:lnTo>
                  <a:lnTo>
                    <a:pt x="12751" y="2287"/>
                  </a:lnTo>
                  <a:lnTo>
                    <a:pt x="12775" y="2239"/>
                  </a:lnTo>
                  <a:lnTo>
                    <a:pt x="12970" y="2409"/>
                  </a:lnTo>
                  <a:lnTo>
                    <a:pt x="12873" y="2531"/>
                  </a:lnTo>
                  <a:lnTo>
                    <a:pt x="12848" y="2604"/>
                  </a:lnTo>
                  <a:lnTo>
                    <a:pt x="12824" y="2677"/>
                  </a:lnTo>
                  <a:lnTo>
                    <a:pt x="12824" y="2725"/>
                  </a:lnTo>
                  <a:lnTo>
                    <a:pt x="12873" y="2750"/>
                  </a:lnTo>
                  <a:lnTo>
                    <a:pt x="12921" y="2774"/>
                  </a:lnTo>
                  <a:lnTo>
                    <a:pt x="12946" y="2774"/>
                  </a:lnTo>
                  <a:lnTo>
                    <a:pt x="13067" y="2701"/>
                  </a:lnTo>
                  <a:lnTo>
                    <a:pt x="13189" y="2604"/>
                  </a:lnTo>
                  <a:lnTo>
                    <a:pt x="13311" y="2725"/>
                  </a:lnTo>
                  <a:lnTo>
                    <a:pt x="13384" y="2823"/>
                  </a:lnTo>
                  <a:lnTo>
                    <a:pt x="13262" y="3017"/>
                  </a:lnTo>
                  <a:lnTo>
                    <a:pt x="13213" y="3066"/>
                  </a:lnTo>
                  <a:lnTo>
                    <a:pt x="13189" y="3163"/>
                  </a:lnTo>
                  <a:lnTo>
                    <a:pt x="13165" y="3236"/>
                  </a:lnTo>
                  <a:lnTo>
                    <a:pt x="13189" y="3285"/>
                  </a:lnTo>
                  <a:lnTo>
                    <a:pt x="13238" y="3309"/>
                  </a:lnTo>
                  <a:lnTo>
                    <a:pt x="13335" y="3285"/>
                  </a:lnTo>
                  <a:lnTo>
                    <a:pt x="13408" y="3236"/>
                  </a:lnTo>
                  <a:lnTo>
                    <a:pt x="13554" y="3115"/>
                  </a:lnTo>
                  <a:lnTo>
                    <a:pt x="13578" y="3042"/>
                  </a:lnTo>
                  <a:lnTo>
                    <a:pt x="13773" y="3309"/>
                  </a:lnTo>
                  <a:lnTo>
                    <a:pt x="13676" y="3407"/>
                  </a:lnTo>
                  <a:lnTo>
                    <a:pt x="13554" y="3504"/>
                  </a:lnTo>
                  <a:lnTo>
                    <a:pt x="13505" y="3577"/>
                  </a:lnTo>
                  <a:lnTo>
                    <a:pt x="13481" y="3650"/>
                  </a:lnTo>
                  <a:lnTo>
                    <a:pt x="13481" y="3699"/>
                  </a:lnTo>
                  <a:lnTo>
                    <a:pt x="13505" y="3723"/>
                  </a:lnTo>
                  <a:lnTo>
                    <a:pt x="13603" y="3747"/>
                  </a:lnTo>
                  <a:lnTo>
                    <a:pt x="13700" y="3723"/>
                  </a:lnTo>
                  <a:lnTo>
                    <a:pt x="13773" y="3674"/>
                  </a:lnTo>
                  <a:lnTo>
                    <a:pt x="13870" y="3626"/>
                  </a:lnTo>
                  <a:lnTo>
                    <a:pt x="13968" y="3577"/>
                  </a:lnTo>
                  <a:lnTo>
                    <a:pt x="14162" y="3918"/>
                  </a:lnTo>
                  <a:lnTo>
                    <a:pt x="14065" y="3991"/>
                  </a:lnTo>
                  <a:lnTo>
                    <a:pt x="13870" y="4161"/>
                  </a:lnTo>
                  <a:lnTo>
                    <a:pt x="13773" y="4234"/>
                  </a:lnTo>
                  <a:lnTo>
                    <a:pt x="13700" y="4331"/>
                  </a:lnTo>
                  <a:lnTo>
                    <a:pt x="13700" y="4356"/>
                  </a:lnTo>
                  <a:lnTo>
                    <a:pt x="13724" y="4380"/>
                  </a:lnTo>
                  <a:lnTo>
                    <a:pt x="13846" y="4380"/>
                  </a:lnTo>
                  <a:lnTo>
                    <a:pt x="13943" y="4356"/>
                  </a:lnTo>
                  <a:lnTo>
                    <a:pt x="14065" y="4307"/>
                  </a:lnTo>
                  <a:lnTo>
                    <a:pt x="14162" y="4234"/>
                  </a:lnTo>
                  <a:lnTo>
                    <a:pt x="14284" y="4161"/>
                  </a:lnTo>
                  <a:lnTo>
                    <a:pt x="14503" y="4696"/>
                  </a:lnTo>
                  <a:lnTo>
                    <a:pt x="14332" y="4769"/>
                  </a:lnTo>
                  <a:lnTo>
                    <a:pt x="14211" y="4842"/>
                  </a:lnTo>
                  <a:lnTo>
                    <a:pt x="14065" y="4940"/>
                  </a:lnTo>
                  <a:lnTo>
                    <a:pt x="13968" y="5061"/>
                  </a:lnTo>
                  <a:lnTo>
                    <a:pt x="13919" y="5134"/>
                  </a:lnTo>
                  <a:lnTo>
                    <a:pt x="13895" y="5207"/>
                  </a:lnTo>
                  <a:lnTo>
                    <a:pt x="13895" y="5256"/>
                  </a:lnTo>
                  <a:lnTo>
                    <a:pt x="13919" y="5280"/>
                  </a:lnTo>
                  <a:lnTo>
                    <a:pt x="13968" y="5305"/>
                  </a:lnTo>
                  <a:lnTo>
                    <a:pt x="14016" y="5305"/>
                  </a:lnTo>
                  <a:lnTo>
                    <a:pt x="14114" y="5256"/>
                  </a:lnTo>
                  <a:lnTo>
                    <a:pt x="14235" y="5183"/>
                  </a:lnTo>
                  <a:lnTo>
                    <a:pt x="14551" y="5037"/>
                  </a:lnTo>
                  <a:lnTo>
                    <a:pt x="14600" y="5013"/>
                  </a:lnTo>
                  <a:lnTo>
                    <a:pt x="14770" y="5524"/>
                  </a:lnTo>
                  <a:lnTo>
                    <a:pt x="14430" y="5670"/>
                  </a:lnTo>
                  <a:lnTo>
                    <a:pt x="14162" y="5791"/>
                  </a:lnTo>
                  <a:lnTo>
                    <a:pt x="13919" y="5937"/>
                  </a:lnTo>
                  <a:lnTo>
                    <a:pt x="13919" y="5986"/>
                  </a:lnTo>
                  <a:lnTo>
                    <a:pt x="13943" y="6010"/>
                  </a:lnTo>
                  <a:lnTo>
                    <a:pt x="14089" y="6035"/>
                  </a:lnTo>
                  <a:lnTo>
                    <a:pt x="14235" y="6059"/>
                  </a:lnTo>
                  <a:lnTo>
                    <a:pt x="14381" y="6035"/>
                  </a:lnTo>
                  <a:lnTo>
                    <a:pt x="14527" y="6010"/>
                  </a:lnTo>
                  <a:lnTo>
                    <a:pt x="14843" y="5889"/>
                  </a:lnTo>
                  <a:lnTo>
                    <a:pt x="14965" y="6424"/>
                  </a:lnTo>
                  <a:lnTo>
                    <a:pt x="14795" y="6497"/>
                  </a:lnTo>
                  <a:lnTo>
                    <a:pt x="14405" y="6619"/>
                  </a:lnTo>
                  <a:lnTo>
                    <a:pt x="14041" y="6740"/>
                  </a:lnTo>
                  <a:lnTo>
                    <a:pt x="13992" y="6789"/>
                  </a:lnTo>
                  <a:lnTo>
                    <a:pt x="13992" y="6813"/>
                  </a:lnTo>
                  <a:lnTo>
                    <a:pt x="13992" y="6862"/>
                  </a:lnTo>
                  <a:lnTo>
                    <a:pt x="14041" y="6886"/>
                  </a:lnTo>
                  <a:lnTo>
                    <a:pt x="14235" y="6886"/>
                  </a:lnTo>
                  <a:lnTo>
                    <a:pt x="14430" y="6862"/>
                  </a:lnTo>
                  <a:lnTo>
                    <a:pt x="14795" y="6813"/>
                  </a:lnTo>
                  <a:lnTo>
                    <a:pt x="15038" y="6740"/>
                  </a:lnTo>
                  <a:lnTo>
                    <a:pt x="15111" y="7178"/>
                  </a:lnTo>
                  <a:lnTo>
                    <a:pt x="14843" y="7227"/>
                  </a:lnTo>
                  <a:lnTo>
                    <a:pt x="14430" y="7349"/>
                  </a:lnTo>
                  <a:lnTo>
                    <a:pt x="14235" y="7422"/>
                  </a:lnTo>
                  <a:lnTo>
                    <a:pt x="14065" y="7543"/>
                  </a:lnTo>
                  <a:lnTo>
                    <a:pt x="14041" y="7592"/>
                  </a:lnTo>
                  <a:lnTo>
                    <a:pt x="14041" y="7665"/>
                  </a:lnTo>
                  <a:lnTo>
                    <a:pt x="14089" y="7714"/>
                  </a:lnTo>
                  <a:lnTo>
                    <a:pt x="14138" y="7738"/>
                  </a:lnTo>
                  <a:lnTo>
                    <a:pt x="14357" y="7714"/>
                  </a:lnTo>
                  <a:lnTo>
                    <a:pt x="14551" y="7665"/>
                  </a:lnTo>
                  <a:lnTo>
                    <a:pt x="14941" y="7568"/>
                  </a:lnTo>
                  <a:lnTo>
                    <a:pt x="15135" y="7519"/>
                  </a:lnTo>
                  <a:lnTo>
                    <a:pt x="15184" y="7981"/>
                  </a:lnTo>
                  <a:lnTo>
                    <a:pt x="14868" y="8030"/>
                  </a:lnTo>
                  <a:lnTo>
                    <a:pt x="14624" y="8054"/>
                  </a:lnTo>
                  <a:lnTo>
                    <a:pt x="14381" y="8079"/>
                  </a:lnTo>
                  <a:lnTo>
                    <a:pt x="14235" y="8103"/>
                  </a:lnTo>
                  <a:lnTo>
                    <a:pt x="14138" y="8152"/>
                  </a:lnTo>
                  <a:lnTo>
                    <a:pt x="14016" y="8200"/>
                  </a:lnTo>
                  <a:lnTo>
                    <a:pt x="13943" y="8298"/>
                  </a:lnTo>
                  <a:lnTo>
                    <a:pt x="13919" y="8322"/>
                  </a:lnTo>
                  <a:lnTo>
                    <a:pt x="13919" y="8346"/>
                  </a:lnTo>
                  <a:lnTo>
                    <a:pt x="13943" y="8395"/>
                  </a:lnTo>
                  <a:lnTo>
                    <a:pt x="13968" y="8395"/>
                  </a:lnTo>
                  <a:lnTo>
                    <a:pt x="14089" y="8419"/>
                  </a:lnTo>
                  <a:lnTo>
                    <a:pt x="14211" y="8444"/>
                  </a:lnTo>
                  <a:lnTo>
                    <a:pt x="14478" y="8444"/>
                  </a:lnTo>
                  <a:lnTo>
                    <a:pt x="14989" y="8395"/>
                  </a:lnTo>
                  <a:lnTo>
                    <a:pt x="15208" y="8395"/>
                  </a:lnTo>
                  <a:lnTo>
                    <a:pt x="15208" y="8857"/>
                  </a:lnTo>
                  <a:lnTo>
                    <a:pt x="14722" y="8882"/>
                  </a:lnTo>
                  <a:lnTo>
                    <a:pt x="14503" y="8882"/>
                  </a:lnTo>
                  <a:lnTo>
                    <a:pt x="14284" y="8906"/>
                  </a:lnTo>
                  <a:lnTo>
                    <a:pt x="14065" y="8955"/>
                  </a:lnTo>
                  <a:lnTo>
                    <a:pt x="13968" y="8979"/>
                  </a:lnTo>
                  <a:lnTo>
                    <a:pt x="13870" y="9028"/>
                  </a:lnTo>
                  <a:lnTo>
                    <a:pt x="13870" y="9052"/>
                  </a:lnTo>
                  <a:lnTo>
                    <a:pt x="13870" y="9076"/>
                  </a:lnTo>
                  <a:lnTo>
                    <a:pt x="13968" y="9125"/>
                  </a:lnTo>
                  <a:lnTo>
                    <a:pt x="14065" y="9174"/>
                  </a:lnTo>
                  <a:lnTo>
                    <a:pt x="14284" y="9222"/>
                  </a:lnTo>
                  <a:lnTo>
                    <a:pt x="14722" y="9222"/>
                  </a:lnTo>
                  <a:lnTo>
                    <a:pt x="14941" y="9247"/>
                  </a:lnTo>
                  <a:lnTo>
                    <a:pt x="15184" y="9247"/>
                  </a:lnTo>
                  <a:lnTo>
                    <a:pt x="15160" y="9465"/>
                  </a:lnTo>
                  <a:lnTo>
                    <a:pt x="14965" y="9514"/>
                  </a:lnTo>
                  <a:lnTo>
                    <a:pt x="14722" y="9563"/>
                  </a:lnTo>
                  <a:lnTo>
                    <a:pt x="14503" y="9660"/>
                  </a:lnTo>
                  <a:lnTo>
                    <a:pt x="14260" y="9757"/>
                  </a:lnTo>
                  <a:lnTo>
                    <a:pt x="14041" y="9879"/>
                  </a:lnTo>
                  <a:lnTo>
                    <a:pt x="14016" y="9903"/>
                  </a:lnTo>
                  <a:lnTo>
                    <a:pt x="14016" y="9952"/>
                  </a:lnTo>
                  <a:lnTo>
                    <a:pt x="14041" y="9976"/>
                  </a:lnTo>
                  <a:lnTo>
                    <a:pt x="14089" y="9976"/>
                  </a:lnTo>
                  <a:lnTo>
                    <a:pt x="14308" y="10001"/>
                  </a:lnTo>
                  <a:lnTo>
                    <a:pt x="14527" y="9976"/>
                  </a:lnTo>
                  <a:lnTo>
                    <a:pt x="14965" y="9903"/>
                  </a:lnTo>
                  <a:lnTo>
                    <a:pt x="15087" y="9879"/>
                  </a:lnTo>
                  <a:lnTo>
                    <a:pt x="14989" y="10390"/>
                  </a:lnTo>
                  <a:lnTo>
                    <a:pt x="14527" y="10463"/>
                  </a:lnTo>
                  <a:lnTo>
                    <a:pt x="14357" y="10487"/>
                  </a:lnTo>
                  <a:lnTo>
                    <a:pt x="14162" y="10512"/>
                  </a:lnTo>
                  <a:lnTo>
                    <a:pt x="13992" y="10560"/>
                  </a:lnTo>
                  <a:lnTo>
                    <a:pt x="13919" y="10609"/>
                  </a:lnTo>
                  <a:lnTo>
                    <a:pt x="13870" y="10682"/>
                  </a:lnTo>
                  <a:lnTo>
                    <a:pt x="13846" y="10731"/>
                  </a:lnTo>
                  <a:lnTo>
                    <a:pt x="13846" y="10804"/>
                  </a:lnTo>
                  <a:lnTo>
                    <a:pt x="13870" y="10852"/>
                  </a:lnTo>
                  <a:lnTo>
                    <a:pt x="13919" y="10901"/>
                  </a:lnTo>
                  <a:lnTo>
                    <a:pt x="13992" y="10925"/>
                  </a:lnTo>
                  <a:lnTo>
                    <a:pt x="14065" y="10950"/>
                  </a:lnTo>
                  <a:lnTo>
                    <a:pt x="14235" y="10950"/>
                  </a:lnTo>
                  <a:lnTo>
                    <a:pt x="14600" y="10901"/>
                  </a:lnTo>
                  <a:lnTo>
                    <a:pt x="14819" y="10877"/>
                  </a:lnTo>
                  <a:lnTo>
                    <a:pt x="14819" y="10877"/>
                  </a:lnTo>
                  <a:lnTo>
                    <a:pt x="14624" y="11339"/>
                  </a:lnTo>
                  <a:lnTo>
                    <a:pt x="14478" y="11339"/>
                  </a:lnTo>
                  <a:lnTo>
                    <a:pt x="14308" y="11315"/>
                  </a:lnTo>
                  <a:lnTo>
                    <a:pt x="14114" y="11339"/>
                  </a:lnTo>
                  <a:lnTo>
                    <a:pt x="13919" y="11363"/>
                  </a:lnTo>
                  <a:lnTo>
                    <a:pt x="13749" y="11436"/>
                  </a:lnTo>
                  <a:lnTo>
                    <a:pt x="13724" y="11461"/>
                  </a:lnTo>
                  <a:lnTo>
                    <a:pt x="13749" y="11485"/>
                  </a:lnTo>
                  <a:lnTo>
                    <a:pt x="13919" y="11558"/>
                  </a:lnTo>
                  <a:lnTo>
                    <a:pt x="14089" y="11607"/>
                  </a:lnTo>
                  <a:lnTo>
                    <a:pt x="14430" y="11655"/>
                  </a:lnTo>
                  <a:lnTo>
                    <a:pt x="14454" y="11655"/>
                  </a:lnTo>
                  <a:lnTo>
                    <a:pt x="14211" y="12069"/>
                  </a:lnTo>
                  <a:lnTo>
                    <a:pt x="13968" y="12069"/>
                  </a:lnTo>
                  <a:lnTo>
                    <a:pt x="13724" y="12093"/>
                  </a:lnTo>
                  <a:lnTo>
                    <a:pt x="13603" y="12069"/>
                  </a:lnTo>
                  <a:lnTo>
                    <a:pt x="13481" y="12045"/>
                  </a:lnTo>
                  <a:lnTo>
                    <a:pt x="13335" y="12020"/>
                  </a:lnTo>
                  <a:lnTo>
                    <a:pt x="13213" y="12020"/>
                  </a:lnTo>
                  <a:lnTo>
                    <a:pt x="13189" y="12045"/>
                  </a:lnTo>
                  <a:lnTo>
                    <a:pt x="13189" y="12069"/>
                  </a:lnTo>
                  <a:lnTo>
                    <a:pt x="13189" y="12166"/>
                  </a:lnTo>
                  <a:lnTo>
                    <a:pt x="13238" y="12239"/>
                  </a:lnTo>
                  <a:lnTo>
                    <a:pt x="13311" y="12312"/>
                  </a:lnTo>
                  <a:lnTo>
                    <a:pt x="13408" y="12361"/>
                  </a:lnTo>
                  <a:lnTo>
                    <a:pt x="13530" y="12385"/>
                  </a:lnTo>
                  <a:lnTo>
                    <a:pt x="13651" y="12410"/>
                  </a:lnTo>
                  <a:lnTo>
                    <a:pt x="13943" y="12434"/>
                  </a:lnTo>
                  <a:lnTo>
                    <a:pt x="13603" y="12823"/>
                  </a:lnTo>
                  <a:lnTo>
                    <a:pt x="13067" y="12726"/>
                  </a:lnTo>
                  <a:lnTo>
                    <a:pt x="12848" y="12677"/>
                  </a:lnTo>
                  <a:lnTo>
                    <a:pt x="12727" y="12677"/>
                  </a:lnTo>
                  <a:lnTo>
                    <a:pt x="12629" y="12702"/>
                  </a:lnTo>
                  <a:lnTo>
                    <a:pt x="12605" y="12726"/>
                  </a:lnTo>
                  <a:lnTo>
                    <a:pt x="12605" y="12775"/>
                  </a:lnTo>
                  <a:lnTo>
                    <a:pt x="12629" y="12848"/>
                  </a:lnTo>
                  <a:lnTo>
                    <a:pt x="12678" y="12921"/>
                  </a:lnTo>
                  <a:lnTo>
                    <a:pt x="12751" y="12969"/>
                  </a:lnTo>
                  <a:lnTo>
                    <a:pt x="12824" y="13018"/>
                  </a:lnTo>
                  <a:lnTo>
                    <a:pt x="13043" y="13115"/>
                  </a:lnTo>
                  <a:lnTo>
                    <a:pt x="13262" y="13164"/>
                  </a:lnTo>
                  <a:lnTo>
                    <a:pt x="13116" y="13286"/>
                  </a:lnTo>
                  <a:lnTo>
                    <a:pt x="13067" y="13286"/>
                  </a:lnTo>
                  <a:lnTo>
                    <a:pt x="12605" y="13261"/>
                  </a:lnTo>
                  <a:lnTo>
                    <a:pt x="12362" y="13213"/>
                  </a:lnTo>
                  <a:lnTo>
                    <a:pt x="12240" y="13188"/>
                  </a:lnTo>
                  <a:lnTo>
                    <a:pt x="12094" y="13188"/>
                  </a:lnTo>
                  <a:lnTo>
                    <a:pt x="12021" y="13213"/>
                  </a:lnTo>
                  <a:lnTo>
                    <a:pt x="11997" y="13261"/>
                  </a:lnTo>
                  <a:lnTo>
                    <a:pt x="11972" y="13334"/>
                  </a:lnTo>
                  <a:lnTo>
                    <a:pt x="12021" y="13383"/>
                  </a:lnTo>
                  <a:lnTo>
                    <a:pt x="12143" y="13505"/>
                  </a:lnTo>
                  <a:lnTo>
                    <a:pt x="12289" y="13578"/>
                  </a:lnTo>
                  <a:lnTo>
                    <a:pt x="12483" y="13626"/>
                  </a:lnTo>
                  <a:lnTo>
                    <a:pt x="12654" y="13651"/>
                  </a:lnTo>
                  <a:lnTo>
                    <a:pt x="12240" y="13943"/>
                  </a:lnTo>
                  <a:lnTo>
                    <a:pt x="12143" y="13918"/>
                  </a:lnTo>
                  <a:lnTo>
                    <a:pt x="11680" y="13821"/>
                  </a:lnTo>
                  <a:lnTo>
                    <a:pt x="11461" y="13772"/>
                  </a:lnTo>
                  <a:lnTo>
                    <a:pt x="11267" y="13724"/>
                  </a:lnTo>
                  <a:lnTo>
                    <a:pt x="11218" y="13748"/>
                  </a:lnTo>
                  <a:lnTo>
                    <a:pt x="11218" y="13821"/>
                  </a:lnTo>
                  <a:lnTo>
                    <a:pt x="11242" y="13894"/>
                  </a:lnTo>
                  <a:lnTo>
                    <a:pt x="11315" y="13967"/>
                  </a:lnTo>
                  <a:lnTo>
                    <a:pt x="11437" y="14064"/>
                  </a:lnTo>
                  <a:lnTo>
                    <a:pt x="11607" y="14137"/>
                  </a:lnTo>
                  <a:lnTo>
                    <a:pt x="11802" y="14210"/>
                  </a:lnTo>
                  <a:lnTo>
                    <a:pt x="11437" y="14381"/>
                  </a:lnTo>
                  <a:lnTo>
                    <a:pt x="11388" y="14332"/>
                  </a:lnTo>
                  <a:lnTo>
                    <a:pt x="11315" y="14308"/>
                  </a:lnTo>
                  <a:lnTo>
                    <a:pt x="11194" y="14259"/>
                  </a:lnTo>
                  <a:lnTo>
                    <a:pt x="10902" y="14235"/>
                  </a:lnTo>
                  <a:lnTo>
                    <a:pt x="10634" y="14210"/>
                  </a:lnTo>
                  <a:lnTo>
                    <a:pt x="10512" y="14210"/>
                  </a:lnTo>
                  <a:lnTo>
                    <a:pt x="10391" y="14235"/>
                  </a:lnTo>
                  <a:lnTo>
                    <a:pt x="10366" y="14235"/>
                  </a:lnTo>
                  <a:lnTo>
                    <a:pt x="10366" y="14283"/>
                  </a:lnTo>
                  <a:lnTo>
                    <a:pt x="10366" y="14332"/>
                  </a:lnTo>
                  <a:lnTo>
                    <a:pt x="10391" y="14381"/>
                  </a:lnTo>
                  <a:lnTo>
                    <a:pt x="10488" y="14478"/>
                  </a:lnTo>
                  <a:lnTo>
                    <a:pt x="10610" y="14551"/>
                  </a:lnTo>
                  <a:lnTo>
                    <a:pt x="10731" y="14575"/>
                  </a:lnTo>
                  <a:lnTo>
                    <a:pt x="10877" y="14624"/>
                  </a:lnTo>
                  <a:lnTo>
                    <a:pt x="10512" y="14746"/>
                  </a:lnTo>
                  <a:lnTo>
                    <a:pt x="10318" y="14673"/>
                  </a:lnTo>
                  <a:lnTo>
                    <a:pt x="10123" y="14624"/>
                  </a:lnTo>
                  <a:lnTo>
                    <a:pt x="9904" y="14600"/>
                  </a:lnTo>
                  <a:lnTo>
                    <a:pt x="9807" y="14600"/>
                  </a:lnTo>
                  <a:lnTo>
                    <a:pt x="9709" y="14648"/>
                  </a:lnTo>
                  <a:lnTo>
                    <a:pt x="9661" y="14673"/>
                  </a:lnTo>
                  <a:lnTo>
                    <a:pt x="9685" y="14721"/>
                  </a:lnTo>
                  <a:lnTo>
                    <a:pt x="9734" y="14794"/>
                  </a:lnTo>
                  <a:lnTo>
                    <a:pt x="9807" y="14843"/>
                  </a:lnTo>
                  <a:lnTo>
                    <a:pt x="9928" y="14916"/>
                  </a:lnTo>
                  <a:lnTo>
                    <a:pt x="9612" y="14989"/>
                  </a:lnTo>
                  <a:lnTo>
                    <a:pt x="9588" y="14940"/>
                  </a:lnTo>
                  <a:lnTo>
                    <a:pt x="9539" y="14916"/>
                  </a:lnTo>
                  <a:lnTo>
                    <a:pt x="9417" y="14867"/>
                  </a:lnTo>
                  <a:lnTo>
                    <a:pt x="9223" y="14843"/>
                  </a:lnTo>
                  <a:lnTo>
                    <a:pt x="9150" y="14843"/>
                  </a:lnTo>
                  <a:lnTo>
                    <a:pt x="9052" y="14867"/>
                  </a:lnTo>
                  <a:lnTo>
                    <a:pt x="9004" y="14916"/>
                  </a:lnTo>
                  <a:lnTo>
                    <a:pt x="8979" y="14965"/>
                  </a:lnTo>
                  <a:lnTo>
                    <a:pt x="8979" y="15013"/>
                  </a:lnTo>
                  <a:lnTo>
                    <a:pt x="9004" y="15062"/>
                  </a:lnTo>
                  <a:lnTo>
                    <a:pt x="9004" y="15086"/>
                  </a:lnTo>
                  <a:lnTo>
                    <a:pt x="8663" y="15135"/>
                  </a:lnTo>
                  <a:lnTo>
                    <a:pt x="8298" y="15159"/>
                  </a:lnTo>
                  <a:lnTo>
                    <a:pt x="7227" y="15159"/>
                  </a:lnTo>
                  <a:lnTo>
                    <a:pt x="6862" y="15111"/>
                  </a:lnTo>
                  <a:lnTo>
                    <a:pt x="6497" y="15062"/>
                  </a:lnTo>
                  <a:lnTo>
                    <a:pt x="6157" y="14989"/>
                  </a:lnTo>
                  <a:lnTo>
                    <a:pt x="5816" y="14916"/>
                  </a:lnTo>
                  <a:lnTo>
                    <a:pt x="5451" y="14819"/>
                  </a:lnTo>
                  <a:lnTo>
                    <a:pt x="5135" y="14697"/>
                  </a:lnTo>
                  <a:lnTo>
                    <a:pt x="4794" y="14575"/>
                  </a:lnTo>
                  <a:lnTo>
                    <a:pt x="4478" y="14405"/>
                  </a:lnTo>
                  <a:lnTo>
                    <a:pt x="4162" y="14259"/>
                  </a:lnTo>
                  <a:lnTo>
                    <a:pt x="3845" y="14064"/>
                  </a:lnTo>
                  <a:lnTo>
                    <a:pt x="3553" y="13870"/>
                  </a:lnTo>
                  <a:lnTo>
                    <a:pt x="3286" y="13675"/>
                  </a:lnTo>
                  <a:lnTo>
                    <a:pt x="3018" y="13456"/>
                  </a:lnTo>
                  <a:lnTo>
                    <a:pt x="2775" y="13237"/>
                  </a:lnTo>
                  <a:lnTo>
                    <a:pt x="2531" y="12994"/>
                  </a:lnTo>
                  <a:lnTo>
                    <a:pt x="2312" y="12775"/>
                  </a:lnTo>
                  <a:lnTo>
                    <a:pt x="2118" y="12507"/>
                  </a:lnTo>
                  <a:lnTo>
                    <a:pt x="1899" y="12239"/>
                  </a:lnTo>
                  <a:lnTo>
                    <a:pt x="1728" y="11972"/>
                  </a:lnTo>
                  <a:lnTo>
                    <a:pt x="1558" y="11704"/>
                  </a:lnTo>
                  <a:lnTo>
                    <a:pt x="1412" y="11412"/>
                  </a:lnTo>
                  <a:lnTo>
                    <a:pt x="1266" y="11120"/>
                  </a:lnTo>
                  <a:lnTo>
                    <a:pt x="1144" y="10828"/>
                  </a:lnTo>
                  <a:lnTo>
                    <a:pt x="1047" y="10512"/>
                  </a:lnTo>
                  <a:lnTo>
                    <a:pt x="950" y="10195"/>
                  </a:lnTo>
                  <a:lnTo>
                    <a:pt x="877" y="9879"/>
                  </a:lnTo>
                  <a:lnTo>
                    <a:pt x="828" y="9538"/>
                  </a:lnTo>
                  <a:lnTo>
                    <a:pt x="779" y="9003"/>
                  </a:lnTo>
                  <a:lnTo>
                    <a:pt x="755" y="8468"/>
                  </a:lnTo>
                  <a:lnTo>
                    <a:pt x="755" y="7933"/>
                  </a:lnTo>
                  <a:lnTo>
                    <a:pt x="779" y="7397"/>
                  </a:lnTo>
                  <a:lnTo>
                    <a:pt x="852" y="6862"/>
                  </a:lnTo>
                  <a:lnTo>
                    <a:pt x="950" y="6351"/>
                  </a:lnTo>
                  <a:lnTo>
                    <a:pt x="1096" y="5840"/>
                  </a:lnTo>
                  <a:lnTo>
                    <a:pt x="1266" y="5353"/>
                  </a:lnTo>
                  <a:lnTo>
                    <a:pt x="1388" y="5061"/>
                  </a:lnTo>
                  <a:lnTo>
                    <a:pt x="1558" y="4745"/>
                  </a:lnTo>
                  <a:lnTo>
                    <a:pt x="1753" y="4404"/>
                  </a:lnTo>
                  <a:lnTo>
                    <a:pt x="1996" y="4064"/>
                  </a:lnTo>
                  <a:lnTo>
                    <a:pt x="2264" y="3699"/>
                  </a:lnTo>
                  <a:lnTo>
                    <a:pt x="2556" y="3334"/>
                  </a:lnTo>
                  <a:lnTo>
                    <a:pt x="2896" y="2944"/>
                  </a:lnTo>
                  <a:lnTo>
                    <a:pt x="3261" y="2604"/>
                  </a:lnTo>
                  <a:lnTo>
                    <a:pt x="3651" y="2263"/>
                  </a:lnTo>
                  <a:lnTo>
                    <a:pt x="4089" y="1922"/>
                  </a:lnTo>
                  <a:lnTo>
                    <a:pt x="4527" y="1630"/>
                  </a:lnTo>
                  <a:lnTo>
                    <a:pt x="5013" y="1363"/>
                  </a:lnTo>
                  <a:lnTo>
                    <a:pt x="5524" y="1144"/>
                  </a:lnTo>
                  <a:lnTo>
                    <a:pt x="6035" y="974"/>
                  </a:lnTo>
                  <a:lnTo>
                    <a:pt x="6327" y="925"/>
                  </a:lnTo>
                  <a:lnTo>
                    <a:pt x="6595" y="876"/>
                  </a:lnTo>
                  <a:lnTo>
                    <a:pt x="6887" y="828"/>
                  </a:lnTo>
                  <a:lnTo>
                    <a:pt x="7179" y="803"/>
                  </a:lnTo>
                  <a:lnTo>
                    <a:pt x="7544" y="779"/>
                  </a:lnTo>
                  <a:lnTo>
                    <a:pt x="7933" y="730"/>
                  </a:lnTo>
                  <a:lnTo>
                    <a:pt x="8322" y="682"/>
                  </a:lnTo>
                  <a:close/>
                  <a:moveTo>
                    <a:pt x="8152" y="0"/>
                  </a:moveTo>
                  <a:lnTo>
                    <a:pt x="7763" y="25"/>
                  </a:lnTo>
                  <a:lnTo>
                    <a:pt x="7373" y="73"/>
                  </a:lnTo>
                  <a:lnTo>
                    <a:pt x="7081" y="49"/>
                  </a:lnTo>
                  <a:lnTo>
                    <a:pt x="6789" y="49"/>
                  </a:lnTo>
                  <a:lnTo>
                    <a:pt x="6473" y="73"/>
                  </a:lnTo>
                  <a:lnTo>
                    <a:pt x="6157" y="146"/>
                  </a:lnTo>
                  <a:lnTo>
                    <a:pt x="5841" y="219"/>
                  </a:lnTo>
                  <a:lnTo>
                    <a:pt x="5549" y="317"/>
                  </a:lnTo>
                  <a:lnTo>
                    <a:pt x="5232" y="438"/>
                  </a:lnTo>
                  <a:lnTo>
                    <a:pt x="4916" y="560"/>
                  </a:lnTo>
                  <a:lnTo>
                    <a:pt x="4332" y="876"/>
                  </a:lnTo>
                  <a:lnTo>
                    <a:pt x="3748" y="1217"/>
                  </a:lnTo>
                  <a:lnTo>
                    <a:pt x="3237" y="1606"/>
                  </a:lnTo>
                  <a:lnTo>
                    <a:pt x="2775" y="1995"/>
                  </a:lnTo>
                  <a:lnTo>
                    <a:pt x="2507" y="2239"/>
                  </a:lnTo>
                  <a:lnTo>
                    <a:pt x="2264" y="2482"/>
                  </a:lnTo>
                  <a:lnTo>
                    <a:pt x="2045" y="2725"/>
                  </a:lnTo>
                  <a:lnTo>
                    <a:pt x="1826" y="2993"/>
                  </a:lnTo>
                  <a:lnTo>
                    <a:pt x="1631" y="3261"/>
                  </a:lnTo>
                  <a:lnTo>
                    <a:pt x="1461" y="3528"/>
                  </a:lnTo>
                  <a:lnTo>
                    <a:pt x="1120" y="4088"/>
                  </a:lnTo>
                  <a:lnTo>
                    <a:pt x="852" y="4696"/>
                  </a:lnTo>
                  <a:lnTo>
                    <a:pt x="609" y="5305"/>
                  </a:lnTo>
                  <a:lnTo>
                    <a:pt x="414" y="5962"/>
                  </a:lnTo>
                  <a:lnTo>
                    <a:pt x="220" y="6643"/>
                  </a:lnTo>
                  <a:lnTo>
                    <a:pt x="122" y="7008"/>
                  </a:lnTo>
                  <a:lnTo>
                    <a:pt x="74" y="7373"/>
                  </a:lnTo>
                  <a:lnTo>
                    <a:pt x="25" y="7738"/>
                  </a:lnTo>
                  <a:lnTo>
                    <a:pt x="1" y="8103"/>
                  </a:lnTo>
                  <a:lnTo>
                    <a:pt x="1" y="8468"/>
                  </a:lnTo>
                  <a:lnTo>
                    <a:pt x="25" y="8809"/>
                  </a:lnTo>
                  <a:lnTo>
                    <a:pt x="49" y="9174"/>
                  </a:lnTo>
                  <a:lnTo>
                    <a:pt x="98" y="9514"/>
                  </a:lnTo>
                  <a:lnTo>
                    <a:pt x="195" y="9879"/>
                  </a:lnTo>
                  <a:lnTo>
                    <a:pt x="268" y="10220"/>
                  </a:lnTo>
                  <a:lnTo>
                    <a:pt x="390" y="10560"/>
                  </a:lnTo>
                  <a:lnTo>
                    <a:pt x="512" y="10901"/>
                  </a:lnTo>
                  <a:lnTo>
                    <a:pt x="658" y="11242"/>
                  </a:lnTo>
                  <a:lnTo>
                    <a:pt x="804" y="11582"/>
                  </a:lnTo>
                  <a:lnTo>
                    <a:pt x="1169" y="12264"/>
                  </a:lnTo>
                  <a:lnTo>
                    <a:pt x="1388" y="12629"/>
                  </a:lnTo>
                  <a:lnTo>
                    <a:pt x="1631" y="12994"/>
                  </a:lnTo>
                  <a:lnTo>
                    <a:pt x="1899" y="13334"/>
                  </a:lnTo>
                  <a:lnTo>
                    <a:pt x="2166" y="13651"/>
                  </a:lnTo>
                  <a:lnTo>
                    <a:pt x="2434" y="13943"/>
                  </a:lnTo>
                  <a:lnTo>
                    <a:pt x="2750" y="14235"/>
                  </a:lnTo>
                  <a:lnTo>
                    <a:pt x="3042" y="14502"/>
                  </a:lnTo>
                  <a:lnTo>
                    <a:pt x="3383" y="14746"/>
                  </a:lnTo>
                  <a:lnTo>
                    <a:pt x="3699" y="14965"/>
                  </a:lnTo>
                  <a:lnTo>
                    <a:pt x="4064" y="15159"/>
                  </a:lnTo>
                  <a:lnTo>
                    <a:pt x="4429" y="15354"/>
                  </a:lnTo>
                  <a:lnTo>
                    <a:pt x="4794" y="15500"/>
                  </a:lnTo>
                  <a:lnTo>
                    <a:pt x="5184" y="15622"/>
                  </a:lnTo>
                  <a:lnTo>
                    <a:pt x="5597" y="15743"/>
                  </a:lnTo>
                  <a:lnTo>
                    <a:pt x="6011" y="15816"/>
                  </a:lnTo>
                  <a:lnTo>
                    <a:pt x="6424" y="15889"/>
                  </a:lnTo>
                  <a:lnTo>
                    <a:pt x="6862" y="15914"/>
                  </a:lnTo>
                  <a:lnTo>
                    <a:pt x="7300" y="15938"/>
                  </a:lnTo>
                  <a:lnTo>
                    <a:pt x="7738" y="15938"/>
                  </a:lnTo>
                  <a:lnTo>
                    <a:pt x="8152" y="15914"/>
                  </a:lnTo>
                  <a:lnTo>
                    <a:pt x="8590" y="15889"/>
                  </a:lnTo>
                  <a:lnTo>
                    <a:pt x="9004" y="15841"/>
                  </a:lnTo>
                  <a:lnTo>
                    <a:pt x="9442" y="15768"/>
                  </a:lnTo>
                  <a:lnTo>
                    <a:pt x="9855" y="15670"/>
                  </a:lnTo>
                  <a:lnTo>
                    <a:pt x="10245" y="15573"/>
                  </a:lnTo>
                  <a:lnTo>
                    <a:pt x="10658" y="15451"/>
                  </a:lnTo>
                  <a:lnTo>
                    <a:pt x="11048" y="15305"/>
                  </a:lnTo>
                  <a:lnTo>
                    <a:pt x="11461" y="15135"/>
                  </a:lnTo>
                  <a:lnTo>
                    <a:pt x="11826" y="14940"/>
                  </a:lnTo>
                  <a:lnTo>
                    <a:pt x="12216" y="14721"/>
                  </a:lnTo>
                  <a:lnTo>
                    <a:pt x="12581" y="14478"/>
                  </a:lnTo>
                  <a:lnTo>
                    <a:pt x="12921" y="14235"/>
                  </a:lnTo>
                  <a:lnTo>
                    <a:pt x="13286" y="13943"/>
                  </a:lnTo>
                  <a:lnTo>
                    <a:pt x="13603" y="13651"/>
                  </a:lnTo>
                  <a:lnTo>
                    <a:pt x="13895" y="13334"/>
                  </a:lnTo>
                  <a:lnTo>
                    <a:pt x="14187" y="13018"/>
                  </a:lnTo>
                  <a:lnTo>
                    <a:pt x="14454" y="12702"/>
                  </a:lnTo>
                  <a:lnTo>
                    <a:pt x="14697" y="12361"/>
                  </a:lnTo>
                  <a:lnTo>
                    <a:pt x="14916" y="11996"/>
                  </a:lnTo>
                  <a:lnTo>
                    <a:pt x="15111" y="11631"/>
                  </a:lnTo>
                  <a:lnTo>
                    <a:pt x="15135" y="11631"/>
                  </a:lnTo>
                  <a:lnTo>
                    <a:pt x="15160" y="11582"/>
                  </a:lnTo>
                  <a:lnTo>
                    <a:pt x="15160" y="11534"/>
                  </a:lnTo>
                  <a:lnTo>
                    <a:pt x="15330" y="11096"/>
                  </a:lnTo>
                  <a:lnTo>
                    <a:pt x="15500" y="10658"/>
                  </a:lnTo>
                  <a:lnTo>
                    <a:pt x="15622" y="10195"/>
                  </a:lnTo>
                  <a:lnTo>
                    <a:pt x="15719" y="9733"/>
                  </a:lnTo>
                  <a:lnTo>
                    <a:pt x="15744" y="9709"/>
                  </a:lnTo>
                  <a:lnTo>
                    <a:pt x="15768" y="9684"/>
                  </a:lnTo>
                  <a:lnTo>
                    <a:pt x="15792" y="9636"/>
                  </a:lnTo>
                  <a:lnTo>
                    <a:pt x="15768" y="9611"/>
                  </a:lnTo>
                  <a:lnTo>
                    <a:pt x="15744" y="9563"/>
                  </a:lnTo>
                  <a:lnTo>
                    <a:pt x="15792" y="9174"/>
                  </a:lnTo>
                  <a:lnTo>
                    <a:pt x="15841" y="8760"/>
                  </a:lnTo>
                  <a:lnTo>
                    <a:pt x="15841" y="8371"/>
                  </a:lnTo>
                  <a:lnTo>
                    <a:pt x="15817" y="7957"/>
                  </a:lnTo>
                  <a:lnTo>
                    <a:pt x="15744" y="7105"/>
                  </a:lnTo>
                  <a:lnTo>
                    <a:pt x="15671" y="6667"/>
                  </a:lnTo>
                  <a:lnTo>
                    <a:pt x="15598" y="6254"/>
                  </a:lnTo>
                  <a:lnTo>
                    <a:pt x="15525" y="5840"/>
                  </a:lnTo>
                  <a:lnTo>
                    <a:pt x="15403" y="5426"/>
                  </a:lnTo>
                  <a:lnTo>
                    <a:pt x="15281" y="5013"/>
                  </a:lnTo>
                  <a:lnTo>
                    <a:pt x="15160" y="4623"/>
                  </a:lnTo>
                  <a:lnTo>
                    <a:pt x="14989" y="4234"/>
                  </a:lnTo>
                  <a:lnTo>
                    <a:pt x="14819" y="3845"/>
                  </a:lnTo>
                  <a:lnTo>
                    <a:pt x="14624" y="3480"/>
                  </a:lnTo>
                  <a:lnTo>
                    <a:pt x="14405" y="3115"/>
                  </a:lnTo>
                  <a:lnTo>
                    <a:pt x="14162" y="2774"/>
                  </a:lnTo>
                  <a:lnTo>
                    <a:pt x="13895" y="2458"/>
                  </a:lnTo>
                  <a:lnTo>
                    <a:pt x="13603" y="2141"/>
                  </a:lnTo>
                  <a:lnTo>
                    <a:pt x="13286" y="1849"/>
                  </a:lnTo>
                  <a:lnTo>
                    <a:pt x="12970" y="1582"/>
                  </a:lnTo>
                  <a:lnTo>
                    <a:pt x="12654" y="1363"/>
                  </a:lnTo>
                  <a:lnTo>
                    <a:pt x="12313" y="1144"/>
                  </a:lnTo>
                  <a:lnTo>
                    <a:pt x="11948" y="949"/>
                  </a:lnTo>
                  <a:lnTo>
                    <a:pt x="11607" y="779"/>
                  </a:lnTo>
                  <a:lnTo>
                    <a:pt x="11218" y="609"/>
                  </a:lnTo>
                  <a:lnTo>
                    <a:pt x="10853" y="487"/>
                  </a:lnTo>
                  <a:lnTo>
                    <a:pt x="10464" y="365"/>
                  </a:lnTo>
                  <a:lnTo>
                    <a:pt x="10099" y="268"/>
                  </a:lnTo>
                  <a:lnTo>
                    <a:pt x="9709" y="171"/>
                  </a:lnTo>
                  <a:lnTo>
                    <a:pt x="9320" y="98"/>
                  </a:lnTo>
                  <a:lnTo>
                    <a:pt x="8931" y="49"/>
                  </a:lnTo>
                  <a:lnTo>
                    <a:pt x="8541" y="25"/>
                  </a:lnTo>
                  <a:lnTo>
                    <a:pt x="8152" y="0"/>
                  </a:lnTo>
                  <a:close/>
                </a:path>
              </a:pathLst>
            </a:custGeom>
            <a:solidFill>
              <a:srgbClr val="25212A">
                <a:alpha val="7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Arial"/>
                <a:sym typeface="Arial"/>
              </a:endParaRPr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89" y="5142129"/>
            <a:ext cx="2519059" cy="1613496"/>
          </a:xfrm>
          <a:prstGeom prst="rect">
            <a:avLst/>
          </a:prstGeom>
        </p:spPr>
      </p:pic>
      <p:sp>
        <p:nvSpPr>
          <p:cNvPr id="3" name="角丸四角形吹き出し 2"/>
          <p:cNvSpPr/>
          <p:nvPr/>
        </p:nvSpPr>
        <p:spPr>
          <a:xfrm>
            <a:off x="683568" y="2553984"/>
            <a:ext cx="8004093" cy="2789272"/>
          </a:xfrm>
          <a:custGeom>
            <a:avLst/>
            <a:gdLst>
              <a:gd name="connsiteX0" fmla="*/ 0 w 8004093"/>
              <a:gd name="connsiteY0" fmla="*/ 394131 h 2364737"/>
              <a:gd name="connsiteX1" fmla="*/ 394131 w 8004093"/>
              <a:gd name="connsiteY1" fmla="*/ 0 h 2364737"/>
              <a:gd name="connsiteX2" fmla="*/ 4669054 w 8004093"/>
              <a:gd name="connsiteY2" fmla="*/ 0 h 2364737"/>
              <a:gd name="connsiteX3" fmla="*/ 4669054 w 8004093"/>
              <a:gd name="connsiteY3" fmla="*/ 0 h 2364737"/>
              <a:gd name="connsiteX4" fmla="*/ 6670078 w 8004093"/>
              <a:gd name="connsiteY4" fmla="*/ 0 h 2364737"/>
              <a:gd name="connsiteX5" fmla="*/ 7609962 w 8004093"/>
              <a:gd name="connsiteY5" fmla="*/ 0 h 2364737"/>
              <a:gd name="connsiteX6" fmla="*/ 8004093 w 8004093"/>
              <a:gd name="connsiteY6" fmla="*/ 394131 h 2364737"/>
              <a:gd name="connsiteX7" fmla="*/ 8004093 w 8004093"/>
              <a:gd name="connsiteY7" fmla="*/ 1379430 h 2364737"/>
              <a:gd name="connsiteX8" fmla="*/ 8004093 w 8004093"/>
              <a:gd name="connsiteY8" fmla="*/ 1379430 h 2364737"/>
              <a:gd name="connsiteX9" fmla="*/ 8004093 w 8004093"/>
              <a:gd name="connsiteY9" fmla="*/ 1970614 h 2364737"/>
              <a:gd name="connsiteX10" fmla="*/ 8004093 w 8004093"/>
              <a:gd name="connsiteY10" fmla="*/ 1970606 h 2364737"/>
              <a:gd name="connsiteX11" fmla="*/ 7609962 w 8004093"/>
              <a:gd name="connsiteY11" fmla="*/ 2364737 h 2364737"/>
              <a:gd name="connsiteX12" fmla="*/ 6670078 w 8004093"/>
              <a:gd name="connsiteY12" fmla="*/ 2364737 h 2364737"/>
              <a:gd name="connsiteX13" fmla="*/ 6062460 w 8004093"/>
              <a:gd name="connsiteY13" fmla="*/ 2683764 h 2364737"/>
              <a:gd name="connsiteX14" fmla="*/ 4669054 w 8004093"/>
              <a:gd name="connsiteY14" fmla="*/ 2364737 h 2364737"/>
              <a:gd name="connsiteX15" fmla="*/ 394131 w 8004093"/>
              <a:gd name="connsiteY15" fmla="*/ 2364737 h 2364737"/>
              <a:gd name="connsiteX16" fmla="*/ 0 w 8004093"/>
              <a:gd name="connsiteY16" fmla="*/ 1970606 h 2364737"/>
              <a:gd name="connsiteX17" fmla="*/ 0 w 8004093"/>
              <a:gd name="connsiteY17" fmla="*/ 1970614 h 2364737"/>
              <a:gd name="connsiteX18" fmla="*/ 0 w 8004093"/>
              <a:gd name="connsiteY18" fmla="*/ 1379430 h 2364737"/>
              <a:gd name="connsiteX19" fmla="*/ 0 w 8004093"/>
              <a:gd name="connsiteY19" fmla="*/ 1379430 h 2364737"/>
              <a:gd name="connsiteX20" fmla="*/ 0 w 8004093"/>
              <a:gd name="connsiteY20" fmla="*/ 394131 h 2364737"/>
              <a:gd name="connsiteX0" fmla="*/ 0 w 8004093"/>
              <a:gd name="connsiteY0" fmla="*/ 394131 h 2683764"/>
              <a:gd name="connsiteX1" fmla="*/ 394131 w 8004093"/>
              <a:gd name="connsiteY1" fmla="*/ 0 h 2683764"/>
              <a:gd name="connsiteX2" fmla="*/ 4669054 w 8004093"/>
              <a:gd name="connsiteY2" fmla="*/ 0 h 2683764"/>
              <a:gd name="connsiteX3" fmla="*/ 4669054 w 8004093"/>
              <a:gd name="connsiteY3" fmla="*/ 0 h 2683764"/>
              <a:gd name="connsiteX4" fmla="*/ 6670078 w 8004093"/>
              <a:gd name="connsiteY4" fmla="*/ 0 h 2683764"/>
              <a:gd name="connsiteX5" fmla="*/ 7609962 w 8004093"/>
              <a:gd name="connsiteY5" fmla="*/ 0 h 2683764"/>
              <a:gd name="connsiteX6" fmla="*/ 8004093 w 8004093"/>
              <a:gd name="connsiteY6" fmla="*/ 394131 h 2683764"/>
              <a:gd name="connsiteX7" fmla="*/ 8004093 w 8004093"/>
              <a:gd name="connsiteY7" fmla="*/ 1379430 h 2683764"/>
              <a:gd name="connsiteX8" fmla="*/ 8004093 w 8004093"/>
              <a:gd name="connsiteY8" fmla="*/ 1379430 h 2683764"/>
              <a:gd name="connsiteX9" fmla="*/ 8004093 w 8004093"/>
              <a:gd name="connsiteY9" fmla="*/ 1970614 h 2683764"/>
              <a:gd name="connsiteX10" fmla="*/ 8004093 w 8004093"/>
              <a:gd name="connsiteY10" fmla="*/ 1970606 h 2683764"/>
              <a:gd name="connsiteX11" fmla="*/ 7609962 w 8004093"/>
              <a:gd name="connsiteY11" fmla="*/ 2364737 h 2683764"/>
              <a:gd name="connsiteX12" fmla="*/ 6670078 w 8004093"/>
              <a:gd name="connsiteY12" fmla="*/ 2364737 h 2683764"/>
              <a:gd name="connsiteX13" fmla="*/ 6062460 w 8004093"/>
              <a:gd name="connsiteY13" fmla="*/ 2683764 h 2683764"/>
              <a:gd name="connsiteX14" fmla="*/ 6099270 w 8004093"/>
              <a:gd name="connsiteY14" fmla="*/ 2364737 h 2683764"/>
              <a:gd name="connsiteX15" fmla="*/ 394131 w 8004093"/>
              <a:gd name="connsiteY15" fmla="*/ 2364737 h 2683764"/>
              <a:gd name="connsiteX16" fmla="*/ 0 w 8004093"/>
              <a:gd name="connsiteY16" fmla="*/ 1970606 h 2683764"/>
              <a:gd name="connsiteX17" fmla="*/ 0 w 8004093"/>
              <a:gd name="connsiteY17" fmla="*/ 1970614 h 2683764"/>
              <a:gd name="connsiteX18" fmla="*/ 0 w 8004093"/>
              <a:gd name="connsiteY18" fmla="*/ 1379430 h 2683764"/>
              <a:gd name="connsiteX19" fmla="*/ 0 w 8004093"/>
              <a:gd name="connsiteY19" fmla="*/ 1379430 h 2683764"/>
              <a:gd name="connsiteX20" fmla="*/ 0 w 8004093"/>
              <a:gd name="connsiteY20" fmla="*/ 394131 h 2683764"/>
              <a:gd name="connsiteX0" fmla="*/ 0 w 8004093"/>
              <a:gd name="connsiteY0" fmla="*/ 394131 h 2789272"/>
              <a:gd name="connsiteX1" fmla="*/ 394131 w 8004093"/>
              <a:gd name="connsiteY1" fmla="*/ 0 h 2789272"/>
              <a:gd name="connsiteX2" fmla="*/ 4669054 w 8004093"/>
              <a:gd name="connsiteY2" fmla="*/ 0 h 2789272"/>
              <a:gd name="connsiteX3" fmla="*/ 4669054 w 8004093"/>
              <a:gd name="connsiteY3" fmla="*/ 0 h 2789272"/>
              <a:gd name="connsiteX4" fmla="*/ 6670078 w 8004093"/>
              <a:gd name="connsiteY4" fmla="*/ 0 h 2789272"/>
              <a:gd name="connsiteX5" fmla="*/ 7609962 w 8004093"/>
              <a:gd name="connsiteY5" fmla="*/ 0 h 2789272"/>
              <a:gd name="connsiteX6" fmla="*/ 8004093 w 8004093"/>
              <a:gd name="connsiteY6" fmla="*/ 394131 h 2789272"/>
              <a:gd name="connsiteX7" fmla="*/ 8004093 w 8004093"/>
              <a:gd name="connsiteY7" fmla="*/ 1379430 h 2789272"/>
              <a:gd name="connsiteX8" fmla="*/ 8004093 w 8004093"/>
              <a:gd name="connsiteY8" fmla="*/ 1379430 h 2789272"/>
              <a:gd name="connsiteX9" fmla="*/ 8004093 w 8004093"/>
              <a:gd name="connsiteY9" fmla="*/ 1970614 h 2789272"/>
              <a:gd name="connsiteX10" fmla="*/ 8004093 w 8004093"/>
              <a:gd name="connsiteY10" fmla="*/ 1970606 h 2789272"/>
              <a:gd name="connsiteX11" fmla="*/ 7609962 w 8004093"/>
              <a:gd name="connsiteY11" fmla="*/ 2364737 h 2789272"/>
              <a:gd name="connsiteX12" fmla="*/ 6670078 w 8004093"/>
              <a:gd name="connsiteY12" fmla="*/ 2364737 h 2789272"/>
              <a:gd name="connsiteX13" fmla="*/ 7269937 w 8004093"/>
              <a:gd name="connsiteY13" fmla="*/ 2789272 h 2789272"/>
              <a:gd name="connsiteX14" fmla="*/ 6099270 w 8004093"/>
              <a:gd name="connsiteY14" fmla="*/ 2364737 h 2789272"/>
              <a:gd name="connsiteX15" fmla="*/ 394131 w 8004093"/>
              <a:gd name="connsiteY15" fmla="*/ 2364737 h 2789272"/>
              <a:gd name="connsiteX16" fmla="*/ 0 w 8004093"/>
              <a:gd name="connsiteY16" fmla="*/ 1970606 h 2789272"/>
              <a:gd name="connsiteX17" fmla="*/ 0 w 8004093"/>
              <a:gd name="connsiteY17" fmla="*/ 1970614 h 2789272"/>
              <a:gd name="connsiteX18" fmla="*/ 0 w 8004093"/>
              <a:gd name="connsiteY18" fmla="*/ 1379430 h 2789272"/>
              <a:gd name="connsiteX19" fmla="*/ 0 w 8004093"/>
              <a:gd name="connsiteY19" fmla="*/ 1379430 h 2789272"/>
              <a:gd name="connsiteX20" fmla="*/ 0 w 8004093"/>
              <a:gd name="connsiteY20" fmla="*/ 394131 h 278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004093" h="2789272">
                <a:moveTo>
                  <a:pt x="0" y="394131"/>
                </a:moveTo>
                <a:cubicBezTo>
                  <a:pt x="0" y="176458"/>
                  <a:pt x="176458" y="0"/>
                  <a:pt x="394131" y="0"/>
                </a:cubicBezTo>
                <a:lnTo>
                  <a:pt x="4669054" y="0"/>
                </a:lnTo>
                <a:lnTo>
                  <a:pt x="4669054" y="0"/>
                </a:lnTo>
                <a:lnTo>
                  <a:pt x="6670078" y="0"/>
                </a:lnTo>
                <a:lnTo>
                  <a:pt x="7609962" y="0"/>
                </a:lnTo>
                <a:cubicBezTo>
                  <a:pt x="7827635" y="0"/>
                  <a:pt x="8004093" y="176458"/>
                  <a:pt x="8004093" y="394131"/>
                </a:cubicBezTo>
                <a:lnTo>
                  <a:pt x="8004093" y="1379430"/>
                </a:lnTo>
                <a:lnTo>
                  <a:pt x="8004093" y="1379430"/>
                </a:lnTo>
                <a:lnTo>
                  <a:pt x="8004093" y="1970614"/>
                </a:lnTo>
                <a:lnTo>
                  <a:pt x="8004093" y="1970606"/>
                </a:lnTo>
                <a:cubicBezTo>
                  <a:pt x="8004093" y="2188279"/>
                  <a:pt x="7827635" y="2364737"/>
                  <a:pt x="7609962" y="2364737"/>
                </a:cubicBezTo>
                <a:lnTo>
                  <a:pt x="6670078" y="2364737"/>
                </a:lnTo>
                <a:lnTo>
                  <a:pt x="7269937" y="2789272"/>
                </a:lnTo>
                <a:lnTo>
                  <a:pt x="6099270" y="2364737"/>
                </a:lnTo>
                <a:lnTo>
                  <a:pt x="394131" y="2364737"/>
                </a:lnTo>
                <a:cubicBezTo>
                  <a:pt x="176458" y="2364737"/>
                  <a:pt x="0" y="2188279"/>
                  <a:pt x="0" y="1970606"/>
                </a:cubicBezTo>
                <a:lnTo>
                  <a:pt x="0" y="1970614"/>
                </a:lnTo>
                <a:lnTo>
                  <a:pt x="0" y="1379430"/>
                </a:lnTo>
                <a:lnTo>
                  <a:pt x="0" y="1379430"/>
                </a:lnTo>
                <a:lnTo>
                  <a:pt x="0" y="394131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800" dirty="0">
                <a:solidFill>
                  <a:schemeClr val="tx1"/>
                </a:solidFill>
              </a:rPr>
              <a:t>話し合ってみましょう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endParaRPr kumimoji="1" lang="en-US" altLang="ja-JP" sz="2800" dirty="0">
              <a:solidFill>
                <a:schemeClr val="tx1"/>
              </a:solidFill>
            </a:endParaRPr>
          </a:p>
          <a:p>
            <a:endParaRPr kumimoji="1" lang="en-US" altLang="ja-JP" sz="2800" dirty="0">
              <a:solidFill>
                <a:schemeClr val="tx1"/>
              </a:solidFill>
            </a:endParaRPr>
          </a:p>
          <a:p>
            <a:endParaRPr kumimoji="1" lang="en-US" altLang="ja-JP" sz="2800" dirty="0">
              <a:solidFill>
                <a:schemeClr val="tx1"/>
              </a:solidFill>
            </a:endParaRPr>
          </a:p>
          <a:p>
            <a:endParaRPr kumimoji="1" lang="en-US" altLang="ja-JP" sz="2800" dirty="0">
              <a:solidFill>
                <a:schemeClr val="tx1"/>
              </a:solidFill>
            </a:endParaRPr>
          </a:p>
          <a:p>
            <a:endParaRPr kumimoji="1" lang="ja-JP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2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749102" y="1869622"/>
            <a:ext cx="8143378" cy="3996754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3000"/>
              </a:lnSpc>
            </a:pPr>
            <a:r>
              <a:rPr lang="ja-JP" altLang="en-US" sz="2400" dirty="0"/>
              <a:t>・相手の方に体ごと向いて聞く</a:t>
            </a:r>
          </a:p>
          <a:p>
            <a:pPr>
              <a:lnSpc>
                <a:spcPts val="3000"/>
              </a:lnSpc>
            </a:pPr>
            <a:r>
              <a:rPr lang="ja-JP" altLang="en-US" sz="2400" dirty="0"/>
              <a:t>・真剣な気持ちで聞く</a:t>
            </a:r>
          </a:p>
          <a:p>
            <a:pPr>
              <a:lnSpc>
                <a:spcPts val="3000"/>
              </a:lnSpc>
            </a:pPr>
            <a:r>
              <a:rPr lang="ja-JP" altLang="en-US" sz="2400" dirty="0"/>
              <a:t>・うなずきやあいづちを入れながら聞く</a:t>
            </a:r>
          </a:p>
          <a:p>
            <a:pPr>
              <a:lnSpc>
                <a:spcPts val="3000"/>
              </a:lnSpc>
            </a:pPr>
            <a:r>
              <a:rPr lang="ja-JP" altLang="en-US" sz="2400" dirty="0"/>
              <a:t>・相手の伝えたかったことを繰り返す</a:t>
            </a:r>
          </a:p>
          <a:p>
            <a:pPr>
              <a:lnSpc>
                <a:spcPts val="3000"/>
              </a:lnSpc>
            </a:pPr>
            <a:r>
              <a:rPr kumimoji="1" lang="ja-JP" altLang="en-US" sz="2400" dirty="0">
                <a:latin typeface="+mn-lt"/>
              </a:rPr>
              <a:t>・たとえ自分の考えと違い、「そうじゃない」と言いたくなるような</a:t>
            </a:r>
            <a:endParaRPr kumimoji="1" lang="en-US" altLang="ja-JP" sz="2400" dirty="0">
              <a:latin typeface="+mn-lt"/>
            </a:endParaRPr>
          </a:p>
          <a:p>
            <a:pPr>
              <a:lnSpc>
                <a:spcPts val="3000"/>
              </a:lnSpc>
            </a:pPr>
            <a:r>
              <a:rPr kumimoji="1" lang="ja-JP" altLang="en-US" sz="2400" dirty="0">
                <a:latin typeface="+mn-lt"/>
              </a:rPr>
              <a:t>　ことでもそのまま受け取る</a:t>
            </a:r>
          </a:p>
          <a:p>
            <a:pPr>
              <a:lnSpc>
                <a:spcPts val="3000"/>
              </a:lnSpc>
            </a:pPr>
            <a:r>
              <a:rPr kumimoji="1" lang="ja-JP" altLang="en-US" sz="2400" dirty="0">
                <a:latin typeface="+mn-lt"/>
              </a:rPr>
              <a:t>　  </a:t>
            </a:r>
            <a:r>
              <a:rPr kumimoji="1" lang="ja-JP" altLang="en-US" sz="1050" dirty="0">
                <a:latin typeface="+mn-lt"/>
              </a:rPr>
              <a:t> </a:t>
            </a:r>
            <a:r>
              <a:rPr kumimoji="1" lang="ja-JP" altLang="en-US" sz="2400" dirty="0">
                <a:latin typeface="+mn-lt"/>
              </a:rPr>
              <a:t>相談者</a:t>
            </a:r>
            <a:r>
              <a:rPr kumimoji="1" lang="en-US" altLang="ja-JP" sz="2400" dirty="0">
                <a:latin typeface="+mn-lt"/>
              </a:rPr>
              <a:t>:</a:t>
            </a:r>
            <a:r>
              <a:rPr kumimoji="1" lang="ja-JP" altLang="en-US" sz="2400" dirty="0">
                <a:latin typeface="+mn-lt"/>
              </a:rPr>
              <a:t>「私はみんなに嫌われてると思う」</a:t>
            </a:r>
          </a:p>
          <a:p>
            <a:pPr>
              <a:lnSpc>
                <a:spcPts val="3000"/>
              </a:lnSpc>
            </a:pPr>
            <a:r>
              <a:rPr kumimoji="1" lang="ja-JP" altLang="en-US" sz="2400" dirty="0">
                <a:latin typeface="+mn-lt"/>
              </a:rPr>
              <a:t>　  </a:t>
            </a:r>
            <a:r>
              <a:rPr kumimoji="1" lang="ja-JP" altLang="en-US" sz="1200" dirty="0">
                <a:latin typeface="+mn-lt"/>
              </a:rPr>
              <a:t> </a:t>
            </a:r>
            <a:r>
              <a:rPr kumimoji="1" lang="ja-JP" altLang="en-US" sz="2400" spc="150" dirty="0">
                <a:latin typeface="+mn-lt"/>
              </a:rPr>
              <a:t>聞き役</a:t>
            </a:r>
            <a:r>
              <a:rPr kumimoji="1" lang="en-US" altLang="ja-JP" sz="2400" dirty="0">
                <a:latin typeface="+mn-lt"/>
              </a:rPr>
              <a:t>:</a:t>
            </a:r>
            <a:r>
              <a:rPr kumimoji="1" lang="ja-JP" altLang="en-US" sz="2400" dirty="0">
                <a:latin typeface="+mn-lt"/>
              </a:rPr>
              <a:t>「みんなに嫌われてるような気がしてるんだ」</a:t>
            </a:r>
          </a:p>
          <a:p>
            <a:pPr>
              <a:lnSpc>
                <a:spcPts val="3000"/>
              </a:lnSpc>
            </a:pPr>
            <a:r>
              <a:rPr kumimoji="1" lang="ja-JP" altLang="en-US" sz="2400" dirty="0">
                <a:latin typeface="+mn-lt"/>
              </a:rPr>
              <a:t>・話をした後は、温かくてやさしい言葉をかける</a:t>
            </a:r>
          </a:p>
          <a:p>
            <a:pPr>
              <a:lnSpc>
                <a:spcPts val="3000"/>
              </a:lnSpc>
            </a:pPr>
            <a:r>
              <a:rPr kumimoji="1" lang="ja-JP" altLang="en-US" sz="2400" dirty="0">
                <a:latin typeface="+mn-lt"/>
              </a:rPr>
              <a:t>　  「</a:t>
            </a:r>
            <a:r>
              <a:rPr kumimoji="1" lang="en-US" altLang="ja-JP" sz="2400" dirty="0">
                <a:latin typeface="+mn-lt"/>
              </a:rPr>
              <a:t>1</a:t>
            </a:r>
            <a:r>
              <a:rPr kumimoji="1" lang="ja-JP" altLang="en-US" sz="2400" dirty="0">
                <a:latin typeface="+mn-lt"/>
              </a:rPr>
              <a:t>人でつらかったね。私に何かできることないかな」</a:t>
            </a:r>
          </a:p>
          <a:p>
            <a:pPr>
              <a:lnSpc>
                <a:spcPts val="3000"/>
              </a:lnSpc>
            </a:pPr>
            <a:r>
              <a:rPr kumimoji="1" lang="ja-JP" altLang="en-US" sz="2400" dirty="0">
                <a:latin typeface="+mn-lt"/>
              </a:rPr>
              <a:t>　  「今日は話してくれてうれしかった。また話しようよ」</a:t>
            </a:r>
          </a:p>
          <a:p>
            <a:pPr>
              <a:lnSpc>
                <a:spcPts val="3000"/>
              </a:lnSpc>
            </a:pPr>
            <a:r>
              <a:rPr kumimoji="1" lang="ja-JP" altLang="en-US" sz="2400" dirty="0">
                <a:latin typeface="+mn-lt"/>
              </a:rPr>
              <a:t>　  「よく耐えてきたね」「とても心配してる」</a:t>
            </a:r>
          </a:p>
          <a:p>
            <a:pPr>
              <a:lnSpc>
                <a:spcPts val="3000"/>
              </a:lnSpc>
            </a:pPr>
            <a:endParaRPr kumimoji="1" lang="ja-JP" altLang="en-US" sz="2400" dirty="0">
              <a:latin typeface="+mn-lt"/>
            </a:endParaRPr>
          </a:p>
        </p:txBody>
      </p:sp>
      <p:sp>
        <p:nvSpPr>
          <p:cNvPr id="145" name="Google Shape;145;p19"/>
          <p:cNvSpPr txBox="1">
            <a:spLocks noGrp="1"/>
          </p:cNvSpPr>
          <p:nvPr>
            <p:ph type="title" idx="4294967295"/>
          </p:nvPr>
        </p:nvSpPr>
        <p:spPr>
          <a:xfrm>
            <a:off x="897778" y="254000"/>
            <a:ext cx="8246222" cy="7921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ja-JP" altLang="en-US" dirty="0">
                <a:solidFill>
                  <a:sysClr val="windowText" lastClr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気持ちが晴れる話の聞き方</a:t>
            </a:r>
            <a:endParaRPr dirty="0">
              <a:solidFill>
                <a:sysClr val="windowText" lastClr="000000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095880" y="1133127"/>
            <a:ext cx="7927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1" lang="ja-JP" altLang="en-US" sz="3600" dirty="0">
                <a:solidFill>
                  <a:srgbClr val="00B05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こんな感じで聞いてみましょう</a:t>
            </a:r>
          </a:p>
        </p:txBody>
      </p:sp>
      <p:grpSp>
        <p:nvGrpSpPr>
          <p:cNvPr id="19" name="グループ化 18"/>
          <p:cNvGrpSpPr/>
          <p:nvPr/>
        </p:nvGrpSpPr>
        <p:grpSpPr>
          <a:xfrm>
            <a:off x="555881" y="1166898"/>
            <a:ext cx="540001" cy="540000"/>
            <a:chOff x="647580" y="2276872"/>
            <a:chExt cx="540001" cy="540000"/>
          </a:xfrm>
        </p:grpSpPr>
        <p:sp>
          <p:nvSpPr>
            <p:cNvPr id="23" name="円/楕円 17"/>
            <p:cNvSpPr/>
            <p:nvPr/>
          </p:nvSpPr>
          <p:spPr>
            <a:xfrm>
              <a:off x="647581" y="2276872"/>
              <a:ext cx="540000" cy="54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  <a:sym typeface="Arial"/>
              </a:endParaRPr>
            </a:p>
          </p:txBody>
        </p:sp>
        <p:sp>
          <p:nvSpPr>
            <p:cNvPr id="24" name="Google Shape;312;p38"/>
            <p:cNvSpPr/>
            <p:nvPr/>
          </p:nvSpPr>
          <p:spPr>
            <a:xfrm flipH="1">
              <a:off x="647580" y="2276872"/>
              <a:ext cx="539999" cy="540000"/>
            </a:xfrm>
            <a:custGeom>
              <a:avLst/>
              <a:gdLst/>
              <a:ahLst/>
              <a:cxnLst/>
              <a:rect l="l" t="t" r="r" b="b"/>
              <a:pathLst>
                <a:path w="15842" h="15938" extrusionOk="0">
                  <a:moveTo>
                    <a:pt x="4794" y="7470"/>
                  </a:moveTo>
                  <a:lnTo>
                    <a:pt x="4867" y="7495"/>
                  </a:lnTo>
                  <a:lnTo>
                    <a:pt x="4940" y="7543"/>
                  </a:lnTo>
                  <a:lnTo>
                    <a:pt x="4989" y="7616"/>
                  </a:lnTo>
                  <a:lnTo>
                    <a:pt x="5013" y="7714"/>
                  </a:lnTo>
                  <a:lnTo>
                    <a:pt x="5013" y="7787"/>
                  </a:lnTo>
                  <a:lnTo>
                    <a:pt x="4989" y="7908"/>
                  </a:lnTo>
                  <a:lnTo>
                    <a:pt x="4916" y="7981"/>
                  </a:lnTo>
                  <a:lnTo>
                    <a:pt x="4843" y="8054"/>
                  </a:lnTo>
                  <a:lnTo>
                    <a:pt x="4721" y="8079"/>
                  </a:lnTo>
                  <a:lnTo>
                    <a:pt x="4600" y="8054"/>
                  </a:lnTo>
                  <a:lnTo>
                    <a:pt x="4527" y="7981"/>
                  </a:lnTo>
                  <a:lnTo>
                    <a:pt x="4454" y="7908"/>
                  </a:lnTo>
                  <a:lnTo>
                    <a:pt x="4429" y="7787"/>
                  </a:lnTo>
                  <a:lnTo>
                    <a:pt x="4454" y="7665"/>
                  </a:lnTo>
                  <a:lnTo>
                    <a:pt x="4527" y="7543"/>
                  </a:lnTo>
                  <a:lnTo>
                    <a:pt x="4600" y="7495"/>
                  </a:lnTo>
                  <a:lnTo>
                    <a:pt x="4697" y="7470"/>
                  </a:lnTo>
                  <a:close/>
                  <a:moveTo>
                    <a:pt x="11169" y="7470"/>
                  </a:moveTo>
                  <a:lnTo>
                    <a:pt x="11242" y="7495"/>
                  </a:lnTo>
                  <a:lnTo>
                    <a:pt x="11315" y="7543"/>
                  </a:lnTo>
                  <a:lnTo>
                    <a:pt x="11364" y="7616"/>
                  </a:lnTo>
                  <a:lnTo>
                    <a:pt x="11388" y="7714"/>
                  </a:lnTo>
                  <a:lnTo>
                    <a:pt x="11388" y="7787"/>
                  </a:lnTo>
                  <a:lnTo>
                    <a:pt x="11364" y="7908"/>
                  </a:lnTo>
                  <a:lnTo>
                    <a:pt x="11291" y="7981"/>
                  </a:lnTo>
                  <a:lnTo>
                    <a:pt x="11218" y="8054"/>
                  </a:lnTo>
                  <a:lnTo>
                    <a:pt x="11096" y="8079"/>
                  </a:lnTo>
                  <a:lnTo>
                    <a:pt x="10975" y="8054"/>
                  </a:lnTo>
                  <a:lnTo>
                    <a:pt x="10902" y="7981"/>
                  </a:lnTo>
                  <a:lnTo>
                    <a:pt x="10829" y="7908"/>
                  </a:lnTo>
                  <a:lnTo>
                    <a:pt x="10804" y="7787"/>
                  </a:lnTo>
                  <a:lnTo>
                    <a:pt x="10829" y="7665"/>
                  </a:lnTo>
                  <a:lnTo>
                    <a:pt x="10902" y="7543"/>
                  </a:lnTo>
                  <a:lnTo>
                    <a:pt x="10975" y="7495"/>
                  </a:lnTo>
                  <a:lnTo>
                    <a:pt x="11072" y="7470"/>
                  </a:lnTo>
                  <a:close/>
                  <a:moveTo>
                    <a:pt x="4770" y="7081"/>
                  </a:moveTo>
                  <a:lnTo>
                    <a:pt x="4600" y="7105"/>
                  </a:lnTo>
                  <a:lnTo>
                    <a:pt x="4429" y="7178"/>
                  </a:lnTo>
                  <a:lnTo>
                    <a:pt x="4308" y="7300"/>
                  </a:lnTo>
                  <a:lnTo>
                    <a:pt x="4186" y="7446"/>
                  </a:lnTo>
                  <a:lnTo>
                    <a:pt x="4113" y="7568"/>
                  </a:lnTo>
                  <a:lnTo>
                    <a:pt x="4064" y="7714"/>
                  </a:lnTo>
                  <a:lnTo>
                    <a:pt x="4016" y="7835"/>
                  </a:lnTo>
                  <a:lnTo>
                    <a:pt x="4016" y="7981"/>
                  </a:lnTo>
                  <a:lnTo>
                    <a:pt x="3967" y="8225"/>
                  </a:lnTo>
                  <a:lnTo>
                    <a:pt x="3967" y="8395"/>
                  </a:lnTo>
                  <a:lnTo>
                    <a:pt x="4016" y="8565"/>
                  </a:lnTo>
                  <a:lnTo>
                    <a:pt x="4064" y="8711"/>
                  </a:lnTo>
                  <a:lnTo>
                    <a:pt x="4162" y="8833"/>
                  </a:lnTo>
                  <a:lnTo>
                    <a:pt x="4259" y="8955"/>
                  </a:lnTo>
                  <a:lnTo>
                    <a:pt x="4381" y="9028"/>
                  </a:lnTo>
                  <a:lnTo>
                    <a:pt x="4527" y="9101"/>
                  </a:lnTo>
                  <a:lnTo>
                    <a:pt x="4697" y="9149"/>
                  </a:lnTo>
                  <a:lnTo>
                    <a:pt x="4892" y="9174"/>
                  </a:lnTo>
                  <a:lnTo>
                    <a:pt x="5062" y="9149"/>
                  </a:lnTo>
                  <a:lnTo>
                    <a:pt x="5232" y="9101"/>
                  </a:lnTo>
                  <a:lnTo>
                    <a:pt x="5378" y="9028"/>
                  </a:lnTo>
                  <a:lnTo>
                    <a:pt x="5500" y="8930"/>
                  </a:lnTo>
                  <a:lnTo>
                    <a:pt x="5622" y="8809"/>
                  </a:lnTo>
                  <a:lnTo>
                    <a:pt x="5719" y="8663"/>
                  </a:lnTo>
                  <a:lnTo>
                    <a:pt x="5792" y="8517"/>
                  </a:lnTo>
                  <a:lnTo>
                    <a:pt x="5841" y="8346"/>
                  </a:lnTo>
                  <a:lnTo>
                    <a:pt x="5865" y="8176"/>
                  </a:lnTo>
                  <a:lnTo>
                    <a:pt x="5841" y="8006"/>
                  </a:lnTo>
                  <a:lnTo>
                    <a:pt x="5816" y="7835"/>
                  </a:lnTo>
                  <a:lnTo>
                    <a:pt x="5768" y="7689"/>
                  </a:lnTo>
                  <a:lnTo>
                    <a:pt x="5695" y="7519"/>
                  </a:lnTo>
                  <a:lnTo>
                    <a:pt x="5573" y="7397"/>
                  </a:lnTo>
                  <a:lnTo>
                    <a:pt x="5427" y="7251"/>
                  </a:lnTo>
                  <a:lnTo>
                    <a:pt x="5281" y="7154"/>
                  </a:lnTo>
                  <a:lnTo>
                    <a:pt x="5111" y="7105"/>
                  </a:lnTo>
                  <a:lnTo>
                    <a:pt x="4940" y="7081"/>
                  </a:lnTo>
                  <a:close/>
                  <a:moveTo>
                    <a:pt x="11145" y="7081"/>
                  </a:moveTo>
                  <a:lnTo>
                    <a:pt x="10975" y="7105"/>
                  </a:lnTo>
                  <a:lnTo>
                    <a:pt x="10804" y="7178"/>
                  </a:lnTo>
                  <a:lnTo>
                    <a:pt x="10683" y="7300"/>
                  </a:lnTo>
                  <a:lnTo>
                    <a:pt x="10561" y="7446"/>
                  </a:lnTo>
                  <a:lnTo>
                    <a:pt x="10488" y="7568"/>
                  </a:lnTo>
                  <a:lnTo>
                    <a:pt x="10439" y="7714"/>
                  </a:lnTo>
                  <a:lnTo>
                    <a:pt x="10391" y="7835"/>
                  </a:lnTo>
                  <a:lnTo>
                    <a:pt x="10391" y="7981"/>
                  </a:lnTo>
                  <a:lnTo>
                    <a:pt x="10342" y="8225"/>
                  </a:lnTo>
                  <a:lnTo>
                    <a:pt x="10342" y="8395"/>
                  </a:lnTo>
                  <a:lnTo>
                    <a:pt x="10391" y="8565"/>
                  </a:lnTo>
                  <a:lnTo>
                    <a:pt x="10439" y="8711"/>
                  </a:lnTo>
                  <a:lnTo>
                    <a:pt x="10537" y="8833"/>
                  </a:lnTo>
                  <a:lnTo>
                    <a:pt x="10634" y="8955"/>
                  </a:lnTo>
                  <a:lnTo>
                    <a:pt x="10756" y="9028"/>
                  </a:lnTo>
                  <a:lnTo>
                    <a:pt x="10902" y="9101"/>
                  </a:lnTo>
                  <a:lnTo>
                    <a:pt x="11072" y="9149"/>
                  </a:lnTo>
                  <a:lnTo>
                    <a:pt x="11267" y="9174"/>
                  </a:lnTo>
                  <a:lnTo>
                    <a:pt x="11437" y="9149"/>
                  </a:lnTo>
                  <a:lnTo>
                    <a:pt x="11607" y="9101"/>
                  </a:lnTo>
                  <a:lnTo>
                    <a:pt x="11753" y="9028"/>
                  </a:lnTo>
                  <a:lnTo>
                    <a:pt x="11875" y="8930"/>
                  </a:lnTo>
                  <a:lnTo>
                    <a:pt x="11997" y="8809"/>
                  </a:lnTo>
                  <a:lnTo>
                    <a:pt x="12094" y="8663"/>
                  </a:lnTo>
                  <a:lnTo>
                    <a:pt x="12167" y="8517"/>
                  </a:lnTo>
                  <a:lnTo>
                    <a:pt x="12216" y="8346"/>
                  </a:lnTo>
                  <a:lnTo>
                    <a:pt x="12240" y="8176"/>
                  </a:lnTo>
                  <a:lnTo>
                    <a:pt x="12216" y="8006"/>
                  </a:lnTo>
                  <a:lnTo>
                    <a:pt x="12191" y="7835"/>
                  </a:lnTo>
                  <a:lnTo>
                    <a:pt x="12143" y="7689"/>
                  </a:lnTo>
                  <a:lnTo>
                    <a:pt x="12070" y="7519"/>
                  </a:lnTo>
                  <a:lnTo>
                    <a:pt x="11948" y="7397"/>
                  </a:lnTo>
                  <a:lnTo>
                    <a:pt x="11802" y="7251"/>
                  </a:lnTo>
                  <a:lnTo>
                    <a:pt x="11656" y="7154"/>
                  </a:lnTo>
                  <a:lnTo>
                    <a:pt x="11486" y="7105"/>
                  </a:lnTo>
                  <a:lnTo>
                    <a:pt x="11315" y="7081"/>
                  </a:lnTo>
                  <a:close/>
                  <a:moveTo>
                    <a:pt x="11972" y="10925"/>
                  </a:moveTo>
                  <a:lnTo>
                    <a:pt x="11875" y="10974"/>
                  </a:lnTo>
                  <a:lnTo>
                    <a:pt x="11778" y="11047"/>
                  </a:lnTo>
                  <a:lnTo>
                    <a:pt x="11607" y="11290"/>
                  </a:lnTo>
                  <a:lnTo>
                    <a:pt x="11413" y="11485"/>
                  </a:lnTo>
                  <a:lnTo>
                    <a:pt x="11194" y="11680"/>
                  </a:lnTo>
                  <a:lnTo>
                    <a:pt x="10950" y="11850"/>
                  </a:lnTo>
                  <a:lnTo>
                    <a:pt x="10707" y="11996"/>
                  </a:lnTo>
                  <a:lnTo>
                    <a:pt x="10439" y="12118"/>
                  </a:lnTo>
                  <a:lnTo>
                    <a:pt x="10172" y="12215"/>
                  </a:lnTo>
                  <a:lnTo>
                    <a:pt x="9880" y="12312"/>
                  </a:lnTo>
                  <a:lnTo>
                    <a:pt x="9588" y="12385"/>
                  </a:lnTo>
                  <a:lnTo>
                    <a:pt x="9296" y="12434"/>
                  </a:lnTo>
                  <a:lnTo>
                    <a:pt x="8712" y="12507"/>
                  </a:lnTo>
                  <a:lnTo>
                    <a:pt x="8128" y="12531"/>
                  </a:lnTo>
                  <a:lnTo>
                    <a:pt x="7568" y="12507"/>
                  </a:lnTo>
                  <a:lnTo>
                    <a:pt x="7325" y="12483"/>
                  </a:lnTo>
                  <a:lnTo>
                    <a:pt x="7106" y="12434"/>
                  </a:lnTo>
                  <a:lnTo>
                    <a:pt x="6668" y="12312"/>
                  </a:lnTo>
                  <a:lnTo>
                    <a:pt x="6230" y="12166"/>
                  </a:lnTo>
                  <a:lnTo>
                    <a:pt x="5816" y="11996"/>
                  </a:lnTo>
                  <a:lnTo>
                    <a:pt x="5427" y="11826"/>
                  </a:lnTo>
                  <a:lnTo>
                    <a:pt x="5013" y="11631"/>
                  </a:lnTo>
                  <a:lnTo>
                    <a:pt x="4794" y="11509"/>
                  </a:lnTo>
                  <a:lnTo>
                    <a:pt x="4600" y="11388"/>
                  </a:lnTo>
                  <a:lnTo>
                    <a:pt x="4454" y="11242"/>
                  </a:lnTo>
                  <a:lnTo>
                    <a:pt x="4308" y="11096"/>
                  </a:lnTo>
                  <a:lnTo>
                    <a:pt x="4259" y="11047"/>
                  </a:lnTo>
                  <a:lnTo>
                    <a:pt x="4210" y="11023"/>
                  </a:lnTo>
                  <a:lnTo>
                    <a:pt x="4089" y="11023"/>
                  </a:lnTo>
                  <a:lnTo>
                    <a:pt x="4040" y="11071"/>
                  </a:lnTo>
                  <a:lnTo>
                    <a:pt x="3991" y="11096"/>
                  </a:lnTo>
                  <a:lnTo>
                    <a:pt x="3991" y="11169"/>
                  </a:lnTo>
                  <a:lnTo>
                    <a:pt x="3991" y="11242"/>
                  </a:lnTo>
                  <a:lnTo>
                    <a:pt x="4016" y="11339"/>
                  </a:lnTo>
                  <a:lnTo>
                    <a:pt x="4064" y="11436"/>
                  </a:lnTo>
                  <a:lnTo>
                    <a:pt x="4210" y="11631"/>
                  </a:lnTo>
                  <a:lnTo>
                    <a:pt x="4381" y="11801"/>
                  </a:lnTo>
                  <a:lnTo>
                    <a:pt x="4575" y="11947"/>
                  </a:lnTo>
                  <a:lnTo>
                    <a:pt x="4794" y="12069"/>
                  </a:lnTo>
                  <a:lnTo>
                    <a:pt x="5038" y="12191"/>
                  </a:lnTo>
                  <a:lnTo>
                    <a:pt x="5451" y="12385"/>
                  </a:lnTo>
                  <a:lnTo>
                    <a:pt x="5938" y="12604"/>
                  </a:lnTo>
                  <a:lnTo>
                    <a:pt x="6424" y="12799"/>
                  </a:lnTo>
                  <a:lnTo>
                    <a:pt x="6935" y="12945"/>
                  </a:lnTo>
                  <a:lnTo>
                    <a:pt x="7446" y="13042"/>
                  </a:lnTo>
                  <a:lnTo>
                    <a:pt x="7763" y="13067"/>
                  </a:lnTo>
                  <a:lnTo>
                    <a:pt x="8079" y="13091"/>
                  </a:lnTo>
                  <a:lnTo>
                    <a:pt x="8420" y="13091"/>
                  </a:lnTo>
                  <a:lnTo>
                    <a:pt x="8760" y="13067"/>
                  </a:lnTo>
                  <a:lnTo>
                    <a:pt x="9101" y="13042"/>
                  </a:lnTo>
                  <a:lnTo>
                    <a:pt x="9442" y="12969"/>
                  </a:lnTo>
                  <a:lnTo>
                    <a:pt x="9758" y="12896"/>
                  </a:lnTo>
                  <a:lnTo>
                    <a:pt x="10099" y="12799"/>
                  </a:lnTo>
                  <a:lnTo>
                    <a:pt x="10415" y="12702"/>
                  </a:lnTo>
                  <a:lnTo>
                    <a:pt x="10731" y="12556"/>
                  </a:lnTo>
                  <a:lnTo>
                    <a:pt x="11023" y="12410"/>
                  </a:lnTo>
                  <a:lnTo>
                    <a:pt x="11315" y="12239"/>
                  </a:lnTo>
                  <a:lnTo>
                    <a:pt x="11583" y="12045"/>
                  </a:lnTo>
                  <a:lnTo>
                    <a:pt x="11826" y="11826"/>
                  </a:lnTo>
                  <a:lnTo>
                    <a:pt x="12045" y="11582"/>
                  </a:lnTo>
                  <a:lnTo>
                    <a:pt x="12264" y="11339"/>
                  </a:lnTo>
                  <a:lnTo>
                    <a:pt x="12313" y="11217"/>
                  </a:lnTo>
                  <a:lnTo>
                    <a:pt x="12289" y="11120"/>
                  </a:lnTo>
                  <a:lnTo>
                    <a:pt x="12240" y="11047"/>
                  </a:lnTo>
                  <a:lnTo>
                    <a:pt x="12167" y="10974"/>
                  </a:lnTo>
                  <a:lnTo>
                    <a:pt x="12070" y="10950"/>
                  </a:lnTo>
                  <a:lnTo>
                    <a:pt x="11972" y="10925"/>
                  </a:lnTo>
                  <a:close/>
                  <a:moveTo>
                    <a:pt x="8493" y="682"/>
                  </a:moveTo>
                  <a:lnTo>
                    <a:pt x="8663" y="706"/>
                  </a:lnTo>
                  <a:lnTo>
                    <a:pt x="9101" y="755"/>
                  </a:lnTo>
                  <a:lnTo>
                    <a:pt x="9539" y="803"/>
                  </a:lnTo>
                  <a:lnTo>
                    <a:pt x="10001" y="901"/>
                  </a:lnTo>
                  <a:lnTo>
                    <a:pt x="10439" y="1022"/>
                  </a:lnTo>
                  <a:lnTo>
                    <a:pt x="10780" y="1120"/>
                  </a:lnTo>
                  <a:lnTo>
                    <a:pt x="11121" y="1241"/>
                  </a:lnTo>
                  <a:lnTo>
                    <a:pt x="11437" y="1411"/>
                  </a:lnTo>
                  <a:lnTo>
                    <a:pt x="11753" y="1557"/>
                  </a:lnTo>
                  <a:lnTo>
                    <a:pt x="11753" y="1582"/>
                  </a:lnTo>
                  <a:lnTo>
                    <a:pt x="11729" y="1655"/>
                  </a:lnTo>
                  <a:lnTo>
                    <a:pt x="11729" y="1752"/>
                  </a:lnTo>
                  <a:lnTo>
                    <a:pt x="11753" y="1801"/>
                  </a:lnTo>
                  <a:lnTo>
                    <a:pt x="11826" y="1825"/>
                  </a:lnTo>
                  <a:lnTo>
                    <a:pt x="11899" y="1825"/>
                  </a:lnTo>
                  <a:lnTo>
                    <a:pt x="11948" y="1776"/>
                  </a:lnTo>
                  <a:lnTo>
                    <a:pt x="11972" y="1752"/>
                  </a:lnTo>
                  <a:lnTo>
                    <a:pt x="11997" y="1752"/>
                  </a:lnTo>
                  <a:lnTo>
                    <a:pt x="11997" y="1728"/>
                  </a:lnTo>
                  <a:lnTo>
                    <a:pt x="12021" y="1728"/>
                  </a:lnTo>
                  <a:lnTo>
                    <a:pt x="12143" y="1801"/>
                  </a:lnTo>
                  <a:lnTo>
                    <a:pt x="12094" y="1874"/>
                  </a:lnTo>
                  <a:lnTo>
                    <a:pt x="12094" y="1947"/>
                  </a:lnTo>
                  <a:lnTo>
                    <a:pt x="12094" y="1995"/>
                  </a:lnTo>
                  <a:lnTo>
                    <a:pt x="12143" y="2020"/>
                  </a:lnTo>
                  <a:lnTo>
                    <a:pt x="12167" y="2044"/>
                  </a:lnTo>
                  <a:lnTo>
                    <a:pt x="12216" y="2020"/>
                  </a:lnTo>
                  <a:lnTo>
                    <a:pt x="12240" y="1995"/>
                  </a:lnTo>
                  <a:lnTo>
                    <a:pt x="12313" y="1922"/>
                  </a:lnTo>
                  <a:lnTo>
                    <a:pt x="12337" y="1922"/>
                  </a:lnTo>
                  <a:lnTo>
                    <a:pt x="12532" y="2068"/>
                  </a:lnTo>
                  <a:lnTo>
                    <a:pt x="12483" y="2190"/>
                  </a:lnTo>
                  <a:lnTo>
                    <a:pt x="12483" y="2239"/>
                  </a:lnTo>
                  <a:lnTo>
                    <a:pt x="12508" y="2336"/>
                  </a:lnTo>
                  <a:lnTo>
                    <a:pt x="12532" y="2385"/>
                  </a:lnTo>
                  <a:lnTo>
                    <a:pt x="12556" y="2409"/>
                  </a:lnTo>
                  <a:lnTo>
                    <a:pt x="12581" y="2409"/>
                  </a:lnTo>
                  <a:lnTo>
                    <a:pt x="12629" y="2385"/>
                  </a:lnTo>
                  <a:lnTo>
                    <a:pt x="12678" y="2360"/>
                  </a:lnTo>
                  <a:lnTo>
                    <a:pt x="12751" y="2287"/>
                  </a:lnTo>
                  <a:lnTo>
                    <a:pt x="12775" y="2239"/>
                  </a:lnTo>
                  <a:lnTo>
                    <a:pt x="12970" y="2409"/>
                  </a:lnTo>
                  <a:lnTo>
                    <a:pt x="12873" y="2531"/>
                  </a:lnTo>
                  <a:lnTo>
                    <a:pt x="12848" y="2604"/>
                  </a:lnTo>
                  <a:lnTo>
                    <a:pt x="12824" y="2677"/>
                  </a:lnTo>
                  <a:lnTo>
                    <a:pt x="12824" y="2725"/>
                  </a:lnTo>
                  <a:lnTo>
                    <a:pt x="12873" y="2750"/>
                  </a:lnTo>
                  <a:lnTo>
                    <a:pt x="12921" y="2774"/>
                  </a:lnTo>
                  <a:lnTo>
                    <a:pt x="12946" y="2774"/>
                  </a:lnTo>
                  <a:lnTo>
                    <a:pt x="13067" y="2701"/>
                  </a:lnTo>
                  <a:lnTo>
                    <a:pt x="13189" y="2604"/>
                  </a:lnTo>
                  <a:lnTo>
                    <a:pt x="13311" y="2725"/>
                  </a:lnTo>
                  <a:lnTo>
                    <a:pt x="13384" y="2823"/>
                  </a:lnTo>
                  <a:lnTo>
                    <a:pt x="13262" y="3017"/>
                  </a:lnTo>
                  <a:lnTo>
                    <a:pt x="13213" y="3066"/>
                  </a:lnTo>
                  <a:lnTo>
                    <a:pt x="13189" y="3163"/>
                  </a:lnTo>
                  <a:lnTo>
                    <a:pt x="13165" y="3236"/>
                  </a:lnTo>
                  <a:lnTo>
                    <a:pt x="13189" y="3285"/>
                  </a:lnTo>
                  <a:lnTo>
                    <a:pt x="13238" y="3309"/>
                  </a:lnTo>
                  <a:lnTo>
                    <a:pt x="13335" y="3285"/>
                  </a:lnTo>
                  <a:lnTo>
                    <a:pt x="13408" y="3236"/>
                  </a:lnTo>
                  <a:lnTo>
                    <a:pt x="13554" y="3115"/>
                  </a:lnTo>
                  <a:lnTo>
                    <a:pt x="13578" y="3042"/>
                  </a:lnTo>
                  <a:lnTo>
                    <a:pt x="13773" y="3309"/>
                  </a:lnTo>
                  <a:lnTo>
                    <a:pt x="13676" y="3407"/>
                  </a:lnTo>
                  <a:lnTo>
                    <a:pt x="13554" y="3504"/>
                  </a:lnTo>
                  <a:lnTo>
                    <a:pt x="13505" y="3577"/>
                  </a:lnTo>
                  <a:lnTo>
                    <a:pt x="13481" y="3650"/>
                  </a:lnTo>
                  <a:lnTo>
                    <a:pt x="13481" y="3699"/>
                  </a:lnTo>
                  <a:lnTo>
                    <a:pt x="13505" y="3723"/>
                  </a:lnTo>
                  <a:lnTo>
                    <a:pt x="13603" y="3747"/>
                  </a:lnTo>
                  <a:lnTo>
                    <a:pt x="13700" y="3723"/>
                  </a:lnTo>
                  <a:lnTo>
                    <a:pt x="13773" y="3674"/>
                  </a:lnTo>
                  <a:lnTo>
                    <a:pt x="13870" y="3626"/>
                  </a:lnTo>
                  <a:lnTo>
                    <a:pt x="13968" y="3577"/>
                  </a:lnTo>
                  <a:lnTo>
                    <a:pt x="14162" y="3918"/>
                  </a:lnTo>
                  <a:lnTo>
                    <a:pt x="14065" y="3991"/>
                  </a:lnTo>
                  <a:lnTo>
                    <a:pt x="13870" y="4161"/>
                  </a:lnTo>
                  <a:lnTo>
                    <a:pt x="13773" y="4234"/>
                  </a:lnTo>
                  <a:lnTo>
                    <a:pt x="13700" y="4331"/>
                  </a:lnTo>
                  <a:lnTo>
                    <a:pt x="13700" y="4356"/>
                  </a:lnTo>
                  <a:lnTo>
                    <a:pt x="13724" y="4380"/>
                  </a:lnTo>
                  <a:lnTo>
                    <a:pt x="13846" y="4380"/>
                  </a:lnTo>
                  <a:lnTo>
                    <a:pt x="13943" y="4356"/>
                  </a:lnTo>
                  <a:lnTo>
                    <a:pt x="14065" y="4307"/>
                  </a:lnTo>
                  <a:lnTo>
                    <a:pt x="14162" y="4234"/>
                  </a:lnTo>
                  <a:lnTo>
                    <a:pt x="14284" y="4161"/>
                  </a:lnTo>
                  <a:lnTo>
                    <a:pt x="14503" y="4696"/>
                  </a:lnTo>
                  <a:lnTo>
                    <a:pt x="14332" y="4769"/>
                  </a:lnTo>
                  <a:lnTo>
                    <a:pt x="14211" y="4842"/>
                  </a:lnTo>
                  <a:lnTo>
                    <a:pt x="14065" y="4940"/>
                  </a:lnTo>
                  <a:lnTo>
                    <a:pt x="13968" y="5061"/>
                  </a:lnTo>
                  <a:lnTo>
                    <a:pt x="13919" y="5134"/>
                  </a:lnTo>
                  <a:lnTo>
                    <a:pt x="13895" y="5207"/>
                  </a:lnTo>
                  <a:lnTo>
                    <a:pt x="13895" y="5256"/>
                  </a:lnTo>
                  <a:lnTo>
                    <a:pt x="13919" y="5280"/>
                  </a:lnTo>
                  <a:lnTo>
                    <a:pt x="13968" y="5305"/>
                  </a:lnTo>
                  <a:lnTo>
                    <a:pt x="14016" y="5305"/>
                  </a:lnTo>
                  <a:lnTo>
                    <a:pt x="14114" y="5256"/>
                  </a:lnTo>
                  <a:lnTo>
                    <a:pt x="14235" y="5183"/>
                  </a:lnTo>
                  <a:lnTo>
                    <a:pt x="14551" y="5037"/>
                  </a:lnTo>
                  <a:lnTo>
                    <a:pt x="14600" y="5013"/>
                  </a:lnTo>
                  <a:lnTo>
                    <a:pt x="14770" y="5524"/>
                  </a:lnTo>
                  <a:lnTo>
                    <a:pt x="14430" y="5670"/>
                  </a:lnTo>
                  <a:lnTo>
                    <a:pt x="14162" y="5791"/>
                  </a:lnTo>
                  <a:lnTo>
                    <a:pt x="13919" y="5937"/>
                  </a:lnTo>
                  <a:lnTo>
                    <a:pt x="13919" y="5986"/>
                  </a:lnTo>
                  <a:lnTo>
                    <a:pt x="13943" y="6010"/>
                  </a:lnTo>
                  <a:lnTo>
                    <a:pt x="14089" y="6035"/>
                  </a:lnTo>
                  <a:lnTo>
                    <a:pt x="14235" y="6059"/>
                  </a:lnTo>
                  <a:lnTo>
                    <a:pt x="14381" y="6035"/>
                  </a:lnTo>
                  <a:lnTo>
                    <a:pt x="14527" y="6010"/>
                  </a:lnTo>
                  <a:lnTo>
                    <a:pt x="14843" y="5889"/>
                  </a:lnTo>
                  <a:lnTo>
                    <a:pt x="14965" y="6424"/>
                  </a:lnTo>
                  <a:lnTo>
                    <a:pt x="14795" y="6497"/>
                  </a:lnTo>
                  <a:lnTo>
                    <a:pt x="14405" y="6619"/>
                  </a:lnTo>
                  <a:lnTo>
                    <a:pt x="14041" y="6740"/>
                  </a:lnTo>
                  <a:lnTo>
                    <a:pt x="13992" y="6789"/>
                  </a:lnTo>
                  <a:lnTo>
                    <a:pt x="13992" y="6813"/>
                  </a:lnTo>
                  <a:lnTo>
                    <a:pt x="13992" y="6862"/>
                  </a:lnTo>
                  <a:lnTo>
                    <a:pt x="14041" y="6886"/>
                  </a:lnTo>
                  <a:lnTo>
                    <a:pt x="14235" y="6886"/>
                  </a:lnTo>
                  <a:lnTo>
                    <a:pt x="14430" y="6862"/>
                  </a:lnTo>
                  <a:lnTo>
                    <a:pt x="14795" y="6813"/>
                  </a:lnTo>
                  <a:lnTo>
                    <a:pt x="15038" y="6740"/>
                  </a:lnTo>
                  <a:lnTo>
                    <a:pt x="15111" y="7178"/>
                  </a:lnTo>
                  <a:lnTo>
                    <a:pt x="14843" y="7227"/>
                  </a:lnTo>
                  <a:lnTo>
                    <a:pt x="14430" y="7349"/>
                  </a:lnTo>
                  <a:lnTo>
                    <a:pt x="14235" y="7422"/>
                  </a:lnTo>
                  <a:lnTo>
                    <a:pt x="14065" y="7543"/>
                  </a:lnTo>
                  <a:lnTo>
                    <a:pt x="14041" y="7592"/>
                  </a:lnTo>
                  <a:lnTo>
                    <a:pt x="14041" y="7665"/>
                  </a:lnTo>
                  <a:lnTo>
                    <a:pt x="14089" y="7714"/>
                  </a:lnTo>
                  <a:lnTo>
                    <a:pt x="14138" y="7738"/>
                  </a:lnTo>
                  <a:lnTo>
                    <a:pt x="14357" y="7714"/>
                  </a:lnTo>
                  <a:lnTo>
                    <a:pt x="14551" y="7665"/>
                  </a:lnTo>
                  <a:lnTo>
                    <a:pt x="14941" y="7568"/>
                  </a:lnTo>
                  <a:lnTo>
                    <a:pt x="15135" y="7519"/>
                  </a:lnTo>
                  <a:lnTo>
                    <a:pt x="15184" y="7981"/>
                  </a:lnTo>
                  <a:lnTo>
                    <a:pt x="14868" y="8030"/>
                  </a:lnTo>
                  <a:lnTo>
                    <a:pt x="14624" y="8054"/>
                  </a:lnTo>
                  <a:lnTo>
                    <a:pt x="14381" y="8079"/>
                  </a:lnTo>
                  <a:lnTo>
                    <a:pt x="14235" y="8103"/>
                  </a:lnTo>
                  <a:lnTo>
                    <a:pt x="14138" y="8152"/>
                  </a:lnTo>
                  <a:lnTo>
                    <a:pt x="14016" y="8200"/>
                  </a:lnTo>
                  <a:lnTo>
                    <a:pt x="13943" y="8298"/>
                  </a:lnTo>
                  <a:lnTo>
                    <a:pt x="13919" y="8322"/>
                  </a:lnTo>
                  <a:lnTo>
                    <a:pt x="13919" y="8346"/>
                  </a:lnTo>
                  <a:lnTo>
                    <a:pt x="13943" y="8395"/>
                  </a:lnTo>
                  <a:lnTo>
                    <a:pt x="13968" y="8395"/>
                  </a:lnTo>
                  <a:lnTo>
                    <a:pt x="14089" y="8419"/>
                  </a:lnTo>
                  <a:lnTo>
                    <a:pt x="14211" y="8444"/>
                  </a:lnTo>
                  <a:lnTo>
                    <a:pt x="14478" y="8444"/>
                  </a:lnTo>
                  <a:lnTo>
                    <a:pt x="14989" y="8395"/>
                  </a:lnTo>
                  <a:lnTo>
                    <a:pt x="15208" y="8395"/>
                  </a:lnTo>
                  <a:lnTo>
                    <a:pt x="15208" y="8857"/>
                  </a:lnTo>
                  <a:lnTo>
                    <a:pt x="14722" y="8882"/>
                  </a:lnTo>
                  <a:lnTo>
                    <a:pt x="14503" y="8882"/>
                  </a:lnTo>
                  <a:lnTo>
                    <a:pt x="14284" y="8906"/>
                  </a:lnTo>
                  <a:lnTo>
                    <a:pt x="14065" y="8955"/>
                  </a:lnTo>
                  <a:lnTo>
                    <a:pt x="13968" y="8979"/>
                  </a:lnTo>
                  <a:lnTo>
                    <a:pt x="13870" y="9028"/>
                  </a:lnTo>
                  <a:lnTo>
                    <a:pt x="13870" y="9052"/>
                  </a:lnTo>
                  <a:lnTo>
                    <a:pt x="13870" y="9076"/>
                  </a:lnTo>
                  <a:lnTo>
                    <a:pt x="13968" y="9125"/>
                  </a:lnTo>
                  <a:lnTo>
                    <a:pt x="14065" y="9174"/>
                  </a:lnTo>
                  <a:lnTo>
                    <a:pt x="14284" y="9222"/>
                  </a:lnTo>
                  <a:lnTo>
                    <a:pt x="14722" y="9222"/>
                  </a:lnTo>
                  <a:lnTo>
                    <a:pt x="14941" y="9247"/>
                  </a:lnTo>
                  <a:lnTo>
                    <a:pt x="15184" y="9247"/>
                  </a:lnTo>
                  <a:lnTo>
                    <a:pt x="15160" y="9465"/>
                  </a:lnTo>
                  <a:lnTo>
                    <a:pt x="14965" y="9514"/>
                  </a:lnTo>
                  <a:lnTo>
                    <a:pt x="14722" y="9563"/>
                  </a:lnTo>
                  <a:lnTo>
                    <a:pt x="14503" y="9660"/>
                  </a:lnTo>
                  <a:lnTo>
                    <a:pt x="14260" y="9757"/>
                  </a:lnTo>
                  <a:lnTo>
                    <a:pt x="14041" y="9879"/>
                  </a:lnTo>
                  <a:lnTo>
                    <a:pt x="14016" y="9903"/>
                  </a:lnTo>
                  <a:lnTo>
                    <a:pt x="14016" y="9952"/>
                  </a:lnTo>
                  <a:lnTo>
                    <a:pt x="14041" y="9976"/>
                  </a:lnTo>
                  <a:lnTo>
                    <a:pt x="14089" y="9976"/>
                  </a:lnTo>
                  <a:lnTo>
                    <a:pt x="14308" y="10001"/>
                  </a:lnTo>
                  <a:lnTo>
                    <a:pt x="14527" y="9976"/>
                  </a:lnTo>
                  <a:lnTo>
                    <a:pt x="14965" y="9903"/>
                  </a:lnTo>
                  <a:lnTo>
                    <a:pt x="15087" y="9879"/>
                  </a:lnTo>
                  <a:lnTo>
                    <a:pt x="14989" y="10390"/>
                  </a:lnTo>
                  <a:lnTo>
                    <a:pt x="14527" y="10463"/>
                  </a:lnTo>
                  <a:lnTo>
                    <a:pt x="14357" y="10487"/>
                  </a:lnTo>
                  <a:lnTo>
                    <a:pt x="14162" y="10512"/>
                  </a:lnTo>
                  <a:lnTo>
                    <a:pt x="13992" y="10560"/>
                  </a:lnTo>
                  <a:lnTo>
                    <a:pt x="13919" y="10609"/>
                  </a:lnTo>
                  <a:lnTo>
                    <a:pt x="13870" y="10682"/>
                  </a:lnTo>
                  <a:lnTo>
                    <a:pt x="13846" y="10731"/>
                  </a:lnTo>
                  <a:lnTo>
                    <a:pt x="13846" y="10804"/>
                  </a:lnTo>
                  <a:lnTo>
                    <a:pt x="13870" y="10852"/>
                  </a:lnTo>
                  <a:lnTo>
                    <a:pt x="13919" y="10901"/>
                  </a:lnTo>
                  <a:lnTo>
                    <a:pt x="13992" y="10925"/>
                  </a:lnTo>
                  <a:lnTo>
                    <a:pt x="14065" y="10950"/>
                  </a:lnTo>
                  <a:lnTo>
                    <a:pt x="14235" y="10950"/>
                  </a:lnTo>
                  <a:lnTo>
                    <a:pt x="14600" y="10901"/>
                  </a:lnTo>
                  <a:lnTo>
                    <a:pt x="14819" y="10877"/>
                  </a:lnTo>
                  <a:lnTo>
                    <a:pt x="14819" y="10877"/>
                  </a:lnTo>
                  <a:lnTo>
                    <a:pt x="14624" y="11339"/>
                  </a:lnTo>
                  <a:lnTo>
                    <a:pt x="14478" y="11339"/>
                  </a:lnTo>
                  <a:lnTo>
                    <a:pt x="14308" y="11315"/>
                  </a:lnTo>
                  <a:lnTo>
                    <a:pt x="14114" y="11339"/>
                  </a:lnTo>
                  <a:lnTo>
                    <a:pt x="13919" y="11363"/>
                  </a:lnTo>
                  <a:lnTo>
                    <a:pt x="13749" y="11436"/>
                  </a:lnTo>
                  <a:lnTo>
                    <a:pt x="13724" y="11461"/>
                  </a:lnTo>
                  <a:lnTo>
                    <a:pt x="13749" y="11485"/>
                  </a:lnTo>
                  <a:lnTo>
                    <a:pt x="13919" y="11558"/>
                  </a:lnTo>
                  <a:lnTo>
                    <a:pt x="14089" y="11607"/>
                  </a:lnTo>
                  <a:lnTo>
                    <a:pt x="14430" y="11655"/>
                  </a:lnTo>
                  <a:lnTo>
                    <a:pt x="14454" y="11655"/>
                  </a:lnTo>
                  <a:lnTo>
                    <a:pt x="14211" y="12069"/>
                  </a:lnTo>
                  <a:lnTo>
                    <a:pt x="13968" y="12069"/>
                  </a:lnTo>
                  <a:lnTo>
                    <a:pt x="13724" y="12093"/>
                  </a:lnTo>
                  <a:lnTo>
                    <a:pt x="13603" y="12069"/>
                  </a:lnTo>
                  <a:lnTo>
                    <a:pt x="13481" y="12045"/>
                  </a:lnTo>
                  <a:lnTo>
                    <a:pt x="13335" y="12020"/>
                  </a:lnTo>
                  <a:lnTo>
                    <a:pt x="13213" y="12020"/>
                  </a:lnTo>
                  <a:lnTo>
                    <a:pt x="13189" y="12045"/>
                  </a:lnTo>
                  <a:lnTo>
                    <a:pt x="13189" y="12069"/>
                  </a:lnTo>
                  <a:lnTo>
                    <a:pt x="13189" y="12166"/>
                  </a:lnTo>
                  <a:lnTo>
                    <a:pt x="13238" y="12239"/>
                  </a:lnTo>
                  <a:lnTo>
                    <a:pt x="13311" y="12312"/>
                  </a:lnTo>
                  <a:lnTo>
                    <a:pt x="13408" y="12361"/>
                  </a:lnTo>
                  <a:lnTo>
                    <a:pt x="13530" y="12385"/>
                  </a:lnTo>
                  <a:lnTo>
                    <a:pt x="13651" y="12410"/>
                  </a:lnTo>
                  <a:lnTo>
                    <a:pt x="13943" y="12434"/>
                  </a:lnTo>
                  <a:lnTo>
                    <a:pt x="13603" y="12823"/>
                  </a:lnTo>
                  <a:lnTo>
                    <a:pt x="13067" y="12726"/>
                  </a:lnTo>
                  <a:lnTo>
                    <a:pt x="12848" y="12677"/>
                  </a:lnTo>
                  <a:lnTo>
                    <a:pt x="12727" y="12677"/>
                  </a:lnTo>
                  <a:lnTo>
                    <a:pt x="12629" y="12702"/>
                  </a:lnTo>
                  <a:lnTo>
                    <a:pt x="12605" y="12726"/>
                  </a:lnTo>
                  <a:lnTo>
                    <a:pt x="12605" y="12775"/>
                  </a:lnTo>
                  <a:lnTo>
                    <a:pt x="12629" y="12848"/>
                  </a:lnTo>
                  <a:lnTo>
                    <a:pt x="12678" y="12921"/>
                  </a:lnTo>
                  <a:lnTo>
                    <a:pt x="12751" y="12969"/>
                  </a:lnTo>
                  <a:lnTo>
                    <a:pt x="12824" y="13018"/>
                  </a:lnTo>
                  <a:lnTo>
                    <a:pt x="13043" y="13115"/>
                  </a:lnTo>
                  <a:lnTo>
                    <a:pt x="13262" y="13164"/>
                  </a:lnTo>
                  <a:lnTo>
                    <a:pt x="13116" y="13286"/>
                  </a:lnTo>
                  <a:lnTo>
                    <a:pt x="13067" y="13286"/>
                  </a:lnTo>
                  <a:lnTo>
                    <a:pt x="12605" y="13261"/>
                  </a:lnTo>
                  <a:lnTo>
                    <a:pt x="12362" y="13213"/>
                  </a:lnTo>
                  <a:lnTo>
                    <a:pt x="12240" y="13188"/>
                  </a:lnTo>
                  <a:lnTo>
                    <a:pt x="12094" y="13188"/>
                  </a:lnTo>
                  <a:lnTo>
                    <a:pt x="12021" y="13213"/>
                  </a:lnTo>
                  <a:lnTo>
                    <a:pt x="11997" y="13261"/>
                  </a:lnTo>
                  <a:lnTo>
                    <a:pt x="11972" y="13334"/>
                  </a:lnTo>
                  <a:lnTo>
                    <a:pt x="12021" y="13383"/>
                  </a:lnTo>
                  <a:lnTo>
                    <a:pt x="12143" y="13505"/>
                  </a:lnTo>
                  <a:lnTo>
                    <a:pt x="12289" y="13578"/>
                  </a:lnTo>
                  <a:lnTo>
                    <a:pt x="12483" y="13626"/>
                  </a:lnTo>
                  <a:lnTo>
                    <a:pt x="12654" y="13651"/>
                  </a:lnTo>
                  <a:lnTo>
                    <a:pt x="12240" y="13943"/>
                  </a:lnTo>
                  <a:lnTo>
                    <a:pt x="12143" y="13918"/>
                  </a:lnTo>
                  <a:lnTo>
                    <a:pt x="11680" y="13821"/>
                  </a:lnTo>
                  <a:lnTo>
                    <a:pt x="11461" y="13772"/>
                  </a:lnTo>
                  <a:lnTo>
                    <a:pt x="11267" y="13724"/>
                  </a:lnTo>
                  <a:lnTo>
                    <a:pt x="11218" y="13748"/>
                  </a:lnTo>
                  <a:lnTo>
                    <a:pt x="11218" y="13821"/>
                  </a:lnTo>
                  <a:lnTo>
                    <a:pt x="11242" y="13894"/>
                  </a:lnTo>
                  <a:lnTo>
                    <a:pt x="11315" y="13967"/>
                  </a:lnTo>
                  <a:lnTo>
                    <a:pt x="11437" y="14064"/>
                  </a:lnTo>
                  <a:lnTo>
                    <a:pt x="11607" y="14137"/>
                  </a:lnTo>
                  <a:lnTo>
                    <a:pt x="11802" y="14210"/>
                  </a:lnTo>
                  <a:lnTo>
                    <a:pt x="11437" y="14381"/>
                  </a:lnTo>
                  <a:lnTo>
                    <a:pt x="11388" y="14332"/>
                  </a:lnTo>
                  <a:lnTo>
                    <a:pt x="11315" y="14308"/>
                  </a:lnTo>
                  <a:lnTo>
                    <a:pt x="11194" y="14259"/>
                  </a:lnTo>
                  <a:lnTo>
                    <a:pt x="10902" y="14235"/>
                  </a:lnTo>
                  <a:lnTo>
                    <a:pt x="10634" y="14210"/>
                  </a:lnTo>
                  <a:lnTo>
                    <a:pt x="10512" y="14210"/>
                  </a:lnTo>
                  <a:lnTo>
                    <a:pt x="10391" y="14235"/>
                  </a:lnTo>
                  <a:lnTo>
                    <a:pt x="10366" y="14235"/>
                  </a:lnTo>
                  <a:lnTo>
                    <a:pt x="10366" y="14283"/>
                  </a:lnTo>
                  <a:lnTo>
                    <a:pt x="10366" y="14332"/>
                  </a:lnTo>
                  <a:lnTo>
                    <a:pt x="10391" y="14381"/>
                  </a:lnTo>
                  <a:lnTo>
                    <a:pt x="10488" y="14478"/>
                  </a:lnTo>
                  <a:lnTo>
                    <a:pt x="10610" y="14551"/>
                  </a:lnTo>
                  <a:lnTo>
                    <a:pt x="10731" y="14575"/>
                  </a:lnTo>
                  <a:lnTo>
                    <a:pt x="10877" y="14624"/>
                  </a:lnTo>
                  <a:lnTo>
                    <a:pt x="10512" y="14746"/>
                  </a:lnTo>
                  <a:lnTo>
                    <a:pt x="10318" y="14673"/>
                  </a:lnTo>
                  <a:lnTo>
                    <a:pt x="10123" y="14624"/>
                  </a:lnTo>
                  <a:lnTo>
                    <a:pt x="9904" y="14600"/>
                  </a:lnTo>
                  <a:lnTo>
                    <a:pt x="9807" y="14600"/>
                  </a:lnTo>
                  <a:lnTo>
                    <a:pt x="9709" y="14648"/>
                  </a:lnTo>
                  <a:lnTo>
                    <a:pt x="9661" y="14673"/>
                  </a:lnTo>
                  <a:lnTo>
                    <a:pt x="9685" y="14721"/>
                  </a:lnTo>
                  <a:lnTo>
                    <a:pt x="9734" y="14794"/>
                  </a:lnTo>
                  <a:lnTo>
                    <a:pt x="9807" y="14843"/>
                  </a:lnTo>
                  <a:lnTo>
                    <a:pt x="9928" y="14916"/>
                  </a:lnTo>
                  <a:lnTo>
                    <a:pt x="9612" y="14989"/>
                  </a:lnTo>
                  <a:lnTo>
                    <a:pt x="9588" y="14940"/>
                  </a:lnTo>
                  <a:lnTo>
                    <a:pt x="9539" y="14916"/>
                  </a:lnTo>
                  <a:lnTo>
                    <a:pt x="9417" y="14867"/>
                  </a:lnTo>
                  <a:lnTo>
                    <a:pt x="9223" y="14843"/>
                  </a:lnTo>
                  <a:lnTo>
                    <a:pt x="9150" y="14843"/>
                  </a:lnTo>
                  <a:lnTo>
                    <a:pt x="9052" y="14867"/>
                  </a:lnTo>
                  <a:lnTo>
                    <a:pt x="9004" y="14916"/>
                  </a:lnTo>
                  <a:lnTo>
                    <a:pt x="8979" y="14965"/>
                  </a:lnTo>
                  <a:lnTo>
                    <a:pt x="8979" y="15013"/>
                  </a:lnTo>
                  <a:lnTo>
                    <a:pt x="9004" y="15062"/>
                  </a:lnTo>
                  <a:lnTo>
                    <a:pt x="9004" y="15086"/>
                  </a:lnTo>
                  <a:lnTo>
                    <a:pt x="8663" y="15135"/>
                  </a:lnTo>
                  <a:lnTo>
                    <a:pt x="8298" y="15159"/>
                  </a:lnTo>
                  <a:lnTo>
                    <a:pt x="7227" y="15159"/>
                  </a:lnTo>
                  <a:lnTo>
                    <a:pt x="6862" y="15111"/>
                  </a:lnTo>
                  <a:lnTo>
                    <a:pt x="6497" y="15062"/>
                  </a:lnTo>
                  <a:lnTo>
                    <a:pt x="6157" y="14989"/>
                  </a:lnTo>
                  <a:lnTo>
                    <a:pt x="5816" y="14916"/>
                  </a:lnTo>
                  <a:lnTo>
                    <a:pt x="5451" y="14819"/>
                  </a:lnTo>
                  <a:lnTo>
                    <a:pt x="5135" y="14697"/>
                  </a:lnTo>
                  <a:lnTo>
                    <a:pt x="4794" y="14575"/>
                  </a:lnTo>
                  <a:lnTo>
                    <a:pt x="4478" y="14405"/>
                  </a:lnTo>
                  <a:lnTo>
                    <a:pt x="4162" y="14259"/>
                  </a:lnTo>
                  <a:lnTo>
                    <a:pt x="3845" y="14064"/>
                  </a:lnTo>
                  <a:lnTo>
                    <a:pt x="3553" y="13870"/>
                  </a:lnTo>
                  <a:lnTo>
                    <a:pt x="3286" y="13675"/>
                  </a:lnTo>
                  <a:lnTo>
                    <a:pt x="3018" y="13456"/>
                  </a:lnTo>
                  <a:lnTo>
                    <a:pt x="2775" y="13237"/>
                  </a:lnTo>
                  <a:lnTo>
                    <a:pt x="2531" y="12994"/>
                  </a:lnTo>
                  <a:lnTo>
                    <a:pt x="2312" y="12775"/>
                  </a:lnTo>
                  <a:lnTo>
                    <a:pt x="2118" y="12507"/>
                  </a:lnTo>
                  <a:lnTo>
                    <a:pt x="1899" y="12239"/>
                  </a:lnTo>
                  <a:lnTo>
                    <a:pt x="1728" y="11972"/>
                  </a:lnTo>
                  <a:lnTo>
                    <a:pt x="1558" y="11704"/>
                  </a:lnTo>
                  <a:lnTo>
                    <a:pt x="1412" y="11412"/>
                  </a:lnTo>
                  <a:lnTo>
                    <a:pt x="1266" y="11120"/>
                  </a:lnTo>
                  <a:lnTo>
                    <a:pt x="1144" y="10828"/>
                  </a:lnTo>
                  <a:lnTo>
                    <a:pt x="1047" y="10512"/>
                  </a:lnTo>
                  <a:lnTo>
                    <a:pt x="950" y="10195"/>
                  </a:lnTo>
                  <a:lnTo>
                    <a:pt x="877" y="9879"/>
                  </a:lnTo>
                  <a:lnTo>
                    <a:pt x="828" y="9538"/>
                  </a:lnTo>
                  <a:lnTo>
                    <a:pt x="779" y="9003"/>
                  </a:lnTo>
                  <a:lnTo>
                    <a:pt x="755" y="8468"/>
                  </a:lnTo>
                  <a:lnTo>
                    <a:pt x="755" y="7933"/>
                  </a:lnTo>
                  <a:lnTo>
                    <a:pt x="779" y="7397"/>
                  </a:lnTo>
                  <a:lnTo>
                    <a:pt x="852" y="6862"/>
                  </a:lnTo>
                  <a:lnTo>
                    <a:pt x="950" y="6351"/>
                  </a:lnTo>
                  <a:lnTo>
                    <a:pt x="1096" y="5840"/>
                  </a:lnTo>
                  <a:lnTo>
                    <a:pt x="1266" y="5353"/>
                  </a:lnTo>
                  <a:lnTo>
                    <a:pt x="1388" y="5061"/>
                  </a:lnTo>
                  <a:lnTo>
                    <a:pt x="1558" y="4745"/>
                  </a:lnTo>
                  <a:lnTo>
                    <a:pt x="1753" y="4404"/>
                  </a:lnTo>
                  <a:lnTo>
                    <a:pt x="1996" y="4064"/>
                  </a:lnTo>
                  <a:lnTo>
                    <a:pt x="2264" y="3699"/>
                  </a:lnTo>
                  <a:lnTo>
                    <a:pt x="2556" y="3334"/>
                  </a:lnTo>
                  <a:lnTo>
                    <a:pt x="2896" y="2944"/>
                  </a:lnTo>
                  <a:lnTo>
                    <a:pt x="3261" y="2604"/>
                  </a:lnTo>
                  <a:lnTo>
                    <a:pt x="3651" y="2263"/>
                  </a:lnTo>
                  <a:lnTo>
                    <a:pt x="4089" y="1922"/>
                  </a:lnTo>
                  <a:lnTo>
                    <a:pt x="4527" y="1630"/>
                  </a:lnTo>
                  <a:lnTo>
                    <a:pt x="5013" y="1363"/>
                  </a:lnTo>
                  <a:lnTo>
                    <a:pt x="5524" y="1144"/>
                  </a:lnTo>
                  <a:lnTo>
                    <a:pt x="6035" y="974"/>
                  </a:lnTo>
                  <a:lnTo>
                    <a:pt x="6327" y="925"/>
                  </a:lnTo>
                  <a:lnTo>
                    <a:pt x="6595" y="876"/>
                  </a:lnTo>
                  <a:lnTo>
                    <a:pt x="6887" y="828"/>
                  </a:lnTo>
                  <a:lnTo>
                    <a:pt x="7179" y="803"/>
                  </a:lnTo>
                  <a:lnTo>
                    <a:pt x="7544" y="779"/>
                  </a:lnTo>
                  <a:lnTo>
                    <a:pt x="7933" y="730"/>
                  </a:lnTo>
                  <a:lnTo>
                    <a:pt x="8322" y="682"/>
                  </a:lnTo>
                  <a:close/>
                  <a:moveTo>
                    <a:pt x="8152" y="0"/>
                  </a:moveTo>
                  <a:lnTo>
                    <a:pt x="7763" y="25"/>
                  </a:lnTo>
                  <a:lnTo>
                    <a:pt x="7373" y="73"/>
                  </a:lnTo>
                  <a:lnTo>
                    <a:pt x="7081" y="49"/>
                  </a:lnTo>
                  <a:lnTo>
                    <a:pt x="6789" y="49"/>
                  </a:lnTo>
                  <a:lnTo>
                    <a:pt x="6473" y="73"/>
                  </a:lnTo>
                  <a:lnTo>
                    <a:pt x="6157" y="146"/>
                  </a:lnTo>
                  <a:lnTo>
                    <a:pt x="5841" y="219"/>
                  </a:lnTo>
                  <a:lnTo>
                    <a:pt x="5549" y="317"/>
                  </a:lnTo>
                  <a:lnTo>
                    <a:pt x="5232" y="438"/>
                  </a:lnTo>
                  <a:lnTo>
                    <a:pt x="4916" y="560"/>
                  </a:lnTo>
                  <a:lnTo>
                    <a:pt x="4332" y="876"/>
                  </a:lnTo>
                  <a:lnTo>
                    <a:pt x="3748" y="1217"/>
                  </a:lnTo>
                  <a:lnTo>
                    <a:pt x="3237" y="1606"/>
                  </a:lnTo>
                  <a:lnTo>
                    <a:pt x="2775" y="1995"/>
                  </a:lnTo>
                  <a:lnTo>
                    <a:pt x="2507" y="2239"/>
                  </a:lnTo>
                  <a:lnTo>
                    <a:pt x="2264" y="2482"/>
                  </a:lnTo>
                  <a:lnTo>
                    <a:pt x="2045" y="2725"/>
                  </a:lnTo>
                  <a:lnTo>
                    <a:pt x="1826" y="2993"/>
                  </a:lnTo>
                  <a:lnTo>
                    <a:pt x="1631" y="3261"/>
                  </a:lnTo>
                  <a:lnTo>
                    <a:pt x="1461" y="3528"/>
                  </a:lnTo>
                  <a:lnTo>
                    <a:pt x="1120" y="4088"/>
                  </a:lnTo>
                  <a:lnTo>
                    <a:pt x="852" y="4696"/>
                  </a:lnTo>
                  <a:lnTo>
                    <a:pt x="609" y="5305"/>
                  </a:lnTo>
                  <a:lnTo>
                    <a:pt x="414" y="5962"/>
                  </a:lnTo>
                  <a:lnTo>
                    <a:pt x="220" y="6643"/>
                  </a:lnTo>
                  <a:lnTo>
                    <a:pt x="122" y="7008"/>
                  </a:lnTo>
                  <a:lnTo>
                    <a:pt x="74" y="7373"/>
                  </a:lnTo>
                  <a:lnTo>
                    <a:pt x="25" y="7738"/>
                  </a:lnTo>
                  <a:lnTo>
                    <a:pt x="1" y="8103"/>
                  </a:lnTo>
                  <a:lnTo>
                    <a:pt x="1" y="8468"/>
                  </a:lnTo>
                  <a:lnTo>
                    <a:pt x="25" y="8809"/>
                  </a:lnTo>
                  <a:lnTo>
                    <a:pt x="49" y="9174"/>
                  </a:lnTo>
                  <a:lnTo>
                    <a:pt x="98" y="9514"/>
                  </a:lnTo>
                  <a:lnTo>
                    <a:pt x="195" y="9879"/>
                  </a:lnTo>
                  <a:lnTo>
                    <a:pt x="268" y="10220"/>
                  </a:lnTo>
                  <a:lnTo>
                    <a:pt x="390" y="10560"/>
                  </a:lnTo>
                  <a:lnTo>
                    <a:pt x="512" y="10901"/>
                  </a:lnTo>
                  <a:lnTo>
                    <a:pt x="658" y="11242"/>
                  </a:lnTo>
                  <a:lnTo>
                    <a:pt x="804" y="11582"/>
                  </a:lnTo>
                  <a:lnTo>
                    <a:pt x="1169" y="12264"/>
                  </a:lnTo>
                  <a:lnTo>
                    <a:pt x="1388" y="12629"/>
                  </a:lnTo>
                  <a:lnTo>
                    <a:pt x="1631" y="12994"/>
                  </a:lnTo>
                  <a:lnTo>
                    <a:pt x="1899" y="13334"/>
                  </a:lnTo>
                  <a:lnTo>
                    <a:pt x="2166" y="13651"/>
                  </a:lnTo>
                  <a:lnTo>
                    <a:pt x="2434" y="13943"/>
                  </a:lnTo>
                  <a:lnTo>
                    <a:pt x="2750" y="14235"/>
                  </a:lnTo>
                  <a:lnTo>
                    <a:pt x="3042" y="14502"/>
                  </a:lnTo>
                  <a:lnTo>
                    <a:pt x="3383" y="14746"/>
                  </a:lnTo>
                  <a:lnTo>
                    <a:pt x="3699" y="14965"/>
                  </a:lnTo>
                  <a:lnTo>
                    <a:pt x="4064" y="15159"/>
                  </a:lnTo>
                  <a:lnTo>
                    <a:pt x="4429" y="15354"/>
                  </a:lnTo>
                  <a:lnTo>
                    <a:pt x="4794" y="15500"/>
                  </a:lnTo>
                  <a:lnTo>
                    <a:pt x="5184" y="15622"/>
                  </a:lnTo>
                  <a:lnTo>
                    <a:pt x="5597" y="15743"/>
                  </a:lnTo>
                  <a:lnTo>
                    <a:pt x="6011" y="15816"/>
                  </a:lnTo>
                  <a:lnTo>
                    <a:pt x="6424" y="15889"/>
                  </a:lnTo>
                  <a:lnTo>
                    <a:pt x="6862" y="15914"/>
                  </a:lnTo>
                  <a:lnTo>
                    <a:pt x="7300" y="15938"/>
                  </a:lnTo>
                  <a:lnTo>
                    <a:pt x="7738" y="15938"/>
                  </a:lnTo>
                  <a:lnTo>
                    <a:pt x="8152" y="15914"/>
                  </a:lnTo>
                  <a:lnTo>
                    <a:pt x="8590" y="15889"/>
                  </a:lnTo>
                  <a:lnTo>
                    <a:pt x="9004" y="15841"/>
                  </a:lnTo>
                  <a:lnTo>
                    <a:pt x="9442" y="15768"/>
                  </a:lnTo>
                  <a:lnTo>
                    <a:pt x="9855" y="15670"/>
                  </a:lnTo>
                  <a:lnTo>
                    <a:pt x="10245" y="15573"/>
                  </a:lnTo>
                  <a:lnTo>
                    <a:pt x="10658" y="15451"/>
                  </a:lnTo>
                  <a:lnTo>
                    <a:pt x="11048" y="15305"/>
                  </a:lnTo>
                  <a:lnTo>
                    <a:pt x="11461" y="15135"/>
                  </a:lnTo>
                  <a:lnTo>
                    <a:pt x="11826" y="14940"/>
                  </a:lnTo>
                  <a:lnTo>
                    <a:pt x="12216" y="14721"/>
                  </a:lnTo>
                  <a:lnTo>
                    <a:pt x="12581" y="14478"/>
                  </a:lnTo>
                  <a:lnTo>
                    <a:pt x="12921" y="14235"/>
                  </a:lnTo>
                  <a:lnTo>
                    <a:pt x="13286" y="13943"/>
                  </a:lnTo>
                  <a:lnTo>
                    <a:pt x="13603" y="13651"/>
                  </a:lnTo>
                  <a:lnTo>
                    <a:pt x="13895" y="13334"/>
                  </a:lnTo>
                  <a:lnTo>
                    <a:pt x="14187" y="13018"/>
                  </a:lnTo>
                  <a:lnTo>
                    <a:pt x="14454" y="12702"/>
                  </a:lnTo>
                  <a:lnTo>
                    <a:pt x="14697" y="12361"/>
                  </a:lnTo>
                  <a:lnTo>
                    <a:pt x="14916" y="11996"/>
                  </a:lnTo>
                  <a:lnTo>
                    <a:pt x="15111" y="11631"/>
                  </a:lnTo>
                  <a:lnTo>
                    <a:pt x="15135" y="11631"/>
                  </a:lnTo>
                  <a:lnTo>
                    <a:pt x="15160" y="11582"/>
                  </a:lnTo>
                  <a:lnTo>
                    <a:pt x="15160" y="11534"/>
                  </a:lnTo>
                  <a:lnTo>
                    <a:pt x="15330" y="11096"/>
                  </a:lnTo>
                  <a:lnTo>
                    <a:pt x="15500" y="10658"/>
                  </a:lnTo>
                  <a:lnTo>
                    <a:pt x="15622" y="10195"/>
                  </a:lnTo>
                  <a:lnTo>
                    <a:pt x="15719" y="9733"/>
                  </a:lnTo>
                  <a:lnTo>
                    <a:pt x="15744" y="9709"/>
                  </a:lnTo>
                  <a:lnTo>
                    <a:pt x="15768" y="9684"/>
                  </a:lnTo>
                  <a:lnTo>
                    <a:pt x="15792" y="9636"/>
                  </a:lnTo>
                  <a:lnTo>
                    <a:pt x="15768" y="9611"/>
                  </a:lnTo>
                  <a:lnTo>
                    <a:pt x="15744" y="9563"/>
                  </a:lnTo>
                  <a:lnTo>
                    <a:pt x="15792" y="9174"/>
                  </a:lnTo>
                  <a:lnTo>
                    <a:pt x="15841" y="8760"/>
                  </a:lnTo>
                  <a:lnTo>
                    <a:pt x="15841" y="8371"/>
                  </a:lnTo>
                  <a:lnTo>
                    <a:pt x="15817" y="7957"/>
                  </a:lnTo>
                  <a:lnTo>
                    <a:pt x="15744" y="7105"/>
                  </a:lnTo>
                  <a:lnTo>
                    <a:pt x="15671" y="6667"/>
                  </a:lnTo>
                  <a:lnTo>
                    <a:pt x="15598" y="6254"/>
                  </a:lnTo>
                  <a:lnTo>
                    <a:pt x="15525" y="5840"/>
                  </a:lnTo>
                  <a:lnTo>
                    <a:pt x="15403" y="5426"/>
                  </a:lnTo>
                  <a:lnTo>
                    <a:pt x="15281" y="5013"/>
                  </a:lnTo>
                  <a:lnTo>
                    <a:pt x="15160" y="4623"/>
                  </a:lnTo>
                  <a:lnTo>
                    <a:pt x="14989" y="4234"/>
                  </a:lnTo>
                  <a:lnTo>
                    <a:pt x="14819" y="3845"/>
                  </a:lnTo>
                  <a:lnTo>
                    <a:pt x="14624" y="3480"/>
                  </a:lnTo>
                  <a:lnTo>
                    <a:pt x="14405" y="3115"/>
                  </a:lnTo>
                  <a:lnTo>
                    <a:pt x="14162" y="2774"/>
                  </a:lnTo>
                  <a:lnTo>
                    <a:pt x="13895" y="2458"/>
                  </a:lnTo>
                  <a:lnTo>
                    <a:pt x="13603" y="2141"/>
                  </a:lnTo>
                  <a:lnTo>
                    <a:pt x="13286" y="1849"/>
                  </a:lnTo>
                  <a:lnTo>
                    <a:pt x="12970" y="1582"/>
                  </a:lnTo>
                  <a:lnTo>
                    <a:pt x="12654" y="1363"/>
                  </a:lnTo>
                  <a:lnTo>
                    <a:pt x="12313" y="1144"/>
                  </a:lnTo>
                  <a:lnTo>
                    <a:pt x="11948" y="949"/>
                  </a:lnTo>
                  <a:lnTo>
                    <a:pt x="11607" y="779"/>
                  </a:lnTo>
                  <a:lnTo>
                    <a:pt x="11218" y="609"/>
                  </a:lnTo>
                  <a:lnTo>
                    <a:pt x="10853" y="487"/>
                  </a:lnTo>
                  <a:lnTo>
                    <a:pt x="10464" y="365"/>
                  </a:lnTo>
                  <a:lnTo>
                    <a:pt x="10099" y="268"/>
                  </a:lnTo>
                  <a:lnTo>
                    <a:pt x="9709" y="171"/>
                  </a:lnTo>
                  <a:lnTo>
                    <a:pt x="9320" y="98"/>
                  </a:lnTo>
                  <a:lnTo>
                    <a:pt x="8931" y="49"/>
                  </a:lnTo>
                  <a:lnTo>
                    <a:pt x="8541" y="25"/>
                  </a:lnTo>
                  <a:lnTo>
                    <a:pt x="8152" y="0"/>
                  </a:lnTo>
                  <a:close/>
                </a:path>
              </a:pathLst>
            </a:custGeom>
            <a:solidFill>
              <a:srgbClr val="25212A">
                <a:alpha val="7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Arial"/>
                <a:sym typeface="Arial"/>
              </a:endParaRPr>
            </a:p>
          </p:txBody>
        </p:sp>
      </p:grp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2F6C0DDB-7482-93D0-68EF-C1E358463A96}"/>
              </a:ext>
            </a:extLst>
          </p:cNvPr>
          <p:cNvSpPr/>
          <p:nvPr/>
        </p:nvSpPr>
        <p:spPr>
          <a:xfrm>
            <a:off x="2036661" y="4065331"/>
            <a:ext cx="2160000" cy="72000"/>
          </a:xfrm>
          <a:prstGeom prst="roundRect">
            <a:avLst>
              <a:gd name="adj" fmla="val 50000"/>
            </a:avLst>
          </a:prstGeom>
          <a:solidFill>
            <a:srgbClr val="FF17D3">
              <a:alpha val="2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ja-JP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D デジタル 教科書体 NP-R"/>
              <a:ea typeface="UD デジタル 教科書体 NK-R"/>
              <a:cs typeface="+mn-cs"/>
              <a:sym typeface="Arial"/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2F6C0DDB-7482-93D0-68EF-C1E358463A96}"/>
              </a:ext>
            </a:extLst>
          </p:cNvPr>
          <p:cNvSpPr/>
          <p:nvPr/>
        </p:nvSpPr>
        <p:spPr>
          <a:xfrm>
            <a:off x="1015612" y="2554404"/>
            <a:ext cx="1728000" cy="72000"/>
          </a:xfrm>
          <a:prstGeom prst="roundRect">
            <a:avLst>
              <a:gd name="adj" fmla="val 50000"/>
            </a:avLst>
          </a:prstGeom>
          <a:solidFill>
            <a:srgbClr val="FF17D3">
              <a:alpha val="2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ja-JP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D デジタル 教科書体 NP-R"/>
              <a:ea typeface="UD デジタル 教科書体 NK-R"/>
              <a:cs typeface="+mn-cs"/>
              <a:sym typeface="Arial"/>
            </a:endParaRP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2F6C0DDB-7482-93D0-68EF-C1E358463A96}"/>
              </a:ext>
            </a:extLst>
          </p:cNvPr>
          <p:cNvSpPr/>
          <p:nvPr/>
        </p:nvSpPr>
        <p:spPr>
          <a:xfrm>
            <a:off x="1045080" y="2149384"/>
            <a:ext cx="3060000" cy="72000"/>
          </a:xfrm>
          <a:prstGeom prst="roundRect">
            <a:avLst>
              <a:gd name="adj" fmla="val 50000"/>
            </a:avLst>
          </a:prstGeom>
          <a:solidFill>
            <a:srgbClr val="FF17D3">
              <a:alpha val="2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ja-JP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D デジタル 教科書体 NP-R"/>
              <a:ea typeface="UD デジタル 教科書体 NK-R"/>
              <a:cs typeface="+mn-cs"/>
              <a:sym typeface="Arial"/>
            </a:endParaRP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2F6C0DDB-7482-93D0-68EF-C1E358463A96}"/>
              </a:ext>
            </a:extLst>
          </p:cNvPr>
          <p:cNvSpPr/>
          <p:nvPr/>
        </p:nvSpPr>
        <p:spPr>
          <a:xfrm>
            <a:off x="2831108" y="5203800"/>
            <a:ext cx="2736000" cy="72000"/>
          </a:xfrm>
          <a:prstGeom prst="roundRect">
            <a:avLst>
              <a:gd name="adj" fmla="val 50000"/>
            </a:avLst>
          </a:prstGeom>
          <a:solidFill>
            <a:srgbClr val="FF17D3">
              <a:alpha val="2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ja-JP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D デジタル 教科書体 NP-R"/>
              <a:ea typeface="UD デジタル 教科書体 NK-R"/>
              <a:cs typeface="+mn-cs"/>
              <a:sym typeface="Arial"/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2F6C0DDB-7482-93D0-68EF-C1E358463A96}"/>
              </a:ext>
            </a:extLst>
          </p:cNvPr>
          <p:cNvSpPr/>
          <p:nvPr/>
        </p:nvSpPr>
        <p:spPr>
          <a:xfrm>
            <a:off x="1015612" y="3307238"/>
            <a:ext cx="4320000" cy="72000"/>
          </a:xfrm>
          <a:prstGeom prst="roundRect">
            <a:avLst>
              <a:gd name="adj" fmla="val 50000"/>
            </a:avLst>
          </a:prstGeom>
          <a:solidFill>
            <a:srgbClr val="FF17D3">
              <a:alpha val="2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ja-JP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D デジタル 教科書体 NP-R"/>
              <a:ea typeface="UD デジタル 教科書体 NK-R"/>
              <a:cs typeface="+mn-cs"/>
              <a:sym typeface="Arial"/>
            </a:endParaRP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2F6C0DDB-7482-93D0-68EF-C1E358463A96}"/>
              </a:ext>
            </a:extLst>
          </p:cNvPr>
          <p:cNvSpPr/>
          <p:nvPr/>
        </p:nvSpPr>
        <p:spPr>
          <a:xfrm>
            <a:off x="1018688" y="2925614"/>
            <a:ext cx="2376000" cy="72000"/>
          </a:xfrm>
          <a:prstGeom prst="roundRect">
            <a:avLst>
              <a:gd name="adj" fmla="val 50000"/>
            </a:avLst>
          </a:prstGeom>
          <a:solidFill>
            <a:srgbClr val="FF17D3">
              <a:alpha val="2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ja-JP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D デジタル 教科書体 NP-R"/>
              <a:ea typeface="UD デジタル 教科書体 NK-R"/>
              <a:cs typeface="+mn-cs"/>
              <a:sym typeface="Arial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54" y="5070132"/>
            <a:ext cx="1280678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66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 txBox="1">
            <a:spLocks noGrp="1"/>
          </p:cNvSpPr>
          <p:nvPr>
            <p:ph type="title" idx="4294967295"/>
          </p:nvPr>
        </p:nvSpPr>
        <p:spPr>
          <a:xfrm>
            <a:off x="897778" y="254000"/>
            <a:ext cx="8246222" cy="7921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ja-JP" altLang="en-US" dirty="0">
                <a:solidFill>
                  <a:sysClr val="windowText" lastClr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相談すること</a:t>
            </a:r>
            <a:endParaRPr dirty="0">
              <a:solidFill>
                <a:sysClr val="windowText" lastClr="000000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095880" y="1111059"/>
            <a:ext cx="7927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1" lang="ja-JP" altLang="en-US" sz="3600" dirty="0">
                <a:solidFill>
                  <a:srgbClr val="00B05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悩みを打ち明けることに苦手意識は</a:t>
            </a:r>
            <a:endParaRPr kumimoji="1" lang="en-US" altLang="ja-JP" sz="3600" dirty="0">
              <a:solidFill>
                <a:srgbClr val="00B050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lvl="0">
              <a:defRPr/>
            </a:pPr>
            <a:r>
              <a:rPr kumimoji="1" lang="ja-JP" altLang="en-US" sz="3600" dirty="0">
                <a:solidFill>
                  <a:srgbClr val="00B05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ありませんか</a:t>
            </a:r>
          </a:p>
        </p:txBody>
      </p:sp>
      <p:grpSp>
        <p:nvGrpSpPr>
          <p:cNvPr id="19" name="グループ化 18"/>
          <p:cNvGrpSpPr/>
          <p:nvPr/>
        </p:nvGrpSpPr>
        <p:grpSpPr>
          <a:xfrm>
            <a:off x="555881" y="1166898"/>
            <a:ext cx="540001" cy="540000"/>
            <a:chOff x="647580" y="2276872"/>
            <a:chExt cx="540001" cy="540000"/>
          </a:xfrm>
        </p:grpSpPr>
        <p:sp>
          <p:nvSpPr>
            <p:cNvPr id="23" name="円/楕円 17"/>
            <p:cNvSpPr/>
            <p:nvPr/>
          </p:nvSpPr>
          <p:spPr>
            <a:xfrm>
              <a:off x="647581" y="2276872"/>
              <a:ext cx="540000" cy="54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  <a:sym typeface="Arial"/>
              </a:endParaRPr>
            </a:p>
          </p:txBody>
        </p:sp>
        <p:sp>
          <p:nvSpPr>
            <p:cNvPr id="24" name="Google Shape;312;p38"/>
            <p:cNvSpPr/>
            <p:nvPr/>
          </p:nvSpPr>
          <p:spPr>
            <a:xfrm flipH="1">
              <a:off x="647580" y="2276872"/>
              <a:ext cx="539999" cy="540000"/>
            </a:xfrm>
            <a:custGeom>
              <a:avLst/>
              <a:gdLst/>
              <a:ahLst/>
              <a:cxnLst/>
              <a:rect l="l" t="t" r="r" b="b"/>
              <a:pathLst>
                <a:path w="15842" h="15938" extrusionOk="0">
                  <a:moveTo>
                    <a:pt x="4794" y="7470"/>
                  </a:moveTo>
                  <a:lnTo>
                    <a:pt x="4867" y="7495"/>
                  </a:lnTo>
                  <a:lnTo>
                    <a:pt x="4940" y="7543"/>
                  </a:lnTo>
                  <a:lnTo>
                    <a:pt x="4989" y="7616"/>
                  </a:lnTo>
                  <a:lnTo>
                    <a:pt x="5013" y="7714"/>
                  </a:lnTo>
                  <a:lnTo>
                    <a:pt x="5013" y="7787"/>
                  </a:lnTo>
                  <a:lnTo>
                    <a:pt x="4989" y="7908"/>
                  </a:lnTo>
                  <a:lnTo>
                    <a:pt x="4916" y="7981"/>
                  </a:lnTo>
                  <a:lnTo>
                    <a:pt x="4843" y="8054"/>
                  </a:lnTo>
                  <a:lnTo>
                    <a:pt x="4721" y="8079"/>
                  </a:lnTo>
                  <a:lnTo>
                    <a:pt x="4600" y="8054"/>
                  </a:lnTo>
                  <a:lnTo>
                    <a:pt x="4527" y="7981"/>
                  </a:lnTo>
                  <a:lnTo>
                    <a:pt x="4454" y="7908"/>
                  </a:lnTo>
                  <a:lnTo>
                    <a:pt x="4429" y="7787"/>
                  </a:lnTo>
                  <a:lnTo>
                    <a:pt x="4454" y="7665"/>
                  </a:lnTo>
                  <a:lnTo>
                    <a:pt x="4527" y="7543"/>
                  </a:lnTo>
                  <a:lnTo>
                    <a:pt x="4600" y="7495"/>
                  </a:lnTo>
                  <a:lnTo>
                    <a:pt x="4697" y="7470"/>
                  </a:lnTo>
                  <a:close/>
                  <a:moveTo>
                    <a:pt x="11169" y="7470"/>
                  </a:moveTo>
                  <a:lnTo>
                    <a:pt x="11242" y="7495"/>
                  </a:lnTo>
                  <a:lnTo>
                    <a:pt x="11315" y="7543"/>
                  </a:lnTo>
                  <a:lnTo>
                    <a:pt x="11364" y="7616"/>
                  </a:lnTo>
                  <a:lnTo>
                    <a:pt x="11388" y="7714"/>
                  </a:lnTo>
                  <a:lnTo>
                    <a:pt x="11388" y="7787"/>
                  </a:lnTo>
                  <a:lnTo>
                    <a:pt x="11364" y="7908"/>
                  </a:lnTo>
                  <a:lnTo>
                    <a:pt x="11291" y="7981"/>
                  </a:lnTo>
                  <a:lnTo>
                    <a:pt x="11218" y="8054"/>
                  </a:lnTo>
                  <a:lnTo>
                    <a:pt x="11096" y="8079"/>
                  </a:lnTo>
                  <a:lnTo>
                    <a:pt x="10975" y="8054"/>
                  </a:lnTo>
                  <a:lnTo>
                    <a:pt x="10902" y="7981"/>
                  </a:lnTo>
                  <a:lnTo>
                    <a:pt x="10829" y="7908"/>
                  </a:lnTo>
                  <a:lnTo>
                    <a:pt x="10804" y="7787"/>
                  </a:lnTo>
                  <a:lnTo>
                    <a:pt x="10829" y="7665"/>
                  </a:lnTo>
                  <a:lnTo>
                    <a:pt x="10902" y="7543"/>
                  </a:lnTo>
                  <a:lnTo>
                    <a:pt x="10975" y="7495"/>
                  </a:lnTo>
                  <a:lnTo>
                    <a:pt x="11072" y="7470"/>
                  </a:lnTo>
                  <a:close/>
                  <a:moveTo>
                    <a:pt x="4770" y="7081"/>
                  </a:moveTo>
                  <a:lnTo>
                    <a:pt x="4600" y="7105"/>
                  </a:lnTo>
                  <a:lnTo>
                    <a:pt x="4429" y="7178"/>
                  </a:lnTo>
                  <a:lnTo>
                    <a:pt x="4308" y="7300"/>
                  </a:lnTo>
                  <a:lnTo>
                    <a:pt x="4186" y="7446"/>
                  </a:lnTo>
                  <a:lnTo>
                    <a:pt x="4113" y="7568"/>
                  </a:lnTo>
                  <a:lnTo>
                    <a:pt x="4064" y="7714"/>
                  </a:lnTo>
                  <a:lnTo>
                    <a:pt x="4016" y="7835"/>
                  </a:lnTo>
                  <a:lnTo>
                    <a:pt x="4016" y="7981"/>
                  </a:lnTo>
                  <a:lnTo>
                    <a:pt x="3967" y="8225"/>
                  </a:lnTo>
                  <a:lnTo>
                    <a:pt x="3967" y="8395"/>
                  </a:lnTo>
                  <a:lnTo>
                    <a:pt x="4016" y="8565"/>
                  </a:lnTo>
                  <a:lnTo>
                    <a:pt x="4064" y="8711"/>
                  </a:lnTo>
                  <a:lnTo>
                    <a:pt x="4162" y="8833"/>
                  </a:lnTo>
                  <a:lnTo>
                    <a:pt x="4259" y="8955"/>
                  </a:lnTo>
                  <a:lnTo>
                    <a:pt x="4381" y="9028"/>
                  </a:lnTo>
                  <a:lnTo>
                    <a:pt x="4527" y="9101"/>
                  </a:lnTo>
                  <a:lnTo>
                    <a:pt x="4697" y="9149"/>
                  </a:lnTo>
                  <a:lnTo>
                    <a:pt x="4892" y="9174"/>
                  </a:lnTo>
                  <a:lnTo>
                    <a:pt x="5062" y="9149"/>
                  </a:lnTo>
                  <a:lnTo>
                    <a:pt x="5232" y="9101"/>
                  </a:lnTo>
                  <a:lnTo>
                    <a:pt x="5378" y="9028"/>
                  </a:lnTo>
                  <a:lnTo>
                    <a:pt x="5500" y="8930"/>
                  </a:lnTo>
                  <a:lnTo>
                    <a:pt x="5622" y="8809"/>
                  </a:lnTo>
                  <a:lnTo>
                    <a:pt x="5719" y="8663"/>
                  </a:lnTo>
                  <a:lnTo>
                    <a:pt x="5792" y="8517"/>
                  </a:lnTo>
                  <a:lnTo>
                    <a:pt x="5841" y="8346"/>
                  </a:lnTo>
                  <a:lnTo>
                    <a:pt x="5865" y="8176"/>
                  </a:lnTo>
                  <a:lnTo>
                    <a:pt x="5841" y="8006"/>
                  </a:lnTo>
                  <a:lnTo>
                    <a:pt x="5816" y="7835"/>
                  </a:lnTo>
                  <a:lnTo>
                    <a:pt x="5768" y="7689"/>
                  </a:lnTo>
                  <a:lnTo>
                    <a:pt x="5695" y="7519"/>
                  </a:lnTo>
                  <a:lnTo>
                    <a:pt x="5573" y="7397"/>
                  </a:lnTo>
                  <a:lnTo>
                    <a:pt x="5427" y="7251"/>
                  </a:lnTo>
                  <a:lnTo>
                    <a:pt x="5281" y="7154"/>
                  </a:lnTo>
                  <a:lnTo>
                    <a:pt x="5111" y="7105"/>
                  </a:lnTo>
                  <a:lnTo>
                    <a:pt x="4940" y="7081"/>
                  </a:lnTo>
                  <a:close/>
                  <a:moveTo>
                    <a:pt x="11145" y="7081"/>
                  </a:moveTo>
                  <a:lnTo>
                    <a:pt x="10975" y="7105"/>
                  </a:lnTo>
                  <a:lnTo>
                    <a:pt x="10804" y="7178"/>
                  </a:lnTo>
                  <a:lnTo>
                    <a:pt x="10683" y="7300"/>
                  </a:lnTo>
                  <a:lnTo>
                    <a:pt x="10561" y="7446"/>
                  </a:lnTo>
                  <a:lnTo>
                    <a:pt x="10488" y="7568"/>
                  </a:lnTo>
                  <a:lnTo>
                    <a:pt x="10439" y="7714"/>
                  </a:lnTo>
                  <a:lnTo>
                    <a:pt x="10391" y="7835"/>
                  </a:lnTo>
                  <a:lnTo>
                    <a:pt x="10391" y="7981"/>
                  </a:lnTo>
                  <a:lnTo>
                    <a:pt x="10342" y="8225"/>
                  </a:lnTo>
                  <a:lnTo>
                    <a:pt x="10342" y="8395"/>
                  </a:lnTo>
                  <a:lnTo>
                    <a:pt x="10391" y="8565"/>
                  </a:lnTo>
                  <a:lnTo>
                    <a:pt x="10439" y="8711"/>
                  </a:lnTo>
                  <a:lnTo>
                    <a:pt x="10537" y="8833"/>
                  </a:lnTo>
                  <a:lnTo>
                    <a:pt x="10634" y="8955"/>
                  </a:lnTo>
                  <a:lnTo>
                    <a:pt x="10756" y="9028"/>
                  </a:lnTo>
                  <a:lnTo>
                    <a:pt x="10902" y="9101"/>
                  </a:lnTo>
                  <a:lnTo>
                    <a:pt x="11072" y="9149"/>
                  </a:lnTo>
                  <a:lnTo>
                    <a:pt x="11267" y="9174"/>
                  </a:lnTo>
                  <a:lnTo>
                    <a:pt x="11437" y="9149"/>
                  </a:lnTo>
                  <a:lnTo>
                    <a:pt x="11607" y="9101"/>
                  </a:lnTo>
                  <a:lnTo>
                    <a:pt x="11753" y="9028"/>
                  </a:lnTo>
                  <a:lnTo>
                    <a:pt x="11875" y="8930"/>
                  </a:lnTo>
                  <a:lnTo>
                    <a:pt x="11997" y="8809"/>
                  </a:lnTo>
                  <a:lnTo>
                    <a:pt x="12094" y="8663"/>
                  </a:lnTo>
                  <a:lnTo>
                    <a:pt x="12167" y="8517"/>
                  </a:lnTo>
                  <a:lnTo>
                    <a:pt x="12216" y="8346"/>
                  </a:lnTo>
                  <a:lnTo>
                    <a:pt x="12240" y="8176"/>
                  </a:lnTo>
                  <a:lnTo>
                    <a:pt x="12216" y="8006"/>
                  </a:lnTo>
                  <a:lnTo>
                    <a:pt x="12191" y="7835"/>
                  </a:lnTo>
                  <a:lnTo>
                    <a:pt x="12143" y="7689"/>
                  </a:lnTo>
                  <a:lnTo>
                    <a:pt x="12070" y="7519"/>
                  </a:lnTo>
                  <a:lnTo>
                    <a:pt x="11948" y="7397"/>
                  </a:lnTo>
                  <a:lnTo>
                    <a:pt x="11802" y="7251"/>
                  </a:lnTo>
                  <a:lnTo>
                    <a:pt x="11656" y="7154"/>
                  </a:lnTo>
                  <a:lnTo>
                    <a:pt x="11486" y="7105"/>
                  </a:lnTo>
                  <a:lnTo>
                    <a:pt x="11315" y="7081"/>
                  </a:lnTo>
                  <a:close/>
                  <a:moveTo>
                    <a:pt x="11972" y="10925"/>
                  </a:moveTo>
                  <a:lnTo>
                    <a:pt x="11875" y="10974"/>
                  </a:lnTo>
                  <a:lnTo>
                    <a:pt x="11778" y="11047"/>
                  </a:lnTo>
                  <a:lnTo>
                    <a:pt x="11607" y="11290"/>
                  </a:lnTo>
                  <a:lnTo>
                    <a:pt x="11413" y="11485"/>
                  </a:lnTo>
                  <a:lnTo>
                    <a:pt x="11194" y="11680"/>
                  </a:lnTo>
                  <a:lnTo>
                    <a:pt x="10950" y="11850"/>
                  </a:lnTo>
                  <a:lnTo>
                    <a:pt x="10707" y="11996"/>
                  </a:lnTo>
                  <a:lnTo>
                    <a:pt x="10439" y="12118"/>
                  </a:lnTo>
                  <a:lnTo>
                    <a:pt x="10172" y="12215"/>
                  </a:lnTo>
                  <a:lnTo>
                    <a:pt x="9880" y="12312"/>
                  </a:lnTo>
                  <a:lnTo>
                    <a:pt x="9588" y="12385"/>
                  </a:lnTo>
                  <a:lnTo>
                    <a:pt x="9296" y="12434"/>
                  </a:lnTo>
                  <a:lnTo>
                    <a:pt x="8712" y="12507"/>
                  </a:lnTo>
                  <a:lnTo>
                    <a:pt x="8128" y="12531"/>
                  </a:lnTo>
                  <a:lnTo>
                    <a:pt x="7568" y="12507"/>
                  </a:lnTo>
                  <a:lnTo>
                    <a:pt x="7325" y="12483"/>
                  </a:lnTo>
                  <a:lnTo>
                    <a:pt x="7106" y="12434"/>
                  </a:lnTo>
                  <a:lnTo>
                    <a:pt x="6668" y="12312"/>
                  </a:lnTo>
                  <a:lnTo>
                    <a:pt x="6230" y="12166"/>
                  </a:lnTo>
                  <a:lnTo>
                    <a:pt x="5816" y="11996"/>
                  </a:lnTo>
                  <a:lnTo>
                    <a:pt x="5427" y="11826"/>
                  </a:lnTo>
                  <a:lnTo>
                    <a:pt x="5013" y="11631"/>
                  </a:lnTo>
                  <a:lnTo>
                    <a:pt x="4794" y="11509"/>
                  </a:lnTo>
                  <a:lnTo>
                    <a:pt x="4600" y="11388"/>
                  </a:lnTo>
                  <a:lnTo>
                    <a:pt x="4454" y="11242"/>
                  </a:lnTo>
                  <a:lnTo>
                    <a:pt x="4308" y="11096"/>
                  </a:lnTo>
                  <a:lnTo>
                    <a:pt x="4259" y="11047"/>
                  </a:lnTo>
                  <a:lnTo>
                    <a:pt x="4210" y="11023"/>
                  </a:lnTo>
                  <a:lnTo>
                    <a:pt x="4089" y="11023"/>
                  </a:lnTo>
                  <a:lnTo>
                    <a:pt x="4040" y="11071"/>
                  </a:lnTo>
                  <a:lnTo>
                    <a:pt x="3991" y="11096"/>
                  </a:lnTo>
                  <a:lnTo>
                    <a:pt x="3991" y="11169"/>
                  </a:lnTo>
                  <a:lnTo>
                    <a:pt x="3991" y="11242"/>
                  </a:lnTo>
                  <a:lnTo>
                    <a:pt x="4016" y="11339"/>
                  </a:lnTo>
                  <a:lnTo>
                    <a:pt x="4064" y="11436"/>
                  </a:lnTo>
                  <a:lnTo>
                    <a:pt x="4210" y="11631"/>
                  </a:lnTo>
                  <a:lnTo>
                    <a:pt x="4381" y="11801"/>
                  </a:lnTo>
                  <a:lnTo>
                    <a:pt x="4575" y="11947"/>
                  </a:lnTo>
                  <a:lnTo>
                    <a:pt x="4794" y="12069"/>
                  </a:lnTo>
                  <a:lnTo>
                    <a:pt x="5038" y="12191"/>
                  </a:lnTo>
                  <a:lnTo>
                    <a:pt x="5451" y="12385"/>
                  </a:lnTo>
                  <a:lnTo>
                    <a:pt x="5938" y="12604"/>
                  </a:lnTo>
                  <a:lnTo>
                    <a:pt x="6424" y="12799"/>
                  </a:lnTo>
                  <a:lnTo>
                    <a:pt x="6935" y="12945"/>
                  </a:lnTo>
                  <a:lnTo>
                    <a:pt x="7446" y="13042"/>
                  </a:lnTo>
                  <a:lnTo>
                    <a:pt x="7763" y="13067"/>
                  </a:lnTo>
                  <a:lnTo>
                    <a:pt x="8079" y="13091"/>
                  </a:lnTo>
                  <a:lnTo>
                    <a:pt x="8420" y="13091"/>
                  </a:lnTo>
                  <a:lnTo>
                    <a:pt x="8760" y="13067"/>
                  </a:lnTo>
                  <a:lnTo>
                    <a:pt x="9101" y="13042"/>
                  </a:lnTo>
                  <a:lnTo>
                    <a:pt x="9442" y="12969"/>
                  </a:lnTo>
                  <a:lnTo>
                    <a:pt x="9758" y="12896"/>
                  </a:lnTo>
                  <a:lnTo>
                    <a:pt x="10099" y="12799"/>
                  </a:lnTo>
                  <a:lnTo>
                    <a:pt x="10415" y="12702"/>
                  </a:lnTo>
                  <a:lnTo>
                    <a:pt x="10731" y="12556"/>
                  </a:lnTo>
                  <a:lnTo>
                    <a:pt x="11023" y="12410"/>
                  </a:lnTo>
                  <a:lnTo>
                    <a:pt x="11315" y="12239"/>
                  </a:lnTo>
                  <a:lnTo>
                    <a:pt x="11583" y="12045"/>
                  </a:lnTo>
                  <a:lnTo>
                    <a:pt x="11826" y="11826"/>
                  </a:lnTo>
                  <a:lnTo>
                    <a:pt x="12045" y="11582"/>
                  </a:lnTo>
                  <a:lnTo>
                    <a:pt x="12264" y="11339"/>
                  </a:lnTo>
                  <a:lnTo>
                    <a:pt x="12313" y="11217"/>
                  </a:lnTo>
                  <a:lnTo>
                    <a:pt x="12289" y="11120"/>
                  </a:lnTo>
                  <a:lnTo>
                    <a:pt x="12240" y="11047"/>
                  </a:lnTo>
                  <a:lnTo>
                    <a:pt x="12167" y="10974"/>
                  </a:lnTo>
                  <a:lnTo>
                    <a:pt x="12070" y="10950"/>
                  </a:lnTo>
                  <a:lnTo>
                    <a:pt x="11972" y="10925"/>
                  </a:lnTo>
                  <a:close/>
                  <a:moveTo>
                    <a:pt x="8493" y="682"/>
                  </a:moveTo>
                  <a:lnTo>
                    <a:pt x="8663" y="706"/>
                  </a:lnTo>
                  <a:lnTo>
                    <a:pt x="9101" y="755"/>
                  </a:lnTo>
                  <a:lnTo>
                    <a:pt x="9539" y="803"/>
                  </a:lnTo>
                  <a:lnTo>
                    <a:pt x="10001" y="901"/>
                  </a:lnTo>
                  <a:lnTo>
                    <a:pt x="10439" y="1022"/>
                  </a:lnTo>
                  <a:lnTo>
                    <a:pt x="10780" y="1120"/>
                  </a:lnTo>
                  <a:lnTo>
                    <a:pt x="11121" y="1241"/>
                  </a:lnTo>
                  <a:lnTo>
                    <a:pt x="11437" y="1411"/>
                  </a:lnTo>
                  <a:lnTo>
                    <a:pt x="11753" y="1557"/>
                  </a:lnTo>
                  <a:lnTo>
                    <a:pt x="11753" y="1582"/>
                  </a:lnTo>
                  <a:lnTo>
                    <a:pt x="11729" y="1655"/>
                  </a:lnTo>
                  <a:lnTo>
                    <a:pt x="11729" y="1752"/>
                  </a:lnTo>
                  <a:lnTo>
                    <a:pt x="11753" y="1801"/>
                  </a:lnTo>
                  <a:lnTo>
                    <a:pt x="11826" y="1825"/>
                  </a:lnTo>
                  <a:lnTo>
                    <a:pt x="11899" y="1825"/>
                  </a:lnTo>
                  <a:lnTo>
                    <a:pt x="11948" y="1776"/>
                  </a:lnTo>
                  <a:lnTo>
                    <a:pt x="11972" y="1752"/>
                  </a:lnTo>
                  <a:lnTo>
                    <a:pt x="11997" y="1752"/>
                  </a:lnTo>
                  <a:lnTo>
                    <a:pt x="11997" y="1728"/>
                  </a:lnTo>
                  <a:lnTo>
                    <a:pt x="12021" y="1728"/>
                  </a:lnTo>
                  <a:lnTo>
                    <a:pt x="12143" y="1801"/>
                  </a:lnTo>
                  <a:lnTo>
                    <a:pt x="12094" y="1874"/>
                  </a:lnTo>
                  <a:lnTo>
                    <a:pt x="12094" y="1947"/>
                  </a:lnTo>
                  <a:lnTo>
                    <a:pt x="12094" y="1995"/>
                  </a:lnTo>
                  <a:lnTo>
                    <a:pt x="12143" y="2020"/>
                  </a:lnTo>
                  <a:lnTo>
                    <a:pt x="12167" y="2044"/>
                  </a:lnTo>
                  <a:lnTo>
                    <a:pt x="12216" y="2020"/>
                  </a:lnTo>
                  <a:lnTo>
                    <a:pt x="12240" y="1995"/>
                  </a:lnTo>
                  <a:lnTo>
                    <a:pt x="12313" y="1922"/>
                  </a:lnTo>
                  <a:lnTo>
                    <a:pt x="12337" y="1922"/>
                  </a:lnTo>
                  <a:lnTo>
                    <a:pt x="12532" y="2068"/>
                  </a:lnTo>
                  <a:lnTo>
                    <a:pt x="12483" y="2190"/>
                  </a:lnTo>
                  <a:lnTo>
                    <a:pt x="12483" y="2239"/>
                  </a:lnTo>
                  <a:lnTo>
                    <a:pt x="12508" y="2336"/>
                  </a:lnTo>
                  <a:lnTo>
                    <a:pt x="12532" y="2385"/>
                  </a:lnTo>
                  <a:lnTo>
                    <a:pt x="12556" y="2409"/>
                  </a:lnTo>
                  <a:lnTo>
                    <a:pt x="12581" y="2409"/>
                  </a:lnTo>
                  <a:lnTo>
                    <a:pt x="12629" y="2385"/>
                  </a:lnTo>
                  <a:lnTo>
                    <a:pt x="12678" y="2360"/>
                  </a:lnTo>
                  <a:lnTo>
                    <a:pt x="12751" y="2287"/>
                  </a:lnTo>
                  <a:lnTo>
                    <a:pt x="12775" y="2239"/>
                  </a:lnTo>
                  <a:lnTo>
                    <a:pt x="12970" y="2409"/>
                  </a:lnTo>
                  <a:lnTo>
                    <a:pt x="12873" y="2531"/>
                  </a:lnTo>
                  <a:lnTo>
                    <a:pt x="12848" y="2604"/>
                  </a:lnTo>
                  <a:lnTo>
                    <a:pt x="12824" y="2677"/>
                  </a:lnTo>
                  <a:lnTo>
                    <a:pt x="12824" y="2725"/>
                  </a:lnTo>
                  <a:lnTo>
                    <a:pt x="12873" y="2750"/>
                  </a:lnTo>
                  <a:lnTo>
                    <a:pt x="12921" y="2774"/>
                  </a:lnTo>
                  <a:lnTo>
                    <a:pt x="12946" y="2774"/>
                  </a:lnTo>
                  <a:lnTo>
                    <a:pt x="13067" y="2701"/>
                  </a:lnTo>
                  <a:lnTo>
                    <a:pt x="13189" y="2604"/>
                  </a:lnTo>
                  <a:lnTo>
                    <a:pt x="13311" y="2725"/>
                  </a:lnTo>
                  <a:lnTo>
                    <a:pt x="13384" y="2823"/>
                  </a:lnTo>
                  <a:lnTo>
                    <a:pt x="13262" y="3017"/>
                  </a:lnTo>
                  <a:lnTo>
                    <a:pt x="13213" y="3066"/>
                  </a:lnTo>
                  <a:lnTo>
                    <a:pt x="13189" y="3163"/>
                  </a:lnTo>
                  <a:lnTo>
                    <a:pt x="13165" y="3236"/>
                  </a:lnTo>
                  <a:lnTo>
                    <a:pt x="13189" y="3285"/>
                  </a:lnTo>
                  <a:lnTo>
                    <a:pt x="13238" y="3309"/>
                  </a:lnTo>
                  <a:lnTo>
                    <a:pt x="13335" y="3285"/>
                  </a:lnTo>
                  <a:lnTo>
                    <a:pt x="13408" y="3236"/>
                  </a:lnTo>
                  <a:lnTo>
                    <a:pt x="13554" y="3115"/>
                  </a:lnTo>
                  <a:lnTo>
                    <a:pt x="13578" y="3042"/>
                  </a:lnTo>
                  <a:lnTo>
                    <a:pt x="13773" y="3309"/>
                  </a:lnTo>
                  <a:lnTo>
                    <a:pt x="13676" y="3407"/>
                  </a:lnTo>
                  <a:lnTo>
                    <a:pt x="13554" y="3504"/>
                  </a:lnTo>
                  <a:lnTo>
                    <a:pt x="13505" y="3577"/>
                  </a:lnTo>
                  <a:lnTo>
                    <a:pt x="13481" y="3650"/>
                  </a:lnTo>
                  <a:lnTo>
                    <a:pt x="13481" y="3699"/>
                  </a:lnTo>
                  <a:lnTo>
                    <a:pt x="13505" y="3723"/>
                  </a:lnTo>
                  <a:lnTo>
                    <a:pt x="13603" y="3747"/>
                  </a:lnTo>
                  <a:lnTo>
                    <a:pt x="13700" y="3723"/>
                  </a:lnTo>
                  <a:lnTo>
                    <a:pt x="13773" y="3674"/>
                  </a:lnTo>
                  <a:lnTo>
                    <a:pt x="13870" y="3626"/>
                  </a:lnTo>
                  <a:lnTo>
                    <a:pt x="13968" y="3577"/>
                  </a:lnTo>
                  <a:lnTo>
                    <a:pt x="14162" y="3918"/>
                  </a:lnTo>
                  <a:lnTo>
                    <a:pt x="14065" y="3991"/>
                  </a:lnTo>
                  <a:lnTo>
                    <a:pt x="13870" y="4161"/>
                  </a:lnTo>
                  <a:lnTo>
                    <a:pt x="13773" y="4234"/>
                  </a:lnTo>
                  <a:lnTo>
                    <a:pt x="13700" y="4331"/>
                  </a:lnTo>
                  <a:lnTo>
                    <a:pt x="13700" y="4356"/>
                  </a:lnTo>
                  <a:lnTo>
                    <a:pt x="13724" y="4380"/>
                  </a:lnTo>
                  <a:lnTo>
                    <a:pt x="13846" y="4380"/>
                  </a:lnTo>
                  <a:lnTo>
                    <a:pt x="13943" y="4356"/>
                  </a:lnTo>
                  <a:lnTo>
                    <a:pt x="14065" y="4307"/>
                  </a:lnTo>
                  <a:lnTo>
                    <a:pt x="14162" y="4234"/>
                  </a:lnTo>
                  <a:lnTo>
                    <a:pt x="14284" y="4161"/>
                  </a:lnTo>
                  <a:lnTo>
                    <a:pt x="14503" y="4696"/>
                  </a:lnTo>
                  <a:lnTo>
                    <a:pt x="14332" y="4769"/>
                  </a:lnTo>
                  <a:lnTo>
                    <a:pt x="14211" y="4842"/>
                  </a:lnTo>
                  <a:lnTo>
                    <a:pt x="14065" y="4940"/>
                  </a:lnTo>
                  <a:lnTo>
                    <a:pt x="13968" y="5061"/>
                  </a:lnTo>
                  <a:lnTo>
                    <a:pt x="13919" y="5134"/>
                  </a:lnTo>
                  <a:lnTo>
                    <a:pt x="13895" y="5207"/>
                  </a:lnTo>
                  <a:lnTo>
                    <a:pt x="13895" y="5256"/>
                  </a:lnTo>
                  <a:lnTo>
                    <a:pt x="13919" y="5280"/>
                  </a:lnTo>
                  <a:lnTo>
                    <a:pt x="13968" y="5305"/>
                  </a:lnTo>
                  <a:lnTo>
                    <a:pt x="14016" y="5305"/>
                  </a:lnTo>
                  <a:lnTo>
                    <a:pt x="14114" y="5256"/>
                  </a:lnTo>
                  <a:lnTo>
                    <a:pt x="14235" y="5183"/>
                  </a:lnTo>
                  <a:lnTo>
                    <a:pt x="14551" y="5037"/>
                  </a:lnTo>
                  <a:lnTo>
                    <a:pt x="14600" y="5013"/>
                  </a:lnTo>
                  <a:lnTo>
                    <a:pt x="14770" y="5524"/>
                  </a:lnTo>
                  <a:lnTo>
                    <a:pt x="14430" y="5670"/>
                  </a:lnTo>
                  <a:lnTo>
                    <a:pt x="14162" y="5791"/>
                  </a:lnTo>
                  <a:lnTo>
                    <a:pt x="13919" y="5937"/>
                  </a:lnTo>
                  <a:lnTo>
                    <a:pt x="13919" y="5986"/>
                  </a:lnTo>
                  <a:lnTo>
                    <a:pt x="13943" y="6010"/>
                  </a:lnTo>
                  <a:lnTo>
                    <a:pt x="14089" y="6035"/>
                  </a:lnTo>
                  <a:lnTo>
                    <a:pt x="14235" y="6059"/>
                  </a:lnTo>
                  <a:lnTo>
                    <a:pt x="14381" y="6035"/>
                  </a:lnTo>
                  <a:lnTo>
                    <a:pt x="14527" y="6010"/>
                  </a:lnTo>
                  <a:lnTo>
                    <a:pt x="14843" y="5889"/>
                  </a:lnTo>
                  <a:lnTo>
                    <a:pt x="14965" y="6424"/>
                  </a:lnTo>
                  <a:lnTo>
                    <a:pt x="14795" y="6497"/>
                  </a:lnTo>
                  <a:lnTo>
                    <a:pt x="14405" y="6619"/>
                  </a:lnTo>
                  <a:lnTo>
                    <a:pt x="14041" y="6740"/>
                  </a:lnTo>
                  <a:lnTo>
                    <a:pt x="13992" y="6789"/>
                  </a:lnTo>
                  <a:lnTo>
                    <a:pt x="13992" y="6813"/>
                  </a:lnTo>
                  <a:lnTo>
                    <a:pt x="13992" y="6862"/>
                  </a:lnTo>
                  <a:lnTo>
                    <a:pt x="14041" y="6886"/>
                  </a:lnTo>
                  <a:lnTo>
                    <a:pt x="14235" y="6886"/>
                  </a:lnTo>
                  <a:lnTo>
                    <a:pt x="14430" y="6862"/>
                  </a:lnTo>
                  <a:lnTo>
                    <a:pt x="14795" y="6813"/>
                  </a:lnTo>
                  <a:lnTo>
                    <a:pt x="15038" y="6740"/>
                  </a:lnTo>
                  <a:lnTo>
                    <a:pt x="15111" y="7178"/>
                  </a:lnTo>
                  <a:lnTo>
                    <a:pt x="14843" y="7227"/>
                  </a:lnTo>
                  <a:lnTo>
                    <a:pt x="14430" y="7349"/>
                  </a:lnTo>
                  <a:lnTo>
                    <a:pt x="14235" y="7422"/>
                  </a:lnTo>
                  <a:lnTo>
                    <a:pt x="14065" y="7543"/>
                  </a:lnTo>
                  <a:lnTo>
                    <a:pt x="14041" y="7592"/>
                  </a:lnTo>
                  <a:lnTo>
                    <a:pt x="14041" y="7665"/>
                  </a:lnTo>
                  <a:lnTo>
                    <a:pt x="14089" y="7714"/>
                  </a:lnTo>
                  <a:lnTo>
                    <a:pt x="14138" y="7738"/>
                  </a:lnTo>
                  <a:lnTo>
                    <a:pt x="14357" y="7714"/>
                  </a:lnTo>
                  <a:lnTo>
                    <a:pt x="14551" y="7665"/>
                  </a:lnTo>
                  <a:lnTo>
                    <a:pt x="14941" y="7568"/>
                  </a:lnTo>
                  <a:lnTo>
                    <a:pt x="15135" y="7519"/>
                  </a:lnTo>
                  <a:lnTo>
                    <a:pt x="15184" y="7981"/>
                  </a:lnTo>
                  <a:lnTo>
                    <a:pt x="14868" y="8030"/>
                  </a:lnTo>
                  <a:lnTo>
                    <a:pt x="14624" y="8054"/>
                  </a:lnTo>
                  <a:lnTo>
                    <a:pt x="14381" y="8079"/>
                  </a:lnTo>
                  <a:lnTo>
                    <a:pt x="14235" y="8103"/>
                  </a:lnTo>
                  <a:lnTo>
                    <a:pt x="14138" y="8152"/>
                  </a:lnTo>
                  <a:lnTo>
                    <a:pt x="14016" y="8200"/>
                  </a:lnTo>
                  <a:lnTo>
                    <a:pt x="13943" y="8298"/>
                  </a:lnTo>
                  <a:lnTo>
                    <a:pt x="13919" y="8322"/>
                  </a:lnTo>
                  <a:lnTo>
                    <a:pt x="13919" y="8346"/>
                  </a:lnTo>
                  <a:lnTo>
                    <a:pt x="13943" y="8395"/>
                  </a:lnTo>
                  <a:lnTo>
                    <a:pt x="13968" y="8395"/>
                  </a:lnTo>
                  <a:lnTo>
                    <a:pt x="14089" y="8419"/>
                  </a:lnTo>
                  <a:lnTo>
                    <a:pt x="14211" y="8444"/>
                  </a:lnTo>
                  <a:lnTo>
                    <a:pt x="14478" y="8444"/>
                  </a:lnTo>
                  <a:lnTo>
                    <a:pt x="14989" y="8395"/>
                  </a:lnTo>
                  <a:lnTo>
                    <a:pt x="15208" y="8395"/>
                  </a:lnTo>
                  <a:lnTo>
                    <a:pt x="15208" y="8857"/>
                  </a:lnTo>
                  <a:lnTo>
                    <a:pt x="14722" y="8882"/>
                  </a:lnTo>
                  <a:lnTo>
                    <a:pt x="14503" y="8882"/>
                  </a:lnTo>
                  <a:lnTo>
                    <a:pt x="14284" y="8906"/>
                  </a:lnTo>
                  <a:lnTo>
                    <a:pt x="14065" y="8955"/>
                  </a:lnTo>
                  <a:lnTo>
                    <a:pt x="13968" y="8979"/>
                  </a:lnTo>
                  <a:lnTo>
                    <a:pt x="13870" y="9028"/>
                  </a:lnTo>
                  <a:lnTo>
                    <a:pt x="13870" y="9052"/>
                  </a:lnTo>
                  <a:lnTo>
                    <a:pt x="13870" y="9076"/>
                  </a:lnTo>
                  <a:lnTo>
                    <a:pt x="13968" y="9125"/>
                  </a:lnTo>
                  <a:lnTo>
                    <a:pt x="14065" y="9174"/>
                  </a:lnTo>
                  <a:lnTo>
                    <a:pt x="14284" y="9222"/>
                  </a:lnTo>
                  <a:lnTo>
                    <a:pt x="14722" y="9222"/>
                  </a:lnTo>
                  <a:lnTo>
                    <a:pt x="14941" y="9247"/>
                  </a:lnTo>
                  <a:lnTo>
                    <a:pt x="15184" y="9247"/>
                  </a:lnTo>
                  <a:lnTo>
                    <a:pt x="15160" y="9465"/>
                  </a:lnTo>
                  <a:lnTo>
                    <a:pt x="14965" y="9514"/>
                  </a:lnTo>
                  <a:lnTo>
                    <a:pt x="14722" y="9563"/>
                  </a:lnTo>
                  <a:lnTo>
                    <a:pt x="14503" y="9660"/>
                  </a:lnTo>
                  <a:lnTo>
                    <a:pt x="14260" y="9757"/>
                  </a:lnTo>
                  <a:lnTo>
                    <a:pt x="14041" y="9879"/>
                  </a:lnTo>
                  <a:lnTo>
                    <a:pt x="14016" y="9903"/>
                  </a:lnTo>
                  <a:lnTo>
                    <a:pt x="14016" y="9952"/>
                  </a:lnTo>
                  <a:lnTo>
                    <a:pt x="14041" y="9976"/>
                  </a:lnTo>
                  <a:lnTo>
                    <a:pt x="14089" y="9976"/>
                  </a:lnTo>
                  <a:lnTo>
                    <a:pt x="14308" y="10001"/>
                  </a:lnTo>
                  <a:lnTo>
                    <a:pt x="14527" y="9976"/>
                  </a:lnTo>
                  <a:lnTo>
                    <a:pt x="14965" y="9903"/>
                  </a:lnTo>
                  <a:lnTo>
                    <a:pt x="15087" y="9879"/>
                  </a:lnTo>
                  <a:lnTo>
                    <a:pt x="14989" y="10390"/>
                  </a:lnTo>
                  <a:lnTo>
                    <a:pt x="14527" y="10463"/>
                  </a:lnTo>
                  <a:lnTo>
                    <a:pt x="14357" y="10487"/>
                  </a:lnTo>
                  <a:lnTo>
                    <a:pt x="14162" y="10512"/>
                  </a:lnTo>
                  <a:lnTo>
                    <a:pt x="13992" y="10560"/>
                  </a:lnTo>
                  <a:lnTo>
                    <a:pt x="13919" y="10609"/>
                  </a:lnTo>
                  <a:lnTo>
                    <a:pt x="13870" y="10682"/>
                  </a:lnTo>
                  <a:lnTo>
                    <a:pt x="13846" y="10731"/>
                  </a:lnTo>
                  <a:lnTo>
                    <a:pt x="13846" y="10804"/>
                  </a:lnTo>
                  <a:lnTo>
                    <a:pt x="13870" y="10852"/>
                  </a:lnTo>
                  <a:lnTo>
                    <a:pt x="13919" y="10901"/>
                  </a:lnTo>
                  <a:lnTo>
                    <a:pt x="13992" y="10925"/>
                  </a:lnTo>
                  <a:lnTo>
                    <a:pt x="14065" y="10950"/>
                  </a:lnTo>
                  <a:lnTo>
                    <a:pt x="14235" y="10950"/>
                  </a:lnTo>
                  <a:lnTo>
                    <a:pt x="14600" y="10901"/>
                  </a:lnTo>
                  <a:lnTo>
                    <a:pt x="14819" y="10877"/>
                  </a:lnTo>
                  <a:lnTo>
                    <a:pt x="14819" y="10877"/>
                  </a:lnTo>
                  <a:lnTo>
                    <a:pt x="14624" y="11339"/>
                  </a:lnTo>
                  <a:lnTo>
                    <a:pt x="14478" y="11339"/>
                  </a:lnTo>
                  <a:lnTo>
                    <a:pt x="14308" y="11315"/>
                  </a:lnTo>
                  <a:lnTo>
                    <a:pt x="14114" y="11339"/>
                  </a:lnTo>
                  <a:lnTo>
                    <a:pt x="13919" y="11363"/>
                  </a:lnTo>
                  <a:lnTo>
                    <a:pt x="13749" y="11436"/>
                  </a:lnTo>
                  <a:lnTo>
                    <a:pt x="13724" y="11461"/>
                  </a:lnTo>
                  <a:lnTo>
                    <a:pt x="13749" y="11485"/>
                  </a:lnTo>
                  <a:lnTo>
                    <a:pt x="13919" y="11558"/>
                  </a:lnTo>
                  <a:lnTo>
                    <a:pt x="14089" y="11607"/>
                  </a:lnTo>
                  <a:lnTo>
                    <a:pt x="14430" y="11655"/>
                  </a:lnTo>
                  <a:lnTo>
                    <a:pt x="14454" y="11655"/>
                  </a:lnTo>
                  <a:lnTo>
                    <a:pt x="14211" y="12069"/>
                  </a:lnTo>
                  <a:lnTo>
                    <a:pt x="13968" y="12069"/>
                  </a:lnTo>
                  <a:lnTo>
                    <a:pt x="13724" y="12093"/>
                  </a:lnTo>
                  <a:lnTo>
                    <a:pt x="13603" y="12069"/>
                  </a:lnTo>
                  <a:lnTo>
                    <a:pt x="13481" y="12045"/>
                  </a:lnTo>
                  <a:lnTo>
                    <a:pt x="13335" y="12020"/>
                  </a:lnTo>
                  <a:lnTo>
                    <a:pt x="13213" y="12020"/>
                  </a:lnTo>
                  <a:lnTo>
                    <a:pt x="13189" y="12045"/>
                  </a:lnTo>
                  <a:lnTo>
                    <a:pt x="13189" y="12069"/>
                  </a:lnTo>
                  <a:lnTo>
                    <a:pt x="13189" y="12166"/>
                  </a:lnTo>
                  <a:lnTo>
                    <a:pt x="13238" y="12239"/>
                  </a:lnTo>
                  <a:lnTo>
                    <a:pt x="13311" y="12312"/>
                  </a:lnTo>
                  <a:lnTo>
                    <a:pt x="13408" y="12361"/>
                  </a:lnTo>
                  <a:lnTo>
                    <a:pt x="13530" y="12385"/>
                  </a:lnTo>
                  <a:lnTo>
                    <a:pt x="13651" y="12410"/>
                  </a:lnTo>
                  <a:lnTo>
                    <a:pt x="13943" y="12434"/>
                  </a:lnTo>
                  <a:lnTo>
                    <a:pt x="13603" y="12823"/>
                  </a:lnTo>
                  <a:lnTo>
                    <a:pt x="13067" y="12726"/>
                  </a:lnTo>
                  <a:lnTo>
                    <a:pt x="12848" y="12677"/>
                  </a:lnTo>
                  <a:lnTo>
                    <a:pt x="12727" y="12677"/>
                  </a:lnTo>
                  <a:lnTo>
                    <a:pt x="12629" y="12702"/>
                  </a:lnTo>
                  <a:lnTo>
                    <a:pt x="12605" y="12726"/>
                  </a:lnTo>
                  <a:lnTo>
                    <a:pt x="12605" y="12775"/>
                  </a:lnTo>
                  <a:lnTo>
                    <a:pt x="12629" y="12848"/>
                  </a:lnTo>
                  <a:lnTo>
                    <a:pt x="12678" y="12921"/>
                  </a:lnTo>
                  <a:lnTo>
                    <a:pt x="12751" y="12969"/>
                  </a:lnTo>
                  <a:lnTo>
                    <a:pt x="12824" y="13018"/>
                  </a:lnTo>
                  <a:lnTo>
                    <a:pt x="13043" y="13115"/>
                  </a:lnTo>
                  <a:lnTo>
                    <a:pt x="13262" y="13164"/>
                  </a:lnTo>
                  <a:lnTo>
                    <a:pt x="13116" y="13286"/>
                  </a:lnTo>
                  <a:lnTo>
                    <a:pt x="13067" y="13286"/>
                  </a:lnTo>
                  <a:lnTo>
                    <a:pt x="12605" y="13261"/>
                  </a:lnTo>
                  <a:lnTo>
                    <a:pt x="12362" y="13213"/>
                  </a:lnTo>
                  <a:lnTo>
                    <a:pt x="12240" y="13188"/>
                  </a:lnTo>
                  <a:lnTo>
                    <a:pt x="12094" y="13188"/>
                  </a:lnTo>
                  <a:lnTo>
                    <a:pt x="12021" y="13213"/>
                  </a:lnTo>
                  <a:lnTo>
                    <a:pt x="11997" y="13261"/>
                  </a:lnTo>
                  <a:lnTo>
                    <a:pt x="11972" y="13334"/>
                  </a:lnTo>
                  <a:lnTo>
                    <a:pt x="12021" y="13383"/>
                  </a:lnTo>
                  <a:lnTo>
                    <a:pt x="12143" y="13505"/>
                  </a:lnTo>
                  <a:lnTo>
                    <a:pt x="12289" y="13578"/>
                  </a:lnTo>
                  <a:lnTo>
                    <a:pt x="12483" y="13626"/>
                  </a:lnTo>
                  <a:lnTo>
                    <a:pt x="12654" y="13651"/>
                  </a:lnTo>
                  <a:lnTo>
                    <a:pt x="12240" y="13943"/>
                  </a:lnTo>
                  <a:lnTo>
                    <a:pt x="12143" y="13918"/>
                  </a:lnTo>
                  <a:lnTo>
                    <a:pt x="11680" y="13821"/>
                  </a:lnTo>
                  <a:lnTo>
                    <a:pt x="11461" y="13772"/>
                  </a:lnTo>
                  <a:lnTo>
                    <a:pt x="11267" y="13724"/>
                  </a:lnTo>
                  <a:lnTo>
                    <a:pt x="11218" y="13748"/>
                  </a:lnTo>
                  <a:lnTo>
                    <a:pt x="11218" y="13821"/>
                  </a:lnTo>
                  <a:lnTo>
                    <a:pt x="11242" y="13894"/>
                  </a:lnTo>
                  <a:lnTo>
                    <a:pt x="11315" y="13967"/>
                  </a:lnTo>
                  <a:lnTo>
                    <a:pt x="11437" y="14064"/>
                  </a:lnTo>
                  <a:lnTo>
                    <a:pt x="11607" y="14137"/>
                  </a:lnTo>
                  <a:lnTo>
                    <a:pt x="11802" y="14210"/>
                  </a:lnTo>
                  <a:lnTo>
                    <a:pt x="11437" y="14381"/>
                  </a:lnTo>
                  <a:lnTo>
                    <a:pt x="11388" y="14332"/>
                  </a:lnTo>
                  <a:lnTo>
                    <a:pt x="11315" y="14308"/>
                  </a:lnTo>
                  <a:lnTo>
                    <a:pt x="11194" y="14259"/>
                  </a:lnTo>
                  <a:lnTo>
                    <a:pt x="10902" y="14235"/>
                  </a:lnTo>
                  <a:lnTo>
                    <a:pt x="10634" y="14210"/>
                  </a:lnTo>
                  <a:lnTo>
                    <a:pt x="10512" y="14210"/>
                  </a:lnTo>
                  <a:lnTo>
                    <a:pt x="10391" y="14235"/>
                  </a:lnTo>
                  <a:lnTo>
                    <a:pt x="10366" y="14235"/>
                  </a:lnTo>
                  <a:lnTo>
                    <a:pt x="10366" y="14283"/>
                  </a:lnTo>
                  <a:lnTo>
                    <a:pt x="10366" y="14332"/>
                  </a:lnTo>
                  <a:lnTo>
                    <a:pt x="10391" y="14381"/>
                  </a:lnTo>
                  <a:lnTo>
                    <a:pt x="10488" y="14478"/>
                  </a:lnTo>
                  <a:lnTo>
                    <a:pt x="10610" y="14551"/>
                  </a:lnTo>
                  <a:lnTo>
                    <a:pt x="10731" y="14575"/>
                  </a:lnTo>
                  <a:lnTo>
                    <a:pt x="10877" y="14624"/>
                  </a:lnTo>
                  <a:lnTo>
                    <a:pt x="10512" y="14746"/>
                  </a:lnTo>
                  <a:lnTo>
                    <a:pt x="10318" y="14673"/>
                  </a:lnTo>
                  <a:lnTo>
                    <a:pt x="10123" y="14624"/>
                  </a:lnTo>
                  <a:lnTo>
                    <a:pt x="9904" y="14600"/>
                  </a:lnTo>
                  <a:lnTo>
                    <a:pt x="9807" y="14600"/>
                  </a:lnTo>
                  <a:lnTo>
                    <a:pt x="9709" y="14648"/>
                  </a:lnTo>
                  <a:lnTo>
                    <a:pt x="9661" y="14673"/>
                  </a:lnTo>
                  <a:lnTo>
                    <a:pt x="9685" y="14721"/>
                  </a:lnTo>
                  <a:lnTo>
                    <a:pt x="9734" y="14794"/>
                  </a:lnTo>
                  <a:lnTo>
                    <a:pt x="9807" y="14843"/>
                  </a:lnTo>
                  <a:lnTo>
                    <a:pt x="9928" y="14916"/>
                  </a:lnTo>
                  <a:lnTo>
                    <a:pt x="9612" y="14989"/>
                  </a:lnTo>
                  <a:lnTo>
                    <a:pt x="9588" y="14940"/>
                  </a:lnTo>
                  <a:lnTo>
                    <a:pt x="9539" y="14916"/>
                  </a:lnTo>
                  <a:lnTo>
                    <a:pt x="9417" y="14867"/>
                  </a:lnTo>
                  <a:lnTo>
                    <a:pt x="9223" y="14843"/>
                  </a:lnTo>
                  <a:lnTo>
                    <a:pt x="9150" y="14843"/>
                  </a:lnTo>
                  <a:lnTo>
                    <a:pt x="9052" y="14867"/>
                  </a:lnTo>
                  <a:lnTo>
                    <a:pt x="9004" y="14916"/>
                  </a:lnTo>
                  <a:lnTo>
                    <a:pt x="8979" y="14965"/>
                  </a:lnTo>
                  <a:lnTo>
                    <a:pt x="8979" y="15013"/>
                  </a:lnTo>
                  <a:lnTo>
                    <a:pt x="9004" y="15062"/>
                  </a:lnTo>
                  <a:lnTo>
                    <a:pt x="9004" y="15086"/>
                  </a:lnTo>
                  <a:lnTo>
                    <a:pt x="8663" y="15135"/>
                  </a:lnTo>
                  <a:lnTo>
                    <a:pt x="8298" y="15159"/>
                  </a:lnTo>
                  <a:lnTo>
                    <a:pt x="7227" y="15159"/>
                  </a:lnTo>
                  <a:lnTo>
                    <a:pt x="6862" y="15111"/>
                  </a:lnTo>
                  <a:lnTo>
                    <a:pt x="6497" y="15062"/>
                  </a:lnTo>
                  <a:lnTo>
                    <a:pt x="6157" y="14989"/>
                  </a:lnTo>
                  <a:lnTo>
                    <a:pt x="5816" y="14916"/>
                  </a:lnTo>
                  <a:lnTo>
                    <a:pt x="5451" y="14819"/>
                  </a:lnTo>
                  <a:lnTo>
                    <a:pt x="5135" y="14697"/>
                  </a:lnTo>
                  <a:lnTo>
                    <a:pt x="4794" y="14575"/>
                  </a:lnTo>
                  <a:lnTo>
                    <a:pt x="4478" y="14405"/>
                  </a:lnTo>
                  <a:lnTo>
                    <a:pt x="4162" y="14259"/>
                  </a:lnTo>
                  <a:lnTo>
                    <a:pt x="3845" y="14064"/>
                  </a:lnTo>
                  <a:lnTo>
                    <a:pt x="3553" y="13870"/>
                  </a:lnTo>
                  <a:lnTo>
                    <a:pt x="3286" y="13675"/>
                  </a:lnTo>
                  <a:lnTo>
                    <a:pt x="3018" y="13456"/>
                  </a:lnTo>
                  <a:lnTo>
                    <a:pt x="2775" y="13237"/>
                  </a:lnTo>
                  <a:lnTo>
                    <a:pt x="2531" y="12994"/>
                  </a:lnTo>
                  <a:lnTo>
                    <a:pt x="2312" y="12775"/>
                  </a:lnTo>
                  <a:lnTo>
                    <a:pt x="2118" y="12507"/>
                  </a:lnTo>
                  <a:lnTo>
                    <a:pt x="1899" y="12239"/>
                  </a:lnTo>
                  <a:lnTo>
                    <a:pt x="1728" y="11972"/>
                  </a:lnTo>
                  <a:lnTo>
                    <a:pt x="1558" y="11704"/>
                  </a:lnTo>
                  <a:lnTo>
                    <a:pt x="1412" y="11412"/>
                  </a:lnTo>
                  <a:lnTo>
                    <a:pt x="1266" y="11120"/>
                  </a:lnTo>
                  <a:lnTo>
                    <a:pt x="1144" y="10828"/>
                  </a:lnTo>
                  <a:lnTo>
                    <a:pt x="1047" y="10512"/>
                  </a:lnTo>
                  <a:lnTo>
                    <a:pt x="950" y="10195"/>
                  </a:lnTo>
                  <a:lnTo>
                    <a:pt x="877" y="9879"/>
                  </a:lnTo>
                  <a:lnTo>
                    <a:pt x="828" y="9538"/>
                  </a:lnTo>
                  <a:lnTo>
                    <a:pt x="779" y="9003"/>
                  </a:lnTo>
                  <a:lnTo>
                    <a:pt x="755" y="8468"/>
                  </a:lnTo>
                  <a:lnTo>
                    <a:pt x="755" y="7933"/>
                  </a:lnTo>
                  <a:lnTo>
                    <a:pt x="779" y="7397"/>
                  </a:lnTo>
                  <a:lnTo>
                    <a:pt x="852" y="6862"/>
                  </a:lnTo>
                  <a:lnTo>
                    <a:pt x="950" y="6351"/>
                  </a:lnTo>
                  <a:lnTo>
                    <a:pt x="1096" y="5840"/>
                  </a:lnTo>
                  <a:lnTo>
                    <a:pt x="1266" y="5353"/>
                  </a:lnTo>
                  <a:lnTo>
                    <a:pt x="1388" y="5061"/>
                  </a:lnTo>
                  <a:lnTo>
                    <a:pt x="1558" y="4745"/>
                  </a:lnTo>
                  <a:lnTo>
                    <a:pt x="1753" y="4404"/>
                  </a:lnTo>
                  <a:lnTo>
                    <a:pt x="1996" y="4064"/>
                  </a:lnTo>
                  <a:lnTo>
                    <a:pt x="2264" y="3699"/>
                  </a:lnTo>
                  <a:lnTo>
                    <a:pt x="2556" y="3334"/>
                  </a:lnTo>
                  <a:lnTo>
                    <a:pt x="2896" y="2944"/>
                  </a:lnTo>
                  <a:lnTo>
                    <a:pt x="3261" y="2604"/>
                  </a:lnTo>
                  <a:lnTo>
                    <a:pt x="3651" y="2263"/>
                  </a:lnTo>
                  <a:lnTo>
                    <a:pt x="4089" y="1922"/>
                  </a:lnTo>
                  <a:lnTo>
                    <a:pt x="4527" y="1630"/>
                  </a:lnTo>
                  <a:lnTo>
                    <a:pt x="5013" y="1363"/>
                  </a:lnTo>
                  <a:lnTo>
                    <a:pt x="5524" y="1144"/>
                  </a:lnTo>
                  <a:lnTo>
                    <a:pt x="6035" y="974"/>
                  </a:lnTo>
                  <a:lnTo>
                    <a:pt x="6327" y="925"/>
                  </a:lnTo>
                  <a:lnTo>
                    <a:pt x="6595" y="876"/>
                  </a:lnTo>
                  <a:lnTo>
                    <a:pt x="6887" y="828"/>
                  </a:lnTo>
                  <a:lnTo>
                    <a:pt x="7179" y="803"/>
                  </a:lnTo>
                  <a:lnTo>
                    <a:pt x="7544" y="779"/>
                  </a:lnTo>
                  <a:lnTo>
                    <a:pt x="7933" y="730"/>
                  </a:lnTo>
                  <a:lnTo>
                    <a:pt x="8322" y="682"/>
                  </a:lnTo>
                  <a:close/>
                  <a:moveTo>
                    <a:pt x="8152" y="0"/>
                  </a:moveTo>
                  <a:lnTo>
                    <a:pt x="7763" y="25"/>
                  </a:lnTo>
                  <a:lnTo>
                    <a:pt x="7373" y="73"/>
                  </a:lnTo>
                  <a:lnTo>
                    <a:pt x="7081" y="49"/>
                  </a:lnTo>
                  <a:lnTo>
                    <a:pt x="6789" y="49"/>
                  </a:lnTo>
                  <a:lnTo>
                    <a:pt x="6473" y="73"/>
                  </a:lnTo>
                  <a:lnTo>
                    <a:pt x="6157" y="146"/>
                  </a:lnTo>
                  <a:lnTo>
                    <a:pt x="5841" y="219"/>
                  </a:lnTo>
                  <a:lnTo>
                    <a:pt x="5549" y="317"/>
                  </a:lnTo>
                  <a:lnTo>
                    <a:pt x="5232" y="438"/>
                  </a:lnTo>
                  <a:lnTo>
                    <a:pt x="4916" y="560"/>
                  </a:lnTo>
                  <a:lnTo>
                    <a:pt x="4332" y="876"/>
                  </a:lnTo>
                  <a:lnTo>
                    <a:pt x="3748" y="1217"/>
                  </a:lnTo>
                  <a:lnTo>
                    <a:pt x="3237" y="1606"/>
                  </a:lnTo>
                  <a:lnTo>
                    <a:pt x="2775" y="1995"/>
                  </a:lnTo>
                  <a:lnTo>
                    <a:pt x="2507" y="2239"/>
                  </a:lnTo>
                  <a:lnTo>
                    <a:pt x="2264" y="2482"/>
                  </a:lnTo>
                  <a:lnTo>
                    <a:pt x="2045" y="2725"/>
                  </a:lnTo>
                  <a:lnTo>
                    <a:pt x="1826" y="2993"/>
                  </a:lnTo>
                  <a:lnTo>
                    <a:pt x="1631" y="3261"/>
                  </a:lnTo>
                  <a:lnTo>
                    <a:pt x="1461" y="3528"/>
                  </a:lnTo>
                  <a:lnTo>
                    <a:pt x="1120" y="4088"/>
                  </a:lnTo>
                  <a:lnTo>
                    <a:pt x="852" y="4696"/>
                  </a:lnTo>
                  <a:lnTo>
                    <a:pt x="609" y="5305"/>
                  </a:lnTo>
                  <a:lnTo>
                    <a:pt x="414" y="5962"/>
                  </a:lnTo>
                  <a:lnTo>
                    <a:pt x="220" y="6643"/>
                  </a:lnTo>
                  <a:lnTo>
                    <a:pt x="122" y="7008"/>
                  </a:lnTo>
                  <a:lnTo>
                    <a:pt x="74" y="7373"/>
                  </a:lnTo>
                  <a:lnTo>
                    <a:pt x="25" y="7738"/>
                  </a:lnTo>
                  <a:lnTo>
                    <a:pt x="1" y="8103"/>
                  </a:lnTo>
                  <a:lnTo>
                    <a:pt x="1" y="8468"/>
                  </a:lnTo>
                  <a:lnTo>
                    <a:pt x="25" y="8809"/>
                  </a:lnTo>
                  <a:lnTo>
                    <a:pt x="49" y="9174"/>
                  </a:lnTo>
                  <a:lnTo>
                    <a:pt x="98" y="9514"/>
                  </a:lnTo>
                  <a:lnTo>
                    <a:pt x="195" y="9879"/>
                  </a:lnTo>
                  <a:lnTo>
                    <a:pt x="268" y="10220"/>
                  </a:lnTo>
                  <a:lnTo>
                    <a:pt x="390" y="10560"/>
                  </a:lnTo>
                  <a:lnTo>
                    <a:pt x="512" y="10901"/>
                  </a:lnTo>
                  <a:lnTo>
                    <a:pt x="658" y="11242"/>
                  </a:lnTo>
                  <a:lnTo>
                    <a:pt x="804" y="11582"/>
                  </a:lnTo>
                  <a:lnTo>
                    <a:pt x="1169" y="12264"/>
                  </a:lnTo>
                  <a:lnTo>
                    <a:pt x="1388" y="12629"/>
                  </a:lnTo>
                  <a:lnTo>
                    <a:pt x="1631" y="12994"/>
                  </a:lnTo>
                  <a:lnTo>
                    <a:pt x="1899" y="13334"/>
                  </a:lnTo>
                  <a:lnTo>
                    <a:pt x="2166" y="13651"/>
                  </a:lnTo>
                  <a:lnTo>
                    <a:pt x="2434" y="13943"/>
                  </a:lnTo>
                  <a:lnTo>
                    <a:pt x="2750" y="14235"/>
                  </a:lnTo>
                  <a:lnTo>
                    <a:pt x="3042" y="14502"/>
                  </a:lnTo>
                  <a:lnTo>
                    <a:pt x="3383" y="14746"/>
                  </a:lnTo>
                  <a:lnTo>
                    <a:pt x="3699" y="14965"/>
                  </a:lnTo>
                  <a:lnTo>
                    <a:pt x="4064" y="15159"/>
                  </a:lnTo>
                  <a:lnTo>
                    <a:pt x="4429" y="15354"/>
                  </a:lnTo>
                  <a:lnTo>
                    <a:pt x="4794" y="15500"/>
                  </a:lnTo>
                  <a:lnTo>
                    <a:pt x="5184" y="15622"/>
                  </a:lnTo>
                  <a:lnTo>
                    <a:pt x="5597" y="15743"/>
                  </a:lnTo>
                  <a:lnTo>
                    <a:pt x="6011" y="15816"/>
                  </a:lnTo>
                  <a:lnTo>
                    <a:pt x="6424" y="15889"/>
                  </a:lnTo>
                  <a:lnTo>
                    <a:pt x="6862" y="15914"/>
                  </a:lnTo>
                  <a:lnTo>
                    <a:pt x="7300" y="15938"/>
                  </a:lnTo>
                  <a:lnTo>
                    <a:pt x="7738" y="15938"/>
                  </a:lnTo>
                  <a:lnTo>
                    <a:pt x="8152" y="15914"/>
                  </a:lnTo>
                  <a:lnTo>
                    <a:pt x="8590" y="15889"/>
                  </a:lnTo>
                  <a:lnTo>
                    <a:pt x="9004" y="15841"/>
                  </a:lnTo>
                  <a:lnTo>
                    <a:pt x="9442" y="15768"/>
                  </a:lnTo>
                  <a:lnTo>
                    <a:pt x="9855" y="15670"/>
                  </a:lnTo>
                  <a:lnTo>
                    <a:pt x="10245" y="15573"/>
                  </a:lnTo>
                  <a:lnTo>
                    <a:pt x="10658" y="15451"/>
                  </a:lnTo>
                  <a:lnTo>
                    <a:pt x="11048" y="15305"/>
                  </a:lnTo>
                  <a:lnTo>
                    <a:pt x="11461" y="15135"/>
                  </a:lnTo>
                  <a:lnTo>
                    <a:pt x="11826" y="14940"/>
                  </a:lnTo>
                  <a:lnTo>
                    <a:pt x="12216" y="14721"/>
                  </a:lnTo>
                  <a:lnTo>
                    <a:pt x="12581" y="14478"/>
                  </a:lnTo>
                  <a:lnTo>
                    <a:pt x="12921" y="14235"/>
                  </a:lnTo>
                  <a:lnTo>
                    <a:pt x="13286" y="13943"/>
                  </a:lnTo>
                  <a:lnTo>
                    <a:pt x="13603" y="13651"/>
                  </a:lnTo>
                  <a:lnTo>
                    <a:pt x="13895" y="13334"/>
                  </a:lnTo>
                  <a:lnTo>
                    <a:pt x="14187" y="13018"/>
                  </a:lnTo>
                  <a:lnTo>
                    <a:pt x="14454" y="12702"/>
                  </a:lnTo>
                  <a:lnTo>
                    <a:pt x="14697" y="12361"/>
                  </a:lnTo>
                  <a:lnTo>
                    <a:pt x="14916" y="11996"/>
                  </a:lnTo>
                  <a:lnTo>
                    <a:pt x="15111" y="11631"/>
                  </a:lnTo>
                  <a:lnTo>
                    <a:pt x="15135" y="11631"/>
                  </a:lnTo>
                  <a:lnTo>
                    <a:pt x="15160" y="11582"/>
                  </a:lnTo>
                  <a:lnTo>
                    <a:pt x="15160" y="11534"/>
                  </a:lnTo>
                  <a:lnTo>
                    <a:pt x="15330" y="11096"/>
                  </a:lnTo>
                  <a:lnTo>
                    <a:pt x="15500" y="10658"/>
                  </a:lnTo>
                  <a:lnTo>
                    <a:pt x="15622" y="10195"/>
                  </a:lnTo>
                  <a:lnTo>
                    <a:pt x="15719" y="9733"/>
                  </a:lnTo>
                  <a:lnTo>
                    <a:pt x="15744" y="9709"/>
                  </a:lnTo>
                  <a:lnTo>
                    <a:pt x="15768" y="9684"/>
                  </a:lnTo>
                  <a:lnTo>
                    <a:pt x="15792" y="9636"/>
                  </a:lnTo>
                  <a:lnTo>
                    <a:pt x="15768" y="9611"/>
                  </a:lnTo>
                  <a:lnTo>
                    <a:pt x="15744" y="9563"/>
                  </a:lnTo>
                  <a:lnTo>
                    <a:pt x="15792" y="9174"/>
                  </a:lnTo>
                  <a:lnTo>
                    <a:pt x="15841" y="8760"/>
                  </a:lnTo>
                  <a:lnTo>
                    <a:pt x="15841" y="8371"/>
                  </a:lnTo>
                  <a:lnTo>
                    <a:pt x="15817" y="7957"/>
                  </a:lnTo>
                  <a:lnTo>
                    <a:pt x="15744" y="7105"/>
                  </a:lnTo>
                  <a:lnTo>
                    <a:pt x="15671" y="6667"/>
                  </a:lnTo>
                  <a:lnTo>
                    <a:pt x="15598" y="6254"/>
                  </a:lnTo>
                  <a:lnTo>
                    <a:pt x="15525" y="5840"/>
                  </a:lnTo>
                  <a:lnTo>
                    <a:pt x="15403" y="5426"/>
                  </a:lnTo>
                  <a:lnTo>
                    <a:pt x="15281" y="5013"/>
                  </a:lnTo>
                  <a:lnTo>
                    <a:pt x="15160" y="4623"/>
                  </a:lnTo>
                  <a:lnTo>
                    <a:pt x="14989" y="4234"/>
                  </a:lnTo>
                  <a:lnTo>
                    <a:pt x="14819" y="3845"/>
                  </a:lnTo>
                  <a:lnTo>
                    <a:pt x="14624" y="3480"/>
                  </a:lnTo>
                  <a:lnTo>
                    <a:pt x="14405" y="3115"/>
                  </a:lnTo>
                  <a:lnTo>
                    <a:pt x="14162" y="2774"/>
                  </a:lnTo>
                  <a:lnTo>
                    <a:pt x="13895" y="2458"/>
                  </a:lnTo>
                  <a:lnTo>
                    <a:pt x="13603" y="2141"/>
                  </a:lnTo>
                  <a:lnTo>
                    <a:pt x="13286" y="1849"/>
                  </a:lnTo>
                  <a:lnTo>
                    <a:pt x="12970" y="1582"/>
                  </a:lnTo>
                  <a:lnTo>
                    <a:pt x="12654" y="1363"/>
                  </a:lnTo>
                  <a:lnTo>
                    <a:pt x="12313" y="1144"/>
                  </a:lnTo>
                  <a:lnTo>
                    <a:pt x="11948" y="949"/>
                  </a:lnTo>
                  <a:lnTo>
                    <a:pt x="11607" y="779"/>
                  </a:lnTo>
                  <a:lnTo>
                    <a:pt x="11218" y="609"/>
                  </a:lnTo>
                  <a:lnTo>
                    <a:pt x="10853" y="487"/>
                  </a:lnTo>
                  <a:lnTo>
                    <a:pt x="10464" y="365"/>
                  </a:lnTo>
                  <a:lnTo>
                    <a:pt x="10099" y="268"/>
                  </a:lnTo>
                  <a:lnTo>
                    <a:pt x="9709" y="171"/>
                  </a:lnTo>
                  <a:lnTo>
                    <a:pt x="9320" y="98"/>
                  </a:lnTo>
                  <a:lnTo>
                    <a:pt x="8931" y="49"/>
                  </a:lnTo>
                  <a:lnTo>
                    <a:pt x="8541" y="25"/>
                  </a:lnTo>
                  <a:lnTo>
                    <a:pt x="8152" y="0"/>
                  </a:lnTo>
                  <a:close/>
                </a:path>
              </a:pathLst>
            </a:custGeom>
            <a:solidFill>
              <a:srgbClr val="25212A">
                <a:alpha val="7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Arial"/>
                <a:sym typeface="Arial"/>
              </a:endParaRPr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89" y="5142129"/>
            <a:ext cx="2519059" cy="1613496"/>
          </a:xfrm>
          <a:prstGeom prst="rect">
            <a:avLst/>
          </a:prstGeom>
        </p:spPr>
      </p:pic>
      <p:sp>
        <p:nvSpPr>
          <p:cNvPr id="3" name="角丸四角形吹き出し 2"/>
          <p:cNvSpPr/>
          <p:nvPr/>
        </p:nvSpPr>
        <p:spPr>
          <a:xfrm>
            <a:off x="683568" y="2553984"/>
            <a:ext cx="8004093" cy="2789272"/>
          </a:xfrm>
          <a:custGeom>
            <a:avLst/>
            <a:gdLst>
              <a:gd name="connsiteX0" fmla="*/ 0 w 8004093"/>
              <a:gd name="connsiteY0" fmla="*/ 394131 h 2364737"/>
              <a:gd name="connsiteX1" fmla="*/ 394131 w 8004093"/>
              <a:gd name="connsiteY1" fmla="*/ 0 h 2364737"/>
              <a:gd name="connsiteX2" fmla="*/ 4669054 w 8004093"/>
              <a:gd name="connsiteY2" fmla="*/ 0 h 2364737"/>
              <a:gd name="connsiteX3" fmla="*/ 4669054 w 8004093"/>
              <a:gd name="connsiteY3" fmla="*/ 0 h 2364737"/>
              <a:gd name="connsiteX4" fmla="*/ 6670078 w 8004093"/>
              <a:gd name="connsiteY4" fmla="*/ 0 h 2364737"/>
              <a:gd name="connsiteX5" fmla="*/ 7609962 w 8004093"/>
              <a:gd name="connsiteY5" fmla="*/ 0 h 2364737"/>
              <a:gd name="connsiteX6" fmla="*/ 8004093 w 8004093"/>
              <a:gd name="connsiteY6" fmla="*/ 394131 h 2364737"/>
              <a:gd name="connsiteX7" fmla="*/ 8004093 w 8004093"/>
              <a:gd name="connsiteY7" fmla="*/ 1379430 h 2364737"/>
              <a:gd name="connsiteX8" fmla="*/ 8004093 w 8004093"/>
              <a:gd name="connsiteY8" fmla="*/ 1379430 h 2364737"/>
              <a:gd name="connsiteX9" fmla="*/ 8004093 w 8004093"/>
              <a:gd name="connsiteY9" fmla="*/ 1970614 h 2364737"/>
              <a:gd name="connsiteX10" fmla="*/ 8004093 w 8004093"/>
              <a:gd name="connsiteY10" fmla="*/ 1970606 h 2364737"/>
              <a:gd name="connsiteX11" fmla="*/ 7609962 w 8004093"/>
              <a:gd name="connsiteY11" fmla="*/ 2364737 h 2364737"/>
              <a:gd name="connsiteX12" fmla="*/ 6670078 w 8004093"/>
              <a:gd name="connsiteY12" fmla="*/ 2364737 h 2364737"/>
              <a:gd name="connsiteX13" fmla="*/ 6062460 w 8004093"/>
              <a:gd name="connsiteY13" fmla="*/ 2683764 h 2364737"/>
              <a:gd name="connsiteX14" fmla="*/ 4669054 w 8004093"/>
              <a:gd name="connsiteY14" fmla="*/ 2364737 h 2364737"/>
              <a:gd name="connsiteX15" fmla="*/ 394131 w 8004093"/>
              <a:gd name="connsiteY15" fmla="*/ 2364737 h 2364737"/>
              <a:gd name="connsiteX16" fmla="*/ 0 w 8004093"/>
              <a:gd name="connsiteY16" fmla="*/ 1970606 h 2364737"/>
              <a:gd name="connsiteX17" fmla="*/ 0 w 8004093"/>
              <a:gd name="connsiteY17" fmla="*/ 1970614 h 2364737"/>
              <a:gd name="connsiteX18" fmla="*/ 0 w 8004093"/>
              <a:gd name="connsiteY18" fmla="*/ 1379430 h 2364737"/>
              <a:gd name="connsiteX19" fmla="*/ 0 w 8004093"/>
              <a:gd name="connsiteY19" fmla="*/ 1379430 h 2364737"/>
              <a:gd name="connsiteX20" fmla="*/ 0 w 8004093"/>
              <a:gd name="connsiteY20" fmla="*/ 394131 h 2364737"/>
              <a:gd name="connsiteX0" fmla="*/ 0 w 8004093"/>
              <a:gd name="connsiteY0" fmla="*/ 394131 h 2683764"/>
              <a:gd name="connsiteX1" fmla="*/ 394131 w 8004093"/>
              <a:gd name="connsiteY1" fmla="*/ 0 h 2683764"/>
              <a:gd name="connsiteX2" fmla="*/ 4669054 w 8004093"/>
              <a:gd name="connsiteY2" fmla="*/ 0 h 2683764"/>
              <a:gd name="connsiteX3" fmla="*/ 4669054 w 8004093"/>
              <a:gd name="connsiteY3" fmla="*/ 0 h 2683764"/>
              <a:gd name="connsiteX4" fmla="*/ 6670078 w 8004093"/>
              <a:gd name="connsiteY4" fmla="*/ 0 h 2683764"/>
              <a:gd name="connsiteX5" fmla="*/ 7609962 w 8004093"/>
              <a:gd name="connsiteY5" fmla="*/ 0 h 2683764"/>
              <a:gd name="connsiteX6" fmla="*/ 8004093 w 8004093"/>
              <a:gd name="connsiteY6" fmla="*/ 394131 h 2683764"/>
              <a:gd name="connsiteX7" fmla="*/ 8004093 w 8004093"/>
              <a:gd name="connsiteY7" fmla="*/ 1379430 h 2683764"/>
              <a:gd name="connsiteX8" fmla="*/ 8004093 w 8004093"/>
              <a:gd name="connsiteY8" fmla="*/ 1379430 h 2683764"/>
              <a:gd name="connsiteX9" fmla="*/ 8004093 w 8004093"/>
              <a:gd name="connsiteY9" fmla="*/ 1970614 h 2683764"/>
              <a:gd name="connsiteX10" fmla="*/ 8004093 w 8004093"/>
              <a:gd name="connsiteY10" fmla="*/ 1970606 h 2683764"/>
              <a:gd name="connsiteX11" fmla="*/ 7609962 w 8004093"/>
              <a:gd name="connsiteY11" fmla="*/ 2364737 h 2683764"/>
              <a:gd name="connsiteX12" fmla="*/ 6670078 w 8004093"/>
              <a:gd name="connsiteY12" fmla="*/ 2364737 h 2683764"/>
              <a:gd name="connsiteX13" fmla="*/ 6062460 w 8004093"/>
              <a:gd name="connsiteY13" fmla="*/ 2683764 h 2683764"/>
              <a:gd name="connsiteX14" fmla="*/ 6099270 w 8004093"/>
              <a:gd name="connsiteY14" fmla="*/ 2364737 h 2683764"/>
              <a:gd name="connsiteX15" fmla="*/ 394131 w 8004093"/>
              <a:gd name="connsiteY15" fmla="*/ 2364737 h 2683764"/>
              <a:gd name="connsiteX16" fmla="*/ 0 w 8004093"/>
              <a:gd name="connsiteY16" fmla="*/ 1970606 h 2683764"/>
              <a:gd name="connsiteX17" fmla="*/ 0 w 8004093"/>
              <a:gd name="connsiteY17" fmla="*/ 1970614 h 2683764"/>
              <a:gd name="connsiteX18" fmla="*/ 0 w 8004093"/>
              <a:gd name="connsiteY18" fmla="*/ 1379430 h 2683764"/>
              <a:gd name="connsiteX19" fmla="*/ 0 w 8004093"/>
              <a:gd name="connsiteY19" fmla="*/ 1379430 h 2683764"/>
              <a:gd name="connsiteX20" fmla="*/ 0 w 8004093"/>
              <a:gd name="connsiteY20" fmla="*/ 394131 h 2683764"/>
              <a:gd name="connsiteX0" fmla="*/ 0 w 8004093"/>
              <a:gd name="connsiteY0" fmla="*/ 394131 h 2789272"/>
              <a:gd name="connsiteX1" fmla="*/ 394131 w 8004093"/>
              <a:gd name="connsiteY1" fmla="*/ 0 h 2789272"/>
              <a:gd name="connsiteX2" fmla="*/ 4669054 w 8004093"/>
              <a:gd name="connsiteY2" fmla="*/ 0 h 2789272"/>
              <a:gd name="connsiteX3" fmla="*/ 4669054 w 8004093"/>
              <a:gd name="connsiteY3" fmla="*/ 0 h 2789272"/>
              <a:gd name="connsiteX4" fmla="*/ 6670078 w 8004093"/>
              <a:gd name="connsiteY4" fmla="*/ 0 h 2789272"/>
              <a:gd name="connsiteX5" fmla="*/ 7609962 w 8004093"/>
              <a:gd name="connsiteY5" fmla="*/ 0 h 2789272"/>
              <a:gd name="connsiteX6" fmla="*/ 8004093 w 8004093"/>
              <a:gd name="connsiteY6" fmla="*/ 394131 h 2789272"/>
              <a:gd name="connsiteX7" fmla="*/ 8004093 w 8004093"/>
              <a:gd name="connsiteY7" fmla="*/ 1379430 h 2789272"/>
              <a:gd name="connsiteX8" fmla="*/ 8004093 w 8004093"/>
              <a:gd name="connsiteY8" fmla="*/ 1379430 h 2789272"/>
              <a:gd name="connsiteX9" fmla="*/ 8004093 w 8004093"/>
              <a:gd name="connsiteY9" fmla="*/ 1970614 h 2789272"/>
              <a:gd name="connsiteX10" fmla="*/ 8004093 w 8004093"/>
              <a:gd name="connsiteY10" fmla="*/ 1970606 h 2789272"/>
              <a:gd name="connsiteX11" fmla="*/ 7609962 w 8004093"/>
              <a:gd name="connsiteY11" fmla="*/ 2364737 h 2789272"/>
              <a:gd name="connsiteX12" fmla="*/ 6670078 w 8004093"/>
              <a:gd name="connsiteY12" fmla="*/ 2364737 h 2789272"/>
              <a:gd name="connsiteX13" fmla="*/ 7269937 w 8004093"/>
              <a:gd name="connsiteY13" fmla="*/ 2789272 h 2789272"/>
              <a:gd name="connsiteX14" fmla="*/ 6099270 w 8004093"/>
              <a:gd name="connsiteY14" fmla="*/ 2364737 h 2789272"/>
              <a:gd name="connsiteX15" fmla="*/ 394131 w 8004093"/>
              <a:gd name="connsiteY15" fmla="*/ 2364737 h 2789272"/>
              <a:gd name="connsiteX16" fmla="*/ 0 w 8004093"/>
              <a:gd name="connsiteY16" fmla="*/ 1970606 h 2789272"/>
              <a:gd name="connsiteX17" fmla="*/ 0 w 8004093"/>
              <a:gd name="connsiteY17" fmla="*/ 1970614 h 2789272"/>
              <a:gd name="connsiteX18" fmla="*/ 0 w 8004093"/>
              <a:gd name="connsiteY18" fmla="*/ 1379430 h 2789272"/>
              <a:gd name="connsiteX19" fmla="*/ 0 w 8004093"/>
              <a:gd name="connsiteY19" fmla="*/ 1379430 h 2789272"/>
              <a:gd name="connsiteX20" fmla="*/ 0 w 8004093"/>
              <a:gd name="connsiteY20" fmla="*/ 394131 h 278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004093" h="2789272">
                <a:moveTo>
                  <a:pt x="0" y="394131"/>
                </a:moveTo>
                <a:cubicBezTo>
                  <a:pt x="0" y="176458"/>
                  <a:pt x="176458" y="0"/>
                  <a:pt x="394131" y="0"/>
                </a:cubicBezTo>
                <a:lnTo>
                  <a:pt x="4669054" y="0"/>
                </a:lnTo>
                <a:lnTo>
                  <a:pt x="4669054" y="0"/>
                </a:lnTo>
                <a:lnTo>
                  <a:pt x="6670078" y="0"/>
                </a:lnTo>
                <a:lnTo>
                  <a:pt x="7609962" y="0"/>
                </a:lnTo>
                <a:cubicBezTo>
                  <a:pt x="7827635" y="0"/>
                  <a:pt x="8004093" y="176458"/>
                  <a:pt x="8004093" y="394131"/>
                </a:cubicBezTo>
                <a:lnTo>
                  <a:pt x="8004093" y="1379430"/>
                </a:lnTo>
                <a:lnTo>
                  <a:pt x="8004093" y="1379430"/>
                </a:lnTo>
                <a:lnTo>
                  <a:pt x="8004093" y="1970614"/>
                </a:lnTo>
                <a:lnTo>
                  <a:pt x="8004093" y="1970606"/>
                </a:lnTo>
                <a:cubicBezTo>
                  <a:pt x="8004093" y="2188279"/>
                  <a:pt x="7827635" y="2364737"/>
                  <a:pt x="7609962" y="2364737"/>
                </a:cubicBezTo>
                <a:lnTo>
                  <a:pt x="6670078" y="2364737"/>
                </a:lnTo>
                <a:lnTo>
                  <a:pt x="7269937" y="2789272"/>
                </a:lnTo>
                <a:lnTo>
                  <a:pt x="6099270" y="2364737"/>
                </a:lnTo>
                <a:lnTo>
                  <a:pt x="394131" y="2364737"/>
                </a:lnTo>
                <a:cubicBezTo>
                  <a:pt x="176458" y="2364737"/>
                  <a:pt x="0" y="2188279"/>
                  <a:pt x="0" y="1970606"/>
                </a:cubicBezTo>
                <a:lnTo>
                  <a:pt x="0" y="1970614"/>
                </a:lnTo>
                <a:lnTo>
                  <a:pt x="0" y="1379430"/>
                </a:lnTo>
                <a:lnTo>
                  <a:pt x="0" y="1379430"/>
                </a:lnTo>
                <a:lnTo>
                  <a:pt x="0" y="394131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800" dirty="0">
                <a:solidFill>
                  <a:schemeClr val="tx1"/>
                </a:solidFill>
              </a:rPr>
              <a:t>話し合ってみましょう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endParaRPr kumimoji="1" lang="en-US" altLang="ja-JP" sz="2800" dirty="0">
              <a:solidFill>
                <a:schemeClr val="tx1"/>
              </a:solidFill>
            </a:endParaRPr>
          </a:p>
          <a:p>
            <a:endParaRPr kumimoji="1" lang="en-US" altLang="ja-JP" sz="2800" dirty="0">
              <a:solidFill>
                <a:schemeClr val="tx1"/>
              </a:solidFill>
            </a:endParaRPr>
          </a:p>
          <a:p>
            <a:endParaRPr kumimoji="1" lang="en-US" altLang="ja-JP" sz="2800" dirty="0">
              <a:solidFill>
                <a:schemeClr val="tx1"/>
              </a:solidFill>
            </a:endParaRPr>
          </a:p>
          <a:p>
            <a:endParaRPr kumimoji="1" lang="en-US" altLang="ja-JP" sz="2800" dirty="0">
              <a:solidFill>
                <a:schemeClr val="tx1"/>
              </a:solidFill>
            </a:endParaRPr>
          </a:p>
          <a:p>
            <a:endParaRPr kumimoji="1" lang="ja-JP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71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555881" y="1782769"/>
            <a:ext cx="8292228" cy="324302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E48312"/>
              </a:buClr>
              <a:defRPr/>
            </a:pPr>
            <a:r>
              <a:rPr lang="ja-JP" altLang="en-US" sz="24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①　グループで役割を決めます（相談者役・聞き役・観察役）</a:t>
            </a:r>
          </a:p>
          <a:p>
            <a:pPr lvl="0">
              <a:buClr>
                <a:srgbClr val="E48312"/>
              </a:buClr>
              <a:defRPr/>
            </a:pPr>
            <a:r>
              <a:rPr lang="ja-JP" altLang="en-US" sz="24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②　相談者役は「お悩みカード」から話題を選びます</a:t>
            </a:r>
            <a:endParaRPr lang="en-US" altLang="ja-JP" sz="2400" dirty="0">
              <a:solidFill>
                <a:schemeClr val="tx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lvl="0">
              <a:buClr>
                <a:srgbClr val="E48312"/>
              </a:buClr>
              <a:defRPr/>
            </a:pPr>
            <a:r>
              <a:rPr lang="ja-JP" altLang="en-US" sz="24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カードに書かれている設定で悩んでいる人になりきります</a:t>
            </a:r>
          </a:p>
          <a:p>
            <a:pPr lvl="0">
              <a:lnSpc>
                <a:spcPct val="80000"/>
              </a:lnSpc>
              <a:buClr>
                <a:srgbClr val="E48312"/>
              </a:buClr>
              <a:defRPr/>
            </a:pPr>
            <a:r>
              <a:rPr lang="ja-JP" altLang="en-US" sz="24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★相談を切り出す言葉</a:t>
            </a:r>
          </a:p>
          <a:p>
            <a:pPr lvl="0">
              <a:lnSpc>
                <a:spcPct val="80000"/>
              </a:lnSpc>
              <a:buClr>
                <a:srgbClr val="E48312"/>
              </a:buClr>
              <a:defRPr/>
            </a:pPr>
            <a:r>
              <a:rPr lang="ja-JP" altLang="en-US" sz="24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「実はさぁ</a:t>
            </a:r>
            <a:r>
              <a:rPr lang="en-US" altLang="ja-JP" sz="24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…</a:t>
            </a:r>
            <a:r>
              <a:rPr lang="ja-JP" altLang="en-US" sz="24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」「ちょっと、聞いて</a:t>
            </a:r>
            <a:r>
              <a:rPr lang="en-US" altLang="ja-JP" sz="24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…</a:t>
            </a:r>
            <a:r>
              <a:rPr lang="ja-JP" altLang="en-US" sz="24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」「最近</a:t>
            </a:r>
            <a:r>
              <a:rPr lang="en-US" altLang="ja-JP" sz="24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…</a:t>
            </a:r>
            <a:r>
              <a:rPr lang="ja-JP" altLang="en-US" sz="24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」</a:t>
            </a:r>
          </a:p>
          <a:p>
            <a:pPr lvl="0">
              <a:buClr>
                <a:srgbClr val="E48312"/>
              </a:buClr>
              <a:defRPr/>
            </a:pPr>
            <a:r>
              <a:rPr lang="ja-JP" altLang="en-US" sz="24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③　聞き役は、相談者役が話しやすくなるような聞き方をします</a:t>
            </a:r>
            <a:endParaRPr lang="en-US" altLang="ja-JP" sz="2400" dirty="0">
              <a:solidFill>
                <a:schemeClr val="tx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lvl="0">
              <a:spcBef>
                <a:spcPts val="0"/>
              </a:spcBef>
              <a:buClr>
                <a:srgbClr val="E48312"/>
              </a:buClr>
              <a:defRPr/>
            </a:pPr>
            <a:r>
              <a:rPr lang="ja-JP" altLang="en-US" sz="24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</a:t>
            </a:r>
            <a:r>
              <a:rPr lang="en-US" altLang="ja-JP" sz="24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※</a:t>
            </a:r>
            <a:r>
              <a:rPr lang="ja-JP" altLang="en-US" sz="240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解決策を出すよりも、しっかり聞きましょう</a:t>
            </a:r>
            <a:endParaRPr lang="en-US" altLang="ja-JP" sz="2400" dirty="0">
              <a:solidFill>
                <a:schemeClr val="tx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lvl="0" indent="0">
              <a:buClr>
                <a:srgbClr val="E48312"/>
              </a:buClr>
              <a:buNone/>
              <a:defRPr/>
            </a:pPr>
            <a:r>
              <a:rPr lang="ja-JP" altLang="en-US" sz="24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 ④  観察役は聞き役の良いところを見つけます</a:t>
            </a:r>
          </a:p>
          <a:p>
            <a:pPr lvl="0">
              <a:buClr>
                <a:srgbClr val="E48312"/>
              </a:buClr>
              <a:defRPr/>
            </a:pPr>
            <a:r>
              <a:rPr lang="ja-JP" altLang="en-US" sz="24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⑤　役割を交代します</a:t>
            </a:r>
          </a:p>
        </p:txBody>
      </p:sp>
      <p:sp>
        <p:nvSpPr>
          <p:cNvPr id="145" name="Google Shape;145;p19"/>
          <p:cNvSpPr txBox="1">
            <a:spLocks noGrp="1"/>
          </p:cNvSpPr>
          <p:nvPr>
            <p:ph type="title" idx="4294967295"/>
          </p:nvPr>
        </p:nvSpPr>
        <p:spPr>
          <a:xfrm>
            <a:off x="897778" y="254000"/>
            <a:ext cx="8246222" cy="7921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ja-JP" altLang="en-US" dirty="0">
                <a:solidFill>
                  <a:sysClr val="windowText" lastClr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相談のロールプレイ</a:t>
            </a:r>
            <a:endParaRPr dirty="0">
              <a:solidFill>
                <a:sysClr val="windowText" lastClr="000000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095880" y="1133127"/>
            <a:ext cx="7927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1" lang="ja-JP" altLang="en-US" sz="3600" dirty="0">
                <a:solidFill>
                  <a:srgbClr val="00B05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ロールプレイの流れ</a:t>
            </a:r>
            <a:endParaRPr kumimoji="1" lang="ja-JP" altLang="en-US" sz="3600" u="sng" dirty="0">
              <a:solidFill>
                <a:schemeClr val="accent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555881" y="1166898"/>
            <a:ext cx="540001" cy="540000"/>
            <a:chOff x="647580" y="2276872"/>
            <a:chExt cx="540001" cy="540000"/>
          </a:xfrm>
        </p:grpSpPr>
        <p:sp>
          <p:nvSpPr>
            <p:cNvPr id="23" name="円/楕円 17"/>
            <p:cNvSpPr/>
            <p:nvPr/>
          </p:nvSpPr>
          <p:spPr>
            <a:xfrm>
              <a:off x="647581" y="2276872"/>
              <a:ext cx="540000" cy="54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  <a:sym typeface="Arial"/>
              </a:endParaRPr>
            </a:p>
          </p:txBody>
        </p:sp>
        <p:sp>
          <p:nvSpPr>
            <p:cNvPr id="24" name="Google Shape;312;p38"/>
            <p:cNvSpPr/>
            <p:nvPr/>
          </p:nvSpPr>
          <p:spPr>
            <a:xfrm flipH="1">
              <a:off x="647580" y="2276872"/>
              <a:ext cx="539999" cy="540000"/>
            </a:xfrm>
            <a:custGeom>
              <a:avLst/>
              <a:gdLst/>
              <a:ahLst/>
              <a:cxnLst/>
              <a:rect l="l" t="t" r="r" b="b"/>
              <a:pathLst>
                <a:path w="15842" h="15938" extrusionOk="0">
                  <a:moveTo>
                    <a:pt x="4794" y="7470"/>
                  </a:moveTo>
                  <a:lnTo>
                    <a:pt x="4867" y="7495"/>
                  </a:lnTo>
                  <a:lnTo>
                    <a:pt x="4940" y="7543"/>
                  </a:lnTo>
                  <a:lnTo>
                    <a:pt x="4989" y="7616"/>
                  </a:lnTo>
                  <a:lnTo>
                    <a:pt x="5013" y="7714"/>
                  </a:lnTo>
                  <a:lnTo>
                    <a:pt x="5013" y="7787"/>
                  </a:lnTo>
                  <a:lnTo>
                    <a:pt x="4989" y="7908"/>
                  </a:lnTo>
                  <a:lnTo>
                    <a:pt x="4916" y="7981"/>
                  </a:lnTo>
                  <a:lnTo>
                    <a:pt x="4843" y="8054"/>
                  </a:lnTo>
                  <a:lnTo>
                    <a:pt x="4721" y="8079"/>
                  </a:lnTo>
                  <a:lnTo>
                    <a:pt x="4600" y="8054"/>
                  </a:lnTo>
                  <a:lnTo>
                    <a:pt x="4527" y="7981"/>
                  </a:lnTo>
                  <a:lnTo>
                    <a:pt x="4454" y="7908"/>
                  </a:lnTo>
                  <a:lnTo>
                    <a:pt x="4429" y="7787"/>
                  </a:lnTo>
                  <a:lnTo>
                    <a:pt x="4454" y="7665"/>
                  </a:lnTo>
                  <a:lnTo>
                    <a:pt x="4527" y="7543"/>
                  </a:lnTo>
                  <a:lnTo>
                    <a:pt x="4600" y="7495"/>
                  </a:lnTo>
                  <a:lnTo>
                    <a:pt x="4697" y="7470"/>
                  </a:lnTo>
                  <a:close/>
                  <a:moveTo>
                    <a:pt x="11169" y="7470"/>
                  </a:moveTo>
                  <a:lnTo>
                    <a:pt x="11242" y="7495"/>
                  </a:lnTo>
                  <a:lnTo>
                    <a:pt x="11315" y="7543"/>
                  </a:lnTo>
                  <a:lnTo>
                    <a:pt x="11364" y="7616"/>
                  </a:lnTo>
                  <a:lnTo>
                    <a:pt x="11388" y="7714"/>
                  </a:lnTo>
                  <a:lnTo>
                    <a:pt x="11388" y="7787"/>
                  </a:lnTo>
                  <a:lnTo>
                    <a:pt x="11364" y="7908"/>
                  </a:lnTo>
                  <a:lnTo>
                    <a:pt x="11291" y="7981"/>
                  </a:lnTo>
                  <a:lnTo>
                    <a:pt x="11218" y="8054"/>
                  </a:lnTo>
                  <a:lnTo>
                    <a:pt x="11096" y="8079"/>
                  </a:lnTo>
                  <a:lnTo>
                    <a:pt x="10975" y="8054"/>
                  </a:lnTo>
                  <a:lnTo>
                    <a:pt x="10902" y="7981"/>
                  </a:lnTo>
                  <a:lnTo>
                    <a:pt x="10829" y="7908"/>
                  </a:lnTo>
                  <a:lnTo>
                    <a:pt x="10804" y="7787"/>
                  </a:lnTo>
                  <a:lnTo>
                    <a:pt x="10829" y="7665"/>
                  </a:lnTo>
                  <a:lnTo>
                    <a:pt x="10902" y="7543"/>
                  </a:lnTo>
                  <a:lnTo>
                    <a:pt x="10975" y="7495"/>
                  </a:lnTo>
                  <a:lnTo>
                    <a:pt x="11072" y="7470"/>
                  </a:lnTo>
                  <a:close/>
                  <a:moveTo>
                    <a:pt x="4770" y="7081"/>
                  </a:moveTo>
                  <a:lnTo>
                    <a:pt x="4600" y="7105"/>
                  </a:lnTo>
                  <a:lnTo>
                    <a:pt x="4429" y="7178"/>
                  </a:lnTo>
                  <a:lnTo>
                    <a:pt x="4308" y="7300"/>
                  </a:lnTo>
                  <a:lnTo>
                    <a:pt x="4186" y="7446"/>
                  </a:lnTo>
                  <a:lnTo>
                    <a:pt x="4113" y="7568"/>
                  </a:lnTo>
                  <a:lnTo>
                    <a:pt x="4064" y="7714"/>
                  </a:lnTo>
                  <a:lnTo>
                    <a:pt x="4016" y="7835"/>
                  </a:lnTo>
                  <a:lnTo>
                    <a:pt x="4016" y="7981"/>
                  </a:lnTo>
                  <a:lnTo>
                    <a:pt x="3967" y="8225"/>
                  </a:lnTo>
                  <a:lnTo>
                    <a:pt x="3967" y="8395"/>
                  </a:lnTo>
                  <a:lnTo>
                    <a:pt x="4016" y="8565"/>
                  </a:lnTo>
                  <a:lnTo>
                    <a:pt x="4064" y="8711"/>
                  </a:lnTo>
                  <a:lnTo>
                    <a:pt x="4162" y="8833"/>
                  </a:lnTo>
                  <a:lnTo>
                    <a:pt x="4259" y="8955"/>
                  </a:lnTo>
                  <a:lnTo>
                    <a:pt x="4381" y="9028"/>
                  </a:lnTo>
                  <a:lnTo>
                    <a:pt x="4527" y="9101"/>
                  </a:lnTo>
                  <a:lnTo>
                    <a:pt x="4697" y="9149"/>
                  </a:lnTo>
                  <a:lnTo>
                    <a:pt x="4892" y="9174"/>
                  </a:lnTo>
                  <a:lnTo>
                    <a:pt x="5062" y="9149"/>
                  </a:lnTo>
                  <a:lnTo>
                    <a:pt x="5232" y="9101"/>
                  </a:lnTo>
                  <a:lnTo>
                    <a:pt x="5378" y="9028"/>
                  </a:lnTo>
                  <a:lnTo>
                    <a:pt x="5500" y="8930"/>
                  </a:lnTo>
                  <a:lnTo>
                    <a:pt x="5622" y="8809"/>
                  </a:lnTo>
                  <a:lnTo>
                    <a:pt x="5719" y="8663"/>
                  </a:lnTo>
                  <a:lnTo>
                    <a:pt x="5792" y="8517"/>
                  </a:lnTo>
                  <a:lnTo>
                    <a:pt x="5841" y="8346"/>
                  </a:lnTo>
                  <a:lnTo>
                    <a:pt x="5865" y="8176"/>
                  </a:lnTo>
                  <a:lnTo>
                    <a:pt x="5841" y="8006"/>
                  </a:lnTo>
                  <a:lnTo>
                    <a:pt x="5816" y="7835"/>
                  </a:lnTo>
                  <a:lnTo>
                    <a:pt x="5768" y="7689"/>
                  </a:lnTo>
                  <a:lnTo>
                    <a:pt x="5695" y="7519"/>
                  </a:lnTo>
                  <a:lnTo>
                    <a:pt x="5573" y="7397"/>
                  </a:lnTo>
                  <a:lnTo>
                    <a:pt x="5427" y="7251"/>
                  </a:lnTo>
                  <a:lnTo>
                    <a:pt x="5281" y="7154"/>
                  </a:lnTo>
                  <a:lnTo>
                    <a:pt x="5111" y="7105"/>
                  </a:lnTo>
                  <a:lnTo>
                    <a:pt x="4940" y="7081"/>
                  </a:lnTo>
                  <a:close/>
                  <a:moveTo>
                    <a:pt x="11145" y="7081"/>
                  </a:moveTo>
                  <a:lnTo>
                    <a:pt x="10975" y="7105"/>
                  </a:lnTo>
                  <a:lnTo>
                    <a:pt x="10804" y="7178"/>
                  </a:lnTo>
                  <a:lnTo>
                    <a:pt x="10683" y="7300"/>
                  </a:lnTo>
                  <a:lnTo>
                    <a:pt x="10561" y="7446"/>
                  </a:lnTo>
                  <a:lnTo>
                    <a:pt x="10488" y="7568"/>
                  </a:lnTo>
                  <a:lnTo>
                    <a:pt x="10439" y="7714"/>
                  </a:lnTo>
                  <a:lnTo>
                    <a:pt x="10391" y="7835"/>
                  </a:lnTo>
                  <a:lnTo>
                    <a:pt x="10391" y="7981"/>
                  </a:lnTo>
                  <a:lnTo>
                    <a:pt x="10342" y="8225"/>
                  </a:lnTo>
                  <a:lnTo>
                    <a:pt x="10342" y="8395"/>
                  </a:lnTo>
                  <a:lnTo>
                    <a:pt x="10391" y="8565"/>
                  </a:lnTo>
                  <a:lnTo>
                    <a:pt x="10439" y="8711"/>
                  </a:lnTo>
                  <a:lnTo>
                    <a:pt x="10537" y="8833"/>
                  </a:lnTo>
                  <a:lnTo>
                    <a:pt x="10634" y="8955"/>
                  </a:lnTo>
                  <a:lnTo>
                    <a:pt x="10756" y="9028"/>
                  </a:lnTo>
                  <a:lnTo>
                    <a:pt x="10902" y="9101"/>
                  </a:lnTo>
                  <a:lnTo>
                    <a:pt x="11072" y="9149"/>
                  </a:lnTo>
                  <a:lnTo>
                    <a:pt x="11267" y="9174"/>
                  </a:lnTo>
                  <a:lnTo>
                    <a:pt x="11437" y="9149"/>
                  </a:lnTo>
                  <a:lnTo>
                    <a:pt x="11607" y="9101"/>
                  </a:lnTo>
                  <a:lnTo>
                    <a:pt x="11753" y="9028"/>
                  </a:lnTo>
                  <a:lnTo>
                    <a:pt x="11875" y="8930"/>
                  </a:lnTo>
                  <a:lnTo>
                    <a:pt x="11997" y="8809"/>
                  </a:lnTo>
                  <a:lnTo>
                    <a:pt x="12094" y="8663"/>
                  </a:lnTo>
                  <a:lnTo>
                    <a:pt x="12167" y="8517"/>
                  </a:lnTo>
                  <a:lnTo>
                    <a:pt x="12216" y="8346"/>
                  </a:lnTo>
                  <a:lnTo>
                    <a:pt x="12240" y="8176"/>
                  </a:lnTo>
                  <a:lnTo>
                    <a:pt x="12216" y="8006"/>
                  </a:lnTo>
                  <a:lnTo>
                    <a:pt x="12191" y="7835"/>
                  </a:lnTo>
                  <a:lnTo>
                    <a:pt x="12143" y="7689"/>
                  </a:lnTo>
                  <a:lnTo>
                    <a:pt x="12070" y="7519"/>
                  </a:lnTo>
                  <a:lnTo>
                    <a:pt x="11948" y="7397"/>
                  </a:lnTo>
                  <a:lnTo>
                    <a:pt x="11802" y="7251"/>
                  </a:lnTo>
                  <a:lnTo>
                    <a:pt x="11656" y="7154"/>
                  </a:lnTo>
                  <a:lnTo>
                    <a:pt x="11486" y="7105"/>
                  </a:lnTo>
                  <a:lnTo>
                    <a:pt x="11315" y="7081"/>
                  </a:lnTo>
                  <a:close/>
                  <a:moveTo>
                    <a:pt x="11972" y="10925"/>
                  </a:moveTo>
                  <a:lnTo>
                    <a:pt x="11875" y="10974"/>
                  </a:lnTo>
                  <a:lnTo>
                    <a:pt x="11778" y="11047"/>
                  </a:lnTo>
                  <a:lnTo>
                    <a:pt x="11607" y="11290"/>
                  </a:lnTo>
                  <a:lnTo>
                    <a:pt x="11413" y="11485"/>
                  </a:lnTo>
                  <a:lnTo>
                    <a:pt x="11194" y="11680"/>
                  </a:lnTo>
                  <a:lnTo>
                    <a:pt x="10950" y="11850"/>
                  </a:lnTo>
                  <a:lnTo>
                    <a:pt x="10707" y="11996"/>
                  </a:lnTo>
                  <a:lnTo>
                    <a:pt x="10439" y="12118"/>
                  </a:lnTo>
                  <a:lnTo>
                    <a:pt x="10172" y="12215"/>
                  </a:lnTo>
                  <a:lnTo>
                    <a:pt x="9880" y="12312"/>
                  </a:lnTo>
                  <a:lnTo>
                    <a:pt x="9588" y="12385"/>
                  </a:lnTo>
                  <a:lnTo>
                    <a:pt x="9296" y="12434"/>
                  </a:lnTo>
                  <a:lnTo>
                    <a:pt x="8712" y="12507"/>
                  </a:lnTo>
                  <a:lnTo>
                    <a:pt x="8128" y="12531"/>
                  </a:lnTo>
                  <a:lnTo>
                    <a:pt x="7568" y="12507"/>
                  </a:lnTo>
                  <a:lnTo>
                    <a:pt x="7325" y="12483"/>
                  </a:lnTo>
                  <a:lnTo>
                    <a:pt x="7106" y="12434"/>
                  </a:lnTo>
                  <a:lnTo>
                    <a:pt x="6668" y="12312"/>
                  </a:lnTo>
                  <a:lnTo>
                    <a:pt x="6230" y="12166"/>
                  </a:lnTo>
                  <a:lnTo>
                    <a:pt x="5816" y="11996"/>
                  </a:lnTo>
                  <a:lnTo>
                    <a:pt x="5427" y="11826"/>
                  </a:lnTo>
                  <a:lnTo>
                    <a:pt x="5013" y="11631"/>
                  </a:lnTo>
                  <a:lnTo>
                    <a:pt x="4794" y="11509"/>
                  </a:lnTo>
                  <a:lnTo>
                    <a:pt x="4600" y="11388"/>
                  </a:lnTo>
                  <a:lnTo>
                    <a:pt x="4454" y="11242"/>
                  </a:lnTo>
                  <a:lnTo>
                    <a:pt x="4308" y="11096"/>
                  </a:lnTo>
                  <a:lnTo>
                    <a:pt x="4259" y="11047"/>
                  </a:lnTo>
                  <a:lnTo>
                    <a:pt x="4210" y="11023"/>
                  </a:lnTo>
                  <a:lnTo>
                    <a:pt x="4089" y="11023"/>
                  </a:lnTo>
                  <a:lnTo>
                    <a:pt x="4040" y="11071"/>
                  </a:lnTo>
                  <a:lnTo>
                    <a:pt x="3991" y="11096"/>
                  </a:lnTo>
                  <a:lnTo>
                    <a:pt x="3991" y="11169"/>
                  </a:lnTo>
                  <a:lnTo>
                    <a:pt x="3991" y="11242"/>
                  </a:lnTo>
                  <a:lnTo>
                    <a:pt x="4016" y="11339"/>
                  </a:lnTo>
                  <a:lnTo>
                    <a:pt x="4064" y="11436"/>
                  </a:lnTo>
                  <a:lnTo>
                    <a:pt x="4210" y="11631"/>
                  </a:lnTo>
                  <a:lnTo>
                    <a:pt x="4381" y="11801"/>
                  </a:lnTo>
                  <a:lnTo>
                    <a:pt x="4575" y="11947"/>
                  </a:lnTo>
                  <a:lnTo>
                    <a:pt x="4794" y="12069"/>
                  </a:lnTo>
                  <a:lnTo>
                    <a:pt x="5038" y="12191"/>
                  </a:lnTo>
                  <a:lnTo>
                    <a:pt x="5451" y="12385"/>
                  </a:lnTo>
                  <a:lnTo>
                    <a:pt x="5938" y="12604"/>
                  </a:lnTo>
                  <a:lnTo>
                    <a:pt x="6424" y="12799"/>
                  </a:lnTo>
                  <a:lnTo>
                    <a:pt x="6935" y="12945"/>
                  </a:lnTo>
                  <a:lnTo>
                    <a:pt x="7446" y="13042"/>
                  </a:lnTo>
                  <a:lnTo>
                    <a:pt x="7763" y="13067"/>
                  </a:lnTo>
                  <a:lnTo>
                    <a:pt x="8079" y="13091"/>
                  </a:lnTo>
                  <a:lnTo>
                    <a:pt x="8420" y="13091"/>
                  </a:lnTo>
                  <a:lnTo>
                    <a:pt x="8760" y="13067"/>
                  </a:lnTo>
                  <a:lnTo>
                    <a:pt x="9101" y="13042"/>
                  </a:lnTo>
                  <a:lnTo>
                    <a:pt x="9442" y="12969"/>
                  </a:lnTo>
                  <a:lnTo>
                    <a:pt x="9758" y="12896"/>
                  </a:lnTo>
                  <a:lnTo>
                    <a:pt x="10099" y="12799"/>
                  </a:lnTo>
                  <a:lnTo>
                    <a:pt x="10415" y="12702"/>
                  </a:lnTo>
                  <a:lnTo>
                    <a:pt x="10731" y="12556"/>
                  </a:lnTo>
                  <a:lnTo>
                    <a:pt x="11023" y="12410"/>
                  </a:lnTo>
                  <a:lnTo>
                    <a:pt x="11315" y="12239"/>
                  </a:lnTo>
                  <a:lnTo>
                    <a:pt x="11583" y="12045"/>
                  </a:lnTo>
                  <a:lnTo>
                    <a:pt x="11826" y="11826"/>
                  </a:lnTo>
                  <a:lnTo>
                    <a:pt x="12045" y="11582"/>
                  </a:lnTo>
                  <a:lnTo>
                    <a:pt x="12264" y="11339"/>
                  </a:lnTo>
                  <a:lnTo>
                    <a:pt x="12313" y="11217"/>
                  </a:lnTo>
                  <a:lnTo>
                    <a:pt x="12289" y="11120"/>
                  </a:lnTo>
                  <a:lnTo>
                    <a:pt x="12240" y="11047"/>
                  </a:lnTo>
                  <a:lnTo>
                    <a:pt x="12167" y="10974"/>
                  </a:lnTo>
                  <a:lnTo>
                    <a:pt x="12070" y="10950"/>
                  </a:lnTo>
                  <a:lnTo>
                    <a:pt x="11972" y="10925"/>
                  </a:lnTo>
                  <a:close/>
                  <a:moveTo>
                    <a:pt x="8493" y="682"/>
                  </a:moveTo>
                  <a:lnTo>
                    <a:pt x="8663" y="706"/>
                  </a:lnTo>
                  <a:lnTo>
                    <a:pt x="9101" y="755"/>
                  </a:lnTo>
                  <a:lnTo>
                    <a:pt x="9539" y="803"/>
                  </a:lnTo>
                  <a:lnTo>
                    <a:pt x="10001" y="901"/>
                  </a:lnTo>
                  <a:lnTo>
                    <a:pt x="10439" y="1022"/>
                  </a:lnTo>
                  <a:lnTo>
                    <a:pt x="10780" y="1120"/>
                  </a:lnTo>
                  <a:lnTo>
                    <a:pt x="11121" y="1241"/>
                  </a:lnTo>
                  <a:lnTo>
                    <a:pt x="11437" y="1411"/>
                  </a:lnTo>
                  <a:lnTo>
                    <a:pt x="11753" y="1557"/>
                  </a:lnTo>
                  <a:lnTo>
                    <a:pt x="11753" y="1582"/>
                  </a:lnTo>
                  <a:lnTo>
                    <a:pt x="11729" y="1655"/>
                  </a:lnTo>
                  <a:lnTo>
                    <a:pt x="11729" y="1752"/>
                  </a:lnTo>
                  <a:lnTo>
                    <a:pt x="11753" y="1801"/>
                  </a:lnTo>
                  <a:lnTo>
                    <a:pt x="11826" y="1825"/>
                  </a:lnTo>
                  <a:lnTo>
                    <a:pt x="11899" y="1825"/>
                  </a:lnTo>
                  <a:lnTo>
                    <a:pt x="11948" y="1776"/>
                  </a:lnTo>
                  <a:lnTo>
                    <a:pt x="11972" y="1752"/>
                  </a:lnTo>
                  <a:lnTo>
                    <a:pt x="11997" y="1752"/>
                  </a:lnTo>
                  <a:lnTo>
                    <a:pt x="11997" y="1728"/>
                  </a:lnTo>
                  <a:lnTo>
                    <a:pt x="12021" y="1728"/>
                  </a:lnTo>
                  <a:lnTo>
                    <a:pt x="12143" y="1801"/>
                  </a:lnTo>
                  <a:lnTo>
                    <a:pt x="12094" y="1874"/>
                  </a:lnTo>
                  <a:lnTo>
                    <a:pt x="12094" y="1947"/>
                  </a:lnTo>
                  <a:lnTo>
                    <a:pt x="12094" y="1995"/>
                  </a:lnTo>
                  <a:lnTo>
                    <a:pt x="12143" y="2020"/>
                  </a:lnTo>
                  <a:lnTo>
                    <a:pt x="12167" y="2044"/>
                  </a:lnTo>
                  <a:lnTo>
                    <a:pt x="12216" y="2020"/>
                  </a:lnTo>
                  <a:lnTo>
                    <a:pt x="12240" y="1995"/>
                  </a:lnTo>
                  <a:lnTo>
                    <a:pt x="12313" y="1922"/>
                  </a:lnTo>
                  <a:lnTo>
                    <a:pt x="12337" y="1922"/>
                  </a:lnTo>
                  <a:lnTo>
                    <a:pt x="12532" y="2068"/>
                  </a:lnTo>
                  <a:lnTo>
                    <a:pt x="12483" y="2190"/>
                  </a:lnTo>
                  <a:lnTo>
                    <a:pt x="12483" y="2239"/>
                  </a:lnTo>
                  <a:lnTo>
                    <a:pt x="12508" y="2336"/>
                  </a:lnTo>
                  <a:lnTo>
                    <a:pt x="12532" y="2385"/>
                  </a:lnTo>
                  <a:lnTo>
                    <a:pt x="12556" y="2409"/>
                  </a:lnTo>
                  <a:lnTo>
                    <a:pt x="12581" y="2409"/>
                  </a:lnTo>
                  <a:lnTo>
                    <a:pt x="12629" y="2385"/>
                  </a:lnTo>
                  <a:lnTo>
                    <a:pt x="12678" y="2360"/>
                  </a:lnTo>
                  <a:lnTo>
                    <a:pt x="12751" y="2287"/>
                  </a:lnTo>
                  <a:lnTo>
                    <a:pt x="12775" y="2239"/>
                  </a:lnTo>
                  <a:lnTo>
                    <a:pt x="12970" y="2409"/>
                  </a:lnTo>
                  <a:lnTo>
                    <a:pt x="12873" y="2531"/>
                  </a:lnTo>
                  <a:lnTo>
                    <a:pt x="12848" y="2604"/>
                  </a:lnTo>
                  <a:lnTo>
                    <a:pt x="12824" y="2677"/>
                  </a:lnTo>
                  <a:lnTo>
                    <a:pt x="12824" y="2725"/>
                  </a:lnTo>
                  <a:lnTo>
                    <a:pt x="12873" y="2750"/>
                  </a:lnTo>
                  <a:lnTo>
                    <a:pt x="12921" y="2774"/>
                  </a:lnTo>
                  <a:lnTo>
                    <a:pt x="12946" y="2774"/>
                  </a:lnTo>
                  <a:lnTo>
                    <a:pt x="13067" y="2701"/>
                  </a:lnTo>
                  <a:lnTo>
                    <a:pt x="13189" y="2604"/>
                  </a:lnTo>
                  <a:lnTo>
                    <a:pt x="13311" y="2725"/>
                  </a:lnTo>
                  <a:lnTo>
                    <a:pt x="13384" y="2823"/>
                  </a:lnTo>
                  <a:lnTo>
                    <a:pt x="13262" y="3017"/>
                  </a:lnTo>
                  <a:lnTo>
                    <a:pt x="13213" y="3066"/>
                  </a:lnTo>
                  <a:lnTo>
                    <a:pt x="13189" y="3163"/>
                  </a:lnTo>
                  <a:lnTo>
                    <a:pt x="13165" y="3236"/>
                  </a:lnTo>
                  <a:lnTo>
                    <a:pt x="13189" y="3285"/>
                  </a:lnTo>
                  <a:lnTo>
                    <a:pt x="13238" y="3309"/>
                  </a:lnTo>
                  <a:lnTo>
                    <a:pt x="13335" y="3285"/>
                  </a:lnTo>
                  <a:lnTo>
                    <a:pt x="13408" y="3236"/>
                  </a:lnTo>
                  <a:lnTo>
                    <a:pt x="13554" y="3115"/>
                  </a:lnTo>
                  <a:lnTo>
                    <a:pt x="13578" y="3042"/>
                  </a:lnTo>
                  <a:lnTo>
                    <a:pt x="13773" y="3309"/>
                  </a:lnTo>
                  <a:lnTo>
                    <a:pt x="13676" y="3407"/>
                  </a:lnTo>
                  <a:lnTo>
                    <a:pt x="13554" y="3504"/>
                  </a:lnTo>
                  <a:lnTo>
                    <a:pt x="13505" y="3577"/>
                  </a:lnTo>
                  <a:lnTo>
                    <a:pt x="13481" y="3650"/>
                  </a:lnTo>
                  <a:lnTo>
                    <a:pt x="13481" y="3699"/>
                  </a:lnTo>
                  <a:lnTo>
                    <a:pt x="13505" y="3723"/>
                  </a:lnTo>
                  <a:lnTo>
                    <a:pt x="13603" y="3747"/>
                  </a:lnTo>
                  <a:lnTo>
                    <a:pt x="13700" y="3723"/>
                  </a:lnTo>
                  <a:lnTo>
                    <a:pt x="13773" y="3674"/>
                  </a:lnTo>
                  <a:lnTo>
                    <a:pt x="13870" y="3626"/>
                  </a:lnTo>
                  <a:lnTo>
                    <a:pt x="13968" y="3577"/>
                  </a:lnTo>
                  <a:lnTo>
                    <a:pt x="14162" y="3918"/>
                  </a:lnTo>
                  <a:lnTo>
                    <a:pt x="14065" y="3991"/>
                  </a:lnTo>
                  <a:lnTo>
                    <a:pt x="13870" y="4161"/>
                  </a:lnTo>
                  <a:lnTo>
                    <a:pt x="13773" y="4234"/>
                  </a:lnTo>
                  <a:lnTo>
                    <a:pt x="13700" y="4331"/>
                  </a:lnTo>
                  <a:lnTo>
                    <a:pt x="13700" y="4356"/>
                  </a:lnTo>
                  <a:lnTo>
                    <a:pt x="13724" y="4380"/>
                  </a:lnTo>
                  <a:lnTo>
                    <a:pt x="13846" y="4380"/>
                  </a:lnTo>
                  <a:lnTo>
                    <a:pt x="13943" y="4356"/>
                  </a:lnTo>
                  <a:lnTo>
                    <a:pt x="14065" y="4307"/>
                  </a:lnTo>
                  <a:lnTo>
                    <a:pt x="14162" y="4234"/>
                  </a:lnTo>
                  <a:lnTo>
                    <a:pt x="14284" y="4161"/>
                  </a:lnTo>
                  <a:lnTo>
                    <a:pt x="14503" y="4696"/>
                  </a:lnTo>
                  <a:lnTo>
                    <a:pt x="14332" y="4769"/>
                  </a:lnTo>
                  <a:lnTo>
                    <a:pt x="14211" y="4842"/>
                  </a:lnTo>
                  <a:lnTo>
                    <a:pt x="14065" y="4940"/>
                  </a:lnTo>
                  <a:lnTo>
                    <a:pt x="13968" y="5061"/>
                  </a:lnTo>
                  <a:lnTo>
                    <a:pt x="13919" y="5134"/>
                  </a:lnTo>
                  <a:lnTo>
                    <a:pt x="13895" y="5207"/>
                  </a:lnTo>
                  <a:lnTo>
                    <a:pt x="13895" y="5256"/>
                  </a:lnTo>
                  <a:lnTo>
                    <a:pt x="13919" y="5280"/>
                  </a:lnTo>
                  <a:lnTo>
                    <a:pt x="13968" y="5305"/>
                  </a:lnTo>
                  <a:lnTo>
                    <a:pt x="14016" y="5305"/>
                  </a:lnTo>
                  <a:lnTo>
                    <a:pt x="14114" y="5256"/>
                  </a:lnTo>
                  <a:lnTo>
                    <a:pt x="14235" y="5183"/>
                  </a:lnTo>
                  <a:lnTo>
                    <a:pt x="14551" y="5037"/>
                  </a:lnTo>
                  <a:lnTo>
                    <a:pt x="14600" y="5013"/>
                  </a:lnTo>
                  <a:lnTo>
                    <a:pt x="14770" y="5524"/>
                  </a:lnTo>
                  <a:lnTo>
                    <a:pt x="14430" y="5670"/>
                  </a:lnTo>
                  <a:lnTo>
                    <a:pt x="14162" y="5791"/>
                  </a:lnTo>
                  <a:lnTo>
                    <a:pt x="13919" y="5937"/>
                  </a:lnTo>
                  <a:lnTo>
                    <a:pt x="13919" y="5986"/>
                  </a:lnTo>
                  <a:lnTo>
                    <a:pt x="13943" y="6010"/>
                  </a:lnTo>
                  <a:lnTo>
                    <a:pt x="14089" y="6035"/>
                  </a:lnTo>
                  <a:lnTo>
                    <a:pt x="14235" y="6059"/>
                  </a:lnTo>
                  <a:lnTo>
                    <a:pt x="14381" y="6035"/>
                  </a:lnTo>
                  <a:lnTo>
                    <a:pt x="14527" y="6010"/>
                  </a:lnTo>
                  <a:lnTo>
                    <a:pt x="14843" y="5889"/>
                  </a:lnTo>
                  <a:lnTo>
                    <a:pt x="14965" y="6424"/>
                  </a:lnTo>
                  <a:lnTo>
                    <a:pt x="14795" y="6497"/>
                  </a:lnTo>
                  <a:lnTo>
                    <a:pt x="14405" y="6619"/>
                  </a:lnTo>
                  <a:lnTo>
                    <a:pt x="14041" y="6740"/>
                  </a:lnTo>
                  <a:lnTo>
                    <a:pt x="13992" y="6789"/>
                  </a:lnTo>
                  <a:lnTo>
                    <a:pt x="13992" y="6813"/>
                  </a:lnTo>
                  <a:lnTo>
                    <a:pt x="13992" y="6862"/>
                  </a:lnTo>
                  <a:lnTo>
                    <a:pt x="14041" y="6886"/>
                  </a:lnTo>
                  <a:lnTo>
                    <a:pt x="14235" y="6886"/>
                  </a:lnTo>
                  <a:lnTo>
                    <a:pt x="14430" y="6862"/>
                  </a:lnTo>
                  <a:lnTo>
                    <a:pt x="14795" y="6813"/>
                  </a:lnTo>
                  <a:lnTo>
                    <a:pt x="15038" y="6740"/>
                  </a:lnTo>
                  <a:lnTo>
                    <a:pt x="15111" y="7178"/>
                  </a:lnTo>
                  <a:lnTo>
                    <a:pt x="14843" y="7227"/>
                  </a:lnTo>
                  <a:lnTo>
                    <a:pt x="14430" y="7349"/>
                  </a:lnTo>
                  <a:lnTo>
                    <a:pt x="14235" y="7422"/>
                  </a:lnTo>
                  <a:lnTo>
                    <a:pt x="14065" y="7543"/>
                  </a:lnTo>
                  <a:lnTo>
                    <a:pt x="14041" y="7592"/>
                  </a:lnTo>
                  <a:lnTo>
                    <a:pt x="14041" y="7665"/>
                  </a:lnTo>
                  <a:lnTo>
                    <a:pt x="14089" y="7714"/>
                  </a:lnTo>
                  <a:lnTo>
                    <a:pt x="14138" y="7738"/>
                  </a:lnTo>
                  <a:lnTo>
                    <a:pt x="14357" y="7714"/>
                  </a:lnTo>
                  <a:lnTo>
                    <a:pt x="14551" y="7665"/>
                  </a:lnTo>
                  <a:lnTo>
                    <a:pt x="14941" y="7568"/>
                  </a:lnTo>
                  <a:lnTo>
                    <a:pt x="15135" y="7519"/>
                  </a:lnTo>
                  <a:lnTo>
                    <a:pt x="15184" y="7981"/>
                  </a:lnTo>
                  <a:lnTo>
                    <a:pt x="14868" y="8030"/>
                  </a:lnTo>
                  <a:lnTo>
                    <a:pt x="14624" y="8054"/>
                  </a:lnTo>
                  <a:lnTo>
                    <a:pt x="14381" y="8079"/>
                  </a:lnTo>
                  <a:lnTo>
                    <a:pt x="14235" y="8103"/>
                  </a:lnTo>
                  <a:lnTo>
                    <a:pt x="14138" y="8152"/>
                  </a:lnTo>
                  <a:lnTo>
                    <a:pt x="14016" y="8200"/>
                  </a:lnTo>
                  <a:lnTo>
                    <a:pt x="13943" y="8298"/>
                  </a:lnTo>
                  <a:lnTo>
                    <a:pt x="13919" y="8322"/>
                  </a:lnTo>
                  <a:lnTo>
                    <a:pt x="13919" y="8346"/>
                  </a:lnTo>
                  <a:lnTo>
                    <a:pt x="13943" y="8395"/>
                  </a:lnTo>
                  <a:lnTo>
                    <a:pt x="13968" y="8395"/>
                  </a:lnTo>
                  <a:lnTo>
                    <a:pt x="14089" y="8419"/>
                  </a:lnTo>
                  <a:lnTo>
                    <a:pt x="14211" y="8444"/>
                  </a:lnTo>
                  <a:lnTo>
                    <a:pt x="14478" y="8444"/>
                  </a:lnTo>
                  <a:lnTo>
                    <a:pt x="14989" y="8395"/>
                  </a:lnTo>
                  <a:lnTo>
                    <a:pt x="15208" y="8395"/>
                  </a:lnTo>
                  <a:lnTo>
                    <a:pt x="15208" y="8857"/>
                  </a:lnTo>
                  <a:lnTo>
                    <a:pt x="14722" y="8882"/>
                  </a:lnTo>
                  <a:lnTo>
                    <a:pt x="14503" y="8882"/>
                  </a:lnTo>
                  <a:lnTo>
                    <a:pt x="14284" y="8906"/>
                  </a:lnTo>
                  <a:lnTo>
                    <a:pt x="14065" y="8955"/>
                  </a:lnTo>
                  <a:lnTo>
                    <a:pt x="13968" y="8979"/>
                  </a:lnTo>
                  <a:lnTo>
                    <a:pt x="13870" y="9028"/>
                  </a:lnTo>
                  <a:lnTo>
                    <a:pt x="13870" y="9052"/>
                  </a:lnTo>
                  <a:lnTo>
                    <a:pt x="13870" y="9076"/>
                  </a:lnTo>
                  <a:lnTo>
                    <a:pt x="13968" y="9125"/>
                  </a:lnTo>
                  <a:lnTo>
                    <a:pt x="14065" y="9174"/>
                  </a:lnTo>
                  <a:lnTo>
                    <a:pt x="14284" y="9222"/>
                  </a:lnTo>
                  <a:lnTo>
                    <a:pt x="14722" y="9222"/>
                  </a:lnTo>
                  <a:lnTo>
                    <a:pt x="14941" y="9247"/>
                  </a:lnTo>
                  <a:lnTo>
                    <a:pt x="15184" y="9247"/>
                  </a:lnTo>
                  <a:lnTo>
                    <a:pt x="15160" y="9465"/>
                  </a:lnTo>
                  <a:lnTo>
                    <a:pt x="14965" y="9514"/>
                  </a:lnTo>
                  <a:lnTo>
                    <a:pt x="14722" y="9563"/>
                  </a:lnTo>
                  <a:lnTo>
                    <a:pt x="14503" y="9660"/>
                  </a:lnTo>
                  <a:lnTo>
                    <a:pt x="14260" y="9757"/>
                  </a:lnTo>
                  <a:lnTo>
                    <a:pt x="14041" y="9879"/>
                  </a:lnTo>
                  <a:lnTo>
                    <a:pt x="14016" y="9903"/>
                  </a:lnTo>
                  <a:lnTo>
                    <a:pt x="14016" y="9952"/>
                  </a:lnTo>
                  <a:lnTo>
                    <a:pt x="14041" y="9976"/>
                  </a:lnTo>
                  <a:lnTo>
                    <a:pt x="14089" y="9976"/>
                  </a:lnTo>
                  <a:lnTo>
                    <a:pt x="14308" y="10001"/>
                  </a:lnTo>
                  <a:lnTo>
                    <a:pt x="14527" y="9976"/>
                  </a:lnTo>
                  <a:lnTo>
                    <a:pt x="14965" y="9903"/>
                  </a:lnTo>
                  <a:lnTo>
                    <a:pt x="15087" y="9879"/>
                  </a:lnTo>
                  <a:lnTo>
                    <a:pt x="14989" y="10390"/>
                  </a:lnTo>
                  <a:lnTo>
                    <a:pt x="14527" y="10463"/>
                  </a:lnTo>
                  <a:lnTo>
                    <a:pt x="14357" y="10487"/>
                  </a:lnTo>
                  <a:lnTo>
                    <a:pt x="14162" y="10512"/>
                  </a:lnTo>
                  <a:lnTo>
                    <a:pt x="13992" y="10560"/>
                  </a:lnTo>
                  <a:lnTo>
                    <a:pt x="13919" y="10609"/>
                  </a:lnTo>
                  <a:lnTo>
                    <a:pt x="13870" y="10682"/>
                  </a:lnTo>
                  <a:lnTo>
                    <a:pt x="13846" y="10731"/>
                  </a:lnTo>
                  <a:lnTo>
                    <a:pt x="13846" y="10804"/>
                  </a:lnTo>
                  <a:lnTo>
                    <a:pt x="13870" y="10852"/>
                  </a:lnTo>
                  <a:lnTo>
                    <a:pt x="13919" y="10901"/>
                  </a:lnTo>
                  <a:lnTo>
                    <a:pt x="13992" y="10925"/>
                  </a:lnTo>
                  <a:lnTo>
                    <a:pt x="14065" y="10950"/>
                  </a:lnTo>
                  <a:lnTo>
                    <a:pt x="14235" y="10950"/>
                  </a:lnTo>
                  <a:lnTo>
                    <a:pt x="14600" y="10901"/>
                  </a:lnTo>
                  <a:lnTo>
                    <a:pt x="14819" y="10877"/>
                  </a:lnTo>
                  <a:lnTo>
                    <a:pt x="14819" y="10877"/>
                  </a:lnTo>
                  <a:lnTo>
                    <a:pt x="14624" y="11339"/>
                  </a:lnTo>
                  <a:lnTo>
                    <a:pt x="14478" y="11339"/>
                  </a:lnTo>
                  <a:lnTo>
                    <a:pt x="14308" y="11315"/>
                  </a:lnTo>
                  <a:lnTo>
                    <a:pt x="14114" y="11339"/>
                  </a:lnTo>
                  <a:lnTo>
                    <a:pt x="13919" y="11363"/>
                  </a:lnTo>
                  <a:lnTo>
                    <a:pt x="13749" y="11436"/>
                  </a:lnTo>
                  <a:lnTo>
                    <a:pt x="13724" y="11461"/>
                  </a:lnTo>
                  <a:lnTo>
                    <a:pt x="13749" y="11485"/>
                  </a:lnTo>
                  <a:lnTo>
                    <a:pt x="13919" y="11558"/>
                  </a:lnTo>
                  <a:lnTo>
                    <a:pt x="14089" y="11607"/>
                  </a:lnTo>
                  <a:lnTo>
                    <a:pt x="14430" y="11655"/>
                  </a:lnTo>
                  <a:lnTo>
                    <a:pt x="14454" y="11655"/>
                  </a:lnTo>
                  <a:lnTo>
                    <a:pt x="14211" y="12069"/>
                  </a:lnTo>
                  <a:lnTo>
                    <a:pt x="13968" y="12069"/>
                  </a:lnTo>
                  <a:lnTo>
                    <a:pt x="13724" y="12093"/>
                  </a:lnTo>
                  <a:lnTo>
                    <a:pt x="13603" y="12069"/>
                  </a:lnTo>
                  <a:lnTo>
                    <a:pt x="13481" y="12045"/>
                  </a:lnTo>
                  <a:lnTo>
                    <a:pt x="13335" y="12020"/>
                  </a:lnTo>
                  <a:lnTo>
                    <a:pt x="13213" y="12020"/>
                  </a:lnTo>
                  <a:lnTo>
                    <a:pt x="13189" y="12045"/>
                  </a:lnTo>
                  <a:lnTo>
                    <a:pt x="13189" y="12069"/>
                  </a:lnTo>
                  <a:lnTo>
                    <a:pt x="13189" y="12166"/>
                  </a:lnTo>
                  <a:lnTo>
                    <a:pt x="13238" y="12239"/>
                  </a:lnTo>
                  <a:lnTo>
                    <a:pt x="13311" y="12312"/>
                  </a:lnTo>
                  <a:lnTo>
                    <a:pt x="13408" y="12361"/>
                  </a:lnTo>
                  <a:lnTo>
                    <a:pt x="13530" y="12385"/>
                  </a:lnTo>
                  <a:lnTo>
                    <a:pt x="13651" y="12410"/>
                  </a:lnTo>
                  <a:lnTo>
                    <a:pt x="13943" y="12434"/>
                  </a:lnTo>
                  <a:lnTo>
                    <a:pt x="13603" y="12823"/>
                  </a:lnTo>
                  <a:lnTo>
                    <a:pt x="13067" y="12726"/>
                  </a:lnTo>
                  <a:lnTo>
                    <a:pt x="12848" y="12677"/>
                  </a:lnTo>
                  <a:lnTo>
                    <a:pt x="12727" y="12677"/>
                  </a:lnTo>
                  <a:lnTo>
                    <a:pt x="12629" y="12702"/>
                  </a:lnTo>
                  <a:lnTo>
                    <a:pt x="12605" y="12726"/>
                  </a:lnTo>
                  <a:lnTo>
                    <a:pt x="12605" y="12775"/>
                  </a:lnTo>
                  <a:lnTo>
                    <a:pt x="12629" y="12848"/>
                  </a:lnTo>
                  <a:lnTo>
                    <a:pt x="12678" y="12921"/>
                  </a:lnTo>
                  <a:lnTo>
                    <a:pt x="12751" y="12969"/>
                  </a:lnTo>
                  <a:lnTo>
                    <a:pt x="12824" y="13018"/>
                  </a:lnTo>
                  <a:lnTo>
                    <a:pt x="13043" y="13115"/>
                  </a:lnTo>
                  <a:lnTo>
                    <a:pt x="13262" y="13164"/>
                  </a:lnTo>
                  <a:lnTo>
                    <a:pt x="13116" y="13286"/>
                  </a:lnTo>
                  <a:lnTo>
                    <a:pt x="13067" y="13286"/>
                  </a:lnTo>
                  <a:lnTo>
                    <a:pt x="12605" y="13261"/>
                  </a:lnTo>
                  <a:lnTo>
                    <a:pt x="12362" y="13213"/>
                  </a:lnTo>
                  <a:lnTo>
                    <a:pt x="12240" y="13188"/>
                  </a:lnTo>
                  <a:lnTo>
                    <a:pt x="12094" y="13188"/>
                  </a:lnTo>
                  <a:lnTo>
                    <a:pt x="12021" y="13213"/>
                  </a:lnTo>
                  <a:lnTo>
                    <a:pt x="11997" y="13261"/>
                  </a:lnTo>
                  <a:lnTo>
                    <a:pt x="11972" y="13334"/>
                  </a:lnTo>
                  <a:lnTo>
                    <a:pt x="12021" y="13383"/>
                  </a:lnTo>
                  <a:lnTo>
                    <a:pt x="12143" y="13505"/>
                  </a:lnTo>
                  <a:lnTo>
                    <a:pt x="12289" y="13578"/>
                  </a:lnTo>
                  <a:lnTo>
                    <a:pt x="12483" y="13626"/>
                  </a:lnTo>
                  <a:lnTo>
                    <a:pt x="12654" y="13651"/>
                  </a:lnTo>
                  <a:lnTo>
                    <a:pt x="12240" y="13943"/>
                  </a:lnTo>
                  <a:lnTo>
                    <a:pt x="12143" y="13918"/>
                  </a:lnTo>
                  <a:lnTo>
                    <a:pt x="11680" y="13821"/>
                  </a:lnTo>
                  <a:lnTo>
                    <a:pt x="11461" y="13772"/>
                  </a:lnTo>
                  <a:lnTo>
                    <a:pt x="11267" y="13724"/>
                  </a:lnTo>
                  <a:lnTo>
                    <a:pt x="11218" y="13748"/>
                  </a:lnTo>
                  <a:lnTo>
                    <a:pt x="11218" y="13821"/>
                  </a:lnTo>
                  <a:lnTo>
                    <a:pt x="11242" y="13894"/>
                  </a:lnTo>
                  <a:lnTo>
                    <a:pt x="11315" y="13967"/>
                  </a:lnTo>
                  <a:lnTo>
                    <a:pt x="11437" y="14064"/>
                  </a:lnTo>
                  <a:lnTo>
                    <a:pt x="11607" y="14137"/>
                  </a:lnTo>
                  <a:lnTo>
                    <a:pt x="11802" y="14210"/>
                  </a:lnTo>
                  <a:lnTo>
                    <a:pt x="11437" y="14381"/>
                  </a:lnTo>
                  <a:lnTo>
                    <a:pt x="11388" y="14332"/>
                  </a:lnTo>
                  <a:lnTo>
                    <a:pt x="11315" y="14308"/>
                  </a:lnTo>
                  <a:lnTo>
                    <a:pt x="11194" y="14259"/>
                  </a:lnTo>
                  <a:lnTo>
                    <a:pt x="10902" y="14235"/>
                  </a:lnTo>
                  <a:lnTo>
                    <a:pt x="10634" y="14210"/>
                  </a:lnTo>
                  <a:lnTo>
                    <a:pt x="10512" y="14210"/>
                  </a:lnTo>
                  <a:lnTo>
                    <a:pt x="10391" y="14235"/>
                  </a:lnTo>
                  <a:lnTo>
                    <a:pt x="10366" y="14235"/>
                  </a:lnTo>
                  <a:lnTo>
                    <a:pt x="10366" y="14283"/>
                  </a:lnTo>
                  <a:lnTo>
                    <a:pt x="10366" y="14332"/>
                  </a:lnTo>
                  <a:lnTo>
                    <a:pt x="10391" y="14381"/>
                  </a:lnTo>
                  <a:lnTo>
                    <a:pt x="10488" y="14478"/>
                  </a:lnTo>
                  <a:lnTo>
                    <a:pt x="10610" y="14551"/>
                  </a:lnTo>
                  <a:lnTo>
                    <a:pt x="10731" y="14575"/>
                  </a:lnTo>
                  <a:lnTo>
                    <a:pt x="10877" y="14624"/>
                  </a:lnTo>
                  <a:lnTo>
                    <a:pt x="10512" y="14746"/>
                  </a:lnTo>
                  <a:lnTo>
                    <a:pt x="10318" y="14673"/>
                  </a:lnTo>
                  <a:lnTo>
                    <a:pt x="10123" y="14624"/>
                  </a:lnTo>
                  <a:lnTo>
                    <a:pt x="9904" y="14600"/>
                  </a:lnTo>
                  <a:lnTo>
                    <a:pt x="9807" y="14600"/>
                  </a:lnTo>
                  <a:lnTo>
                    <a:pt x="9709" y="14648"/>
                  </a:lnTo>
                  <a:lnTo>
                    <a:pt x="9661" y="14673"/>
                  </a:lnTo>
                  <a:lnTo>
                    <a:pt x="9685" y="14721"/>
                  </a:lnTo>
                  <a:lnTo>
                    <a:pt x="9734" y="14794"/>
                  </a:lnTo>
                  <a:lnTo>
                    <a:pt x="9807" y="14843"/>
                  </a:lnTo>
                  <a:lnTo>
                    <a:pt x="9928" y="14916"/>
                  </a:lnTo>
                  <a:lnTo>
                    <a:pt x="9612" y="14989"/>
                  </a:lnTo>
                  <a:lnTo>
                    <a:pt x="9588" y="14940"/>
                  </a:lnTo>
                  <a:lnTo>
                    <a:pt x="9539" y="14916"/>
                  </a:lnTo>
                  <a:lnTo>
                    <a:pt x="9417" y="14867"/>
                  </a:lnTo>
                  <a:lnTo>
                    <a:pt x="9223" y="14843"/>
                  </a:lnTo>
                  <a:lnTo>
                    <a:pt x="9150" y="14843"/>
                  </a:lnTo>
                  <a:lnTo>
                    <a:pt x="9052" y="14867"/>
                  </a:lnTo>
                  <a:lnTo>
                    <a:pt x="9004" y="14916"/>
                  </a:lnTo>
                  <a:lnTo>
                    <a:pt x="8979" y="14965"/>
                  </a:lnTo>
                  <a:lnTo>
                    <a:pt x="8979" y="15013"/>
                  </a:lnTo>
                  <a:lnTo>
                    <a:pt x="9004" y="15062"/>
                  </a:lnTo>
                  <a:lnTo>
                    <a:pt x="9004" y="15086"/>
                  </a:lnTo>
                  <a:lnTo>
                    <a:pt x="8663" y="15135"/>
                  </a:lnTo>
                  <a:lnTo>
                    <a:pt x="8298" y="15159"/>
                  </a:lnTo>
                  <a:lnTo>
                    <a:pt x="7227" y="15159"/>
                  </a:lnTo>
                  <a:lnTo>
                    <a:pt x="6862" y="15111"/>
                  </a:lnTo>
                  <a:lnTo>
                    <a:pt x="6497" y="15062"/>
                  </a:lnTo>
                  <a:lnTo>
                    <a:pt x="6157" y="14989"/>
                  </a:lnTo>
                  <a:lnTo>
                    <a:pt x="5816" y="14916"/>
                  </a:lnTo>
                  <a:lnTo>
                    <a:pt x="5451" y="14819"/>
                  </a:lnTo>
                  <a:lnTo>
                    <a:pt x="5135" y="14697"/>
                  </a:lnTo>
                  <a:lnTo>
                    <a:pt x="4794" y="14575"/>
                  </a:lnTo>
                  <a:lnTo>
                    <a:pt x="4478" y="14405"/>
                  </a:lnTo>
                  <a:lnTo>
                    <a:pt x="4162" y="14259"/>
                  </a:lnTo>
                  <a:lnTo>
                    <a:pt x="3845" y="14064"/>
                  </a:lnTo>
                  <a:lnTo>
                    <a:pt x="3553" y="13870"/>
                  </a:lnTo>
                  <a:lnTo>
                    <a:pt x="3286" y="13675"/>
                  </a:lnTo>
                  <a:lnTo>
                    <a:pt x="3018" y="13456"/>
                  </a:lnTo>
                  <a:lnTo>
                    <a:pt x="2775" y="13237"/>
                  </a:lnTo>
                  <a:lnTo>
                    <a:pt x="2531" y="12994"/>
                  </a:lnTo>
                  <a:lnTo>
                    <a:pt x="2312" y="12775"/>
                  </a:lnTo>
                  <a:lnTo>
                    <a:pt x="2118" y="12507"/>
                  </a:lnTo>
                  <a:lnTo>
                    <a:pt x="1899" y="12239"/>
                  </a:lnTo>
                  <a:lnTo>
                    <a:pt x="1728" y="11972"/>
                  </a:lnTo>
                  <a:lnTo>
                    <a:pt x="1558" y="11704"/>
                  </a:lnTo>
                  <a:lnTo>
                    <a:pt x="1412" y="11412"/>
                  </a:lnTo>
                  <a:lnTo>
                    <a:pt x="1266" y="11120"/>
                  </a:lnTo>
                  <a:lnTo>
                    <a:pt x="1144" y="10828"/>
                  </a:lnTo>
                  <a:lnTo>
                    <a:pt x="1047" y="10512"/>
                  </a:lnTo>
                  <a:lnTo>
                    <a:pt x="950" y="10195"/>
                  </a:lnTo>
                  <a:lnTo>
                    <a:pt x="877" y="9879"/>
                  </a:lnTo>
                  <a:lnTo>
                    <a:pt x="828" y="9538"/>
                  </a:lnTo>
                  <a:lnTo>
                    <a:pt x="779" y="9003"/>
                  </a:lnTo>
                  <a:lnTo>
                    <a:pt x="755" y="8468"/>
                  </a:lnTo>
                  <a:lnTo>
                    <a:pt x="755" y="7933"/>
                  </a:lnTo>
                  <a:lnTo>
                    <a:pt x="779" y="7397"/>
                  </a:lnTo>
                  <a:lnTo>
                    <a:pt x="852" y="6862"/>
                  </a:lnTo>
                  <a:lnTo>
                    <a:pt x="950" y="6351"/>
                  </a:lnTo>
                  <a:lnTo>
                    <a:pt x="1096" y="5840"/>
                  </a:lnTo>
                  <a:lnTo>
                    <a:pt x="1266" y="5353"/>
                  </a:lnTo>
                  <a:lnTo>
                    <a:pt x="1388" y="5061"/>
                  </a:lnTo>
                  <a:lnTo>
                    <a:pt x="1558" y="4745"/>
                  </a:lnTo>
                  <a:lnTo>
                    <a:pt x="1753" y="4404"/>
                  </a:lnTo>
                  <a:lnTo>
                    <a:pt x="1996" y="4064"/>
                  </a:lnTo>
                  <a:lnTo>
                    <a:pt x="2264" y="3699"/>
                  </a:lnTo>
                  <a:lnTo>
                    <a:pt x="2556" y="3334"/>
                  </a:lnTo>
                  <a:lnTo>
                    <a:pt x="2896" y="2944"/>
                  </a:lnTo>
                  <a:lnTo>
                    <a:pt x="3261" y="2604"/>
                  </a:lnTo>
                  <a:lnTo>
                    <a:pt x="3651" y="2263"/>
                  </a:lnTo>
                  <a:lnTo>
                    <a:pt x="4089" y="1922"/>
                  </a:lnTo>
                  <a:lnTo>
                    <a:pt x="4527" y="1630"/>
                  </a:lnTo>
                  <a:lnTo>
                    <a:pt x="5013" y="1363"/>
                  </a:lnTo>
                  <a:lnTo>
                    <a:pt x="5524" y="1144"/>
                  </a:lnTo>
                  <a:lnTo>
                    <a:pt x="6035" y="974"/>
                  </a:lnTo>
                  <a:lnTo>
                    <a:pt x="6327" y="925"/>
                  </a:lnTo>
                  <a:lnTo>
                    <a:pt x="6595" y="876"/>
                  </a:lnTo>
                  <a:lnTo>
                    <a:pt x="6887" y="828"/>
                  </a:lnTo>
                  <a:lnTo>
                    <a:pt x="7179" y="803"/>
                  </a:lnTo>
                  <a:lnTo>
                    <a:pt x="7544" y="779"/>
                  </a:lnTo>
                  <a:lnTo>
                    <a:pt x="7933" y="730"/>
                  </a:lnTo>
                  <a:lnTo>
                    <a:pt x="8322" y="682"/>
                  </a:lnTo>
                  <a:close/>
                  <a:moveTo>
                    <a:pt x="8152" y="0"/>
                  </a:moveTo>
                  <a:lnTo>
                    <a:pt x="7763" y="25"/>
                  </a:lnTo>
                  <a:lnTo>
                    <a:pt x="7373" y="73"/>
                  </a:lnTo>
                  <a:lnTo>
                    <a:pt x="7081" y="49"/>
                  </a:lnTo>
                  <a:lnTo>
                    <a:pt x="6789" y="49"/>
                  </a:lnTo>
                  <a:lnTo>
                    <a:pt x="6473" y="73"/>
                  </a:lnTo>
                  <a:lnTo>
                    <a:pt x="6157" y="146"/>
                  </a:lnTo>
                  <a:lnTo>
                    <a:pt x="5841" y="219"/>
                  </a:lnTo>
                  <a:lnTo>
                    <a:pt x="5549" y="317"/>
                  </a:lnTo>
                  <a:lnTo>
                    <a:pt x="5232" y="438"/>
                  </a:lnTo>
                  <a:lnTo>
                    <a:pt x="4916" y="560"/>
                  </a:lnTo>
                  <a:lnTo>
                    <a:pt x="4332" y="876"/>
                  </a:lnTo>
                  <a:lnTo>
                    <a:pt x="3748" y="1217"/>
                  </a:lnTo>
                  <a:lnTo>
                    <a:pt x="3237" y="1606"/>
                  </a:lnTo>
                  <a:lnTo>
                    <a:pt x="2775" y="1995"/>
                  </a:lnTo>
                  <a:lnTo>
                    <a:pt x="2507" y="2239"/>
                  </a:lnTo>
                  <a:lnTo>
                    <a:pt x="2264" y="2482"/>
                  </a:lnTo>
                  <a:lnTo>
                    <a:pt x="2045" y="2725"/>
                  </a:lnTo>
                  <a:lnTo>
                    <a:pt x="1826" y="2993"/>
                  </a:lnTo>
                  <a:lnTo>
                    <a:pt x="1631" y="3261"/>
                  </a:lnTo>
                  <a:lnTo>
                    <a:pt x="1461" y="3528"/>
                  </a:lnTo>
                  <a:lnTo>
                    <a:pt x="1120" y="4088"/>
                  </a:lnTo>
                  <a:lnTo>
                    <a:pt x="852" y="4696"/>
                  </a:lnTo>
                  <a:lnTo>
                    <a:pt x="609" y="5305"/>
                  </a:lnTo>
                  <a:lnTo>
                    <a:pt x="414" y="5962"/>
                  </a:lnTo>
                  <a:lnTo>
                    <a:pt x="220" y="6643"/>
                  </a:lnTo>
                  <a:lnTo>
                    <a:pt x="122" y="7008"/>
                  </a:lnTo>
                  <a:lnTo>
                    <a:pt x="74" y="7373"/>
                  </a:lnTo>
                  <a:lnTo>
                    <a:pt x="25" y="7738"/>
                  </a:lnTo>
                  <a:lnTo>
                    <a:pt x="1" y="8103"/>
                  </a:lnTo>
                  <a:lnTo>
                    <a:pt x="1" y="8468"/>
                  </a:lnTo>
                  <a:lnTo>
                    <a:pt x="25" y="8809"/>
                  </a:lnTo>
                  <a:lnTo>
                    <a:pt x="49" y="9174"/>
                  </a:lnTo>
                  <a:lnTo>
                    <a:pt x="98" y="9514"/>
                  </a:lnTo>
                  <a:lnTo>
                    <a:pt x="195" y="9879"/>
                  </a:lnTo>
                  <a:lnTo>
                    <a:pt x="268" y="10220"/>
                  </a:lnTo>
                  <a:lnTo>
                    <a:pt x="390" y="10560"/>
                  </a:lnTo>
                  <a:lnTo>
                    <a:pt x="512" y="10901"/>
                  </a:lnTo>
                  <a:lnTo>
                    <a:pt x="658" y="11242"/>
                  </a:lnTo>
                  <a:lnTo>
                    <a:pt x="804" y="11582"/>
                  </a:lnTo>
                  <a:lnTo>
                    <a:pt x="1169" y="12264"/>
                  </a:lnTo>
                  <a:lnTo>
                    <a:pt x="1388" y="12629"/>
                  </a:lnTo>
                  <a:lnTo>
                    <a:pt x="1631" y="12994"/>
                  </a:lnTo>
                  <a:lnTo>
                    <a:pt x="1899" y="13334"/>
                  </a:lnTo>
                  <a:lnTo>
                    <a:pt x="2166" y="13651"/>
                  </a:lnTo>
                  <a:lnTo>
                    <a:pt x="2434" y="13943"/>
                  </a:lnTo>
                  <a:lnTo>
                    <a:pt x="2750" y="14235"/>
                  </a:lnTo>
                  <a:lnTo>
                    <a:pt x="3042" y="14502"/>
                  </a:lnTo>
                  <a:lnTo>
                    <a:pt x="3383" y="14746"/>
                  </a:lnTo>
                  <a:lnTo>
                    <a:pt x="3699" y="14965"/>
                  </a:lnTo>
                  <a:lnTo>
                    <a:pt x="4064" y="15159"/>
                  </a:lnTo>
                  <a:lnTo>
                    <a:pt x="4429" y="15354"/>
                  </a:lnTo>
                  <a:lnTo>
                    <a:pt x="4794" y="15500"/>
                  </a:lnTo>
                  <a:lnTo>
                    <a:pt x="5184" y="15622"/>
                  </a:lnTo>
                  <a:lnTo>
                    <a:pt x="5597" y="15743"/>
                  </a:lnTo>
                  <a:lnTo>
                    <a:pt x="6011" y="15816"/>
                  </a:lnTo>
                  <a:lnTo>
                    <a:pt x="6424" y="15889"/>
                  </a:lnTo>
                  <a:lnTo>
                    <a:pt x="6862" y="15914"/>
                  </a:lnTo>
                  <a:lnTo>
                    <a:pt x="7300" y="15938"/>
                  </a:lnTo>
                  <a:lnTo>
                    <a:pt x="7738" y="15938"/>
                  </a:lnTo>
                  <a:lnTo>
                    <a:pt x="8152" y="15914"/>
                  </a:lnTo>
                  <a:lnTo>
                    <a:pt x="8590" y="15889"/>
                  </a:lnTo>
                  <a:lnTo>
                    <a:pt x="9004" y="15841"/>
                  </a:lnTo>
                  <a:lnTo>
                    <a:pt x="9442" y="15768"/>
                  </a:lnTo>
                  <a:lnTo>
                    <a:pt x="9855" y="15670"/>
                  </a:lnTo>
                  <a:lnTo>
                    <a:pt x="10245" y="15573"/>
                  </a:lnTo>
                  <a:lnTo>
                    <a:pt x="10658" y="15451"/>
                  </a:lnTo>
                  <a:lnTo>
                    <a:pt x="11048" y="15305"/>
                  </a:lnTo>
                  <a:lnTo>
                    <a:pt x="11461" y="15135"/>
                  </a:lnTo>
                  <a:lnTo>
                    <a:pt x="11826" y="14940"/>
                  </a:lnTo>
                  <a:lnTo>
                    <a:pt x="12216" y="14721"/>
                  </a:lnTo>
                  <a:lnTo>
                    <a:pt x="12581" y="14478"/>
                  </a:lnTo>
                  <a:lnTo>
                    <a:pt x="12921" y="14235"/>
                  </a:lnTo>
                  <a:lnTo>
                    <a:pt x="13286" y="13943"/>
                  </a:lnTo>
                  <a:lnTo>
                    <a:pt x="13603" y="13651"/>
                  </a:lnTo>
                  <a:lnTo>
                    <a:pt x="13895" y="13334"/>
                  </a:lnTo>
                  <a:lnTo>
                    <a:pt x="14187" y="13018"/>
                  </a:lnTo>
                  <a:lnTo>
                    <a:pt x="14454" y="12702"/>
                  </a:lnTo>
                  <a:lnTo>
                    <a:pt x="14697" y="12361"/>
                  </a:lnTo>
                  <a:lnTo>
                    <a:pt x="14916" y="11996"/>
                  </a:lnTo>
                  <a:lnTo>
                    <a:pt x="15111" y="11631"/>
                  </a:lnTo>
                  <a:lnTo>
                    <a:pt x="15135" y="11631"/>
                  </a:lnTo>
                  <a:lnTo>
                    <a:pt x="15160" y="11582"/>
                  </a:lnTo>
                  <a:lnTo>
                    <a:pt x="15160" y="11534"/>
                  </a:lnTo>
                  <a:lnTo>
                    <a:pt x="15330" y="11096"/>
                  </a:lnTo>
                  <a:lnTo>
                    <a:pt x="15500" y="10658"/>
                  </a:lnTo>
                  <a:lnTo>
                    <a:pt x="15622" y="10195"/>
                  </a:lnTo>
                  <a:lnTo>
                    <a:pt x="15719" y="9733"/>
                  </a:lnTo>
                  <a:lnTo>
                    <a:pt x="15744" y="9709"/>
                  </a:lnTo>
                  <a:lnTo>
                    <a:pt x="15768" y="9684"/>
                  </a:lnTo>
                  <a:lnTo>
                    <a:pt x="15792" y="9636"/>
                  </a:lnTo>
                  <a:lnTo>
                    <a:pt x="15768" y="9611"/>
                  </a:lnTo>
                  <a:lnTo>
                    <a:pt x="15744" y="9563"/>
                  </a:lnTo>
                  <a:lnTo>
                    <a:pt x="15792" y="9174"/>
                  </a:lnTo>
                  <a:lnTo>
                    <a:pt x="15841" y="8760"/>
                  </a:lnTo>
                  <a:lnTo>
                    <a:pt x="15841" y="8371"/>
                  </a:lnTo>
                  <a:lnTo>
                    <a:pt x="15817" y="7957"/>
                  </a:lnTo>
                  <a:lnTo>
                    <a:pt x="15744" y="7105"/>
                  </a:lnTo>
                  <a:lnTo>
                    <a:pt x="15671" y="6667"/>
                  </a:lnTo>
                  <a:lnTo>
                    <a:pt x="15598" y="6254"/>
                  </a:lnTo>
                  <a:lnTo>
                    <a:pt x="15525" y="5840"/>
                  </a:lnTo>
                  <a:lnTo>
                    <a:pt x="15403" y="5426"/>
                  </a:lnTo>
                  <a:lnTo>
                    <a:pt x="15281" y="5013"/>
                  </a:lnTo>
                  <a:lnTo>
                    <a:pt x="15160" y="4623"/>
                  </a:lnTo>
                  <a:lnTo>
                    <a:pt x="14989" y="4234"/>
                  </a:lnTo>
                  <a:lnTo>
                    <a:pt x="14819" y="3845"/>
                  </a:lnTo>
                  <a:lnTo>
                    <a:pt x="14624" y="3480"/>
                  </a:lnTo>
                  <a:lnTo>
                    <a:pt x="14405" y="3115"/>
                  </a:lnTo>
                  <a:lnTo>
                    <a:pt x="14162" y="2774"/>
                  </a:lnTo>
                  <a:lnTo>
                    <a:pt x="13895" y="2458"/>
                  </a:lnTo>
                  <a:lnTo>
                    <a:pt x="13603" y="2141"/>
                  </a:lnTo>
                  <a:lnTo>
                    <a:pt x="13286" y="1849"/>
                  </a:lnTo>
                  <a:lnTo>
                    <a:pt x="12970" y="1582"/>
                  </a:lnTo>
                  <a:lnTo>
                    <a:pt x="12654" y="1363"/>
                  </a:lnTo>
                  <a:lnTo>
                    <a:pt x="12313" y="1144"/>
                  </a:lnTo>
                  <a:lnTo>
                    <a:pt x="11948" y="949"/>
                  </a:lnTo>
                  <a:lnTo>
                    <a:pt x="11607" y="779"/>
                  </a:lnTo>
                  <a:lnTo>
                    <a:pt x="11218" y="609"/>
                  </a:lnTo>
                  <a:lnTo>
                    <a:pt x="10853" y="487"/>
                  </a:lnTo>
                  <a:lnTo>
                    <a:pt x="10464" y="365"/>
                  </a:lnTo>
                  <a:lnTo>
                    <a:pt x="10099" y="268"/>
                  </a:lnTo>
                  <a:lnTo>
                    <a:pt x="9709" y="171"/>
                  </a:lnTo>
                  <a:lnTo>
                    <a:pt x="9320" y="98"/>
                  </a:lnTo>
                  <a:lnTo>
                    <a:pt x="8931" y="49"/>
                  </a:lnTo>
                  <a:lnTo>
                    <a:pt x="8541" y="25"/>
                  </a:lnTo>
                  <a:lnTo>
                    <a:pt x="8152" y="0"/>
                  </a:lnTo>
                  <a:close/>
                </a:path>
              </a:pathLst>
            </a:custGeom>
            <a:solidFill>
              <a:srgbClr val="25212A">
                <a:alpha val="7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Arial"/>
                <a:sym typeface="Arial"/>
              </a:endParaRPr>
            </a:p>
          </p:txBody>
        </p:sp>
      </p:grpSp>
      <p:sp>
        <p:nvSpPr>
          <p:cNvPr id="4" name="角丸四角形 3"/>
          <p:cNvSpPr/>
          <p:nvPr/>
        </p:nvSpPr>
        <p:spPr>
          <a:xfrm>
            <a:off x="897778" y="3225428"/>
            <a:ext cx="6698558" cy="9361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 11"/>
          <p:cNvSpPr/>
          <p:nvPr/>
        </p:nvSpPr>
        <p:spPr>
          <a:xfrm>
            <a:off x="281559" y="6102596"/>
            <a:ext cx="8741989" cy="540000"/>
          </a:xfrm>
          <a:prstGeom prst="roundRect">
            <a:avLst/>
          </a:prstGeom>
          <a:solidFill>
            <a:srgbClr val="DEF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/>
                <a:ea typeface="UD デジタル 教科書体 NK-R"/>
                <a:cs typeface="+mn-cs"/>
                <a:sym typeface="Arial"/>
              </a:rPr>
              <a:t>ロールプレイの後、それぞれの立場の感想を伝え合います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050796"/>
            <a:ext cx="1887862" cy="108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39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 txBox="1">
            <a:spLocks noGrp="1"/>
          </p:cNvSpPr>
          <p:nvPr>
            <p:ph type="title" idx="4294967295"/>
          </p:nvPr>
        </p:nvSpPr>
        <p:spPr>
          <a:xfrm>
            <a:off x="897778" y="254000"/>
            <a:ext cx="8246222" cy="7921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ja-JP" altLang="en-US" dirty="0">
                <a:solidFill>
                  <a:sysClr val="windowText" lastClr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相談後の天気予報</a:t>
            </a:r>
            <a:endParaRPr dirty="0">
              <a:solidFill>
                <a:sysClr val="windowText" lastClr="000000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095880" y="980728"/>
            <a:ext cx="7927668" cy="84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1" lang="ja-JP" altLang="en-US" sz="3600" dirty="0">
                <a:solidFill>
                  <a:srgbClr val="00B05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相談後の気持ちの天気は</a:t>
            </a:r>
            <a:r>
              <a:rPr kumimoji="1" lang="en-US" altLang="ja-JP" sz="3600">
                <a:solidFill>
                  <a:srgbClr val="00B05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…</a:t>
            </a:r>
            <a:endParaRPr kumimoji="1" lang="ja-JP" altLang="en-US" sz="3600" dirty="0">
              <a:solidFill>
                <a:srgbClr val="00B050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555881" y="1166898"/>
            <a:ext cx="540001" cy="540000"/>
            <a:chOff x="647580" y="2276872"/>
            <a:chExt cx="540001" cy="540000"/>
          </a:xfrm>
        </p:grpSpPr>
        <p:sp>
          <p:nvSpPr>
            <p:cNvPr id="23" name="円/楕円 17"/>
            <p:cNvSpPr/>
            <p:nvPr/>
          </p:nvSpPr>
          <p:spPr>
            <a:xfrm>
              <a:off x="647581" y="2276872"/>
              <a:ext cx="540000" cy="54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  <a:sym typeface="Arial"/>
              </a:endParaRPr>
            </a:p>
          </p:txBody>
        </p:sp>
        <p:sp>
          <p:nvSpPr>
            <p:cNvPr id="24" name="Google Shape;312;p38"/>
            <p:cNvSpPr/>
            <p:nvPr/>
          </p:nvSpPr>
          <p:spPr>
            <a:xfrm flipH="1">
              <a:off x="647580" y="2276872"/>
              <a:ext cx="539999" cy="540000"/>
            </a:xfrm>
            <a:custGeom>
              <a:avLst/>
              <a:gdLst/>
              <a:ahLst/>
              <a:cxnLst/>
              <a:rect l="l" t="t" r="r" b="b"/>
              <a:pathLst>
                <a:path w="15842" h="15938" extrusionOk="0">
                  <a:moveTo>
                    <a:pt x="4794" y="7470"/>
                  </a:moveTo>
                  <a:lnTo>
                    <a:pt x="4867" y="7495"/>
                  </a:lnTo>
                  <a:lnTo>
                    <a:pt x="4940" y="7543"/>
                  </a:lnTo>
                  <a:lnTo>
                    <a:pt x="4989" y="7616"/>
                  </a:lnTo>
                  <a:lnTo>
                    <a:pt x="5013" y="7714"/>
                  </a:lnTo>
                  <a:lnTo>
                    <a:pt x="5013" y="7787"/>
                  </a:lnTo>
                  <a:lnTo>
                    <a:pt x="4989" y="7908"/>
                  </a:lnTo>
                  <a:lnTo>
                    <a:pt x="4916" y="7981"/>
                  </a:lnTo>
                  <a:lnTo>
                    <a:pt x="4843" y="8054"/>
                  </a:lnTo>
                  <a:lnTo>
                    <a:pt x="4721" y="8079"/>
                  </a:lnTo>
                  <a:lnTo>
                    <a:pt x="4600" y="8054"/>
                  </a:lnTo>
                  <a:lnTo>
                    <a:pt x="4527" y="7981"/>
                  </a:lnTo>
                  <a:lnTo>
                    <a:pt x="4454" y="7908"/>
                  </a:lnTo>
                  <a:lnTo>
                    <a:pt x="4429" y="7787"/>
                  </a:lnTo>
                  <a:lnTo>
                    <a:pt x="4454" y="7665"/>
                  </a:lnTo>
                  <a:lnTo>
                    <a:pt x="4527" y="7543"/>
                  </a:lnTo>
                  <a:lnTo>
                    <a:pt x="4600" y="7495"/>
                  </a:lnTo>
                  <a:lnTo>
                    <a:pt x="4697" y="7470"/>
                  </a:lnTo>
                  <a:close/>
                  <a:moveTo>
                    <a:pt x="11169" y="7470"/>
                  </a:moveTo>
                  <a:lnTo>
                    <a:pt x="11242" y="7495"/>
                  </a:lnTo>
                  <a:lnTo>
                    <a:pt x="11315" y="7543"/>
                  </a:lnTo>
                  <a:lnTo>
                    <a:pt x="11364" y="7616"/>
                  </a:lnTo>
                  <a:lnTo>
                    <a:pt x="11388" y="7714"/>
                  </a:lnTo>
                  <a:lnTo>
                    <a:pt x="11388" y="7787"/>
                  </a:lnTo>
                  <a:lnTo>
                    <a:pt x="11364" y="7908"/>
                  </a:lnTo>
                  <a:lnTo>
                    <a:pt x="11291" y="7981"/>
                  </a:lnTo>
                  <a:lnTo>
                    <a:pt x="11218" y="8054"/>
                  </a:lnTo>
                  <a:lnTo>
                    <a:pt x="11096" y="8079"/>
                  </a:lnTo>
                  <a:lnTo>
                    <a:pt x="10975" y="8054"/>
                  </a:lnTo>
                  <a:lnTo>
                    <a:pt x="10902" y="7981"/>
                  </a:lnTo>
                  <a:lnTo>
                    <a:pt x="10829" y="7908"/>
                  </a:lnTo>
                  <a:lnTo>
                    <a:pt x="10804" y="7787"/>
                  </a:lnTo>
                  <a:lnTo>
                    <a:pt x="10829" y="7665"/>
                  </a:lnTo>
                  <a:lnTo>
                    <a:pt x="10902" y="7543"/>
                  </a:lnTo>
                  <a:lnTo>
                    <a:pt x="10975" y="7495"/>
                  </a:lnTo>
                  <a:lnTo>
                    <a:pt x="11072" y="7470"/>
                  </a:lnTo>
                  <a:close/>
                  <a:moveTo>
                    <a:pt x="4770" y="7081"/>
                  </a:moveTo>
                  <a:lnTo>
                    <a:pt x="4600" y="7105"/>
                  </a:lnTo>
                  <a:lnTo>
                    <a:pt x="4429" y="7178"/>
                  </a:lnTo>
                  <a:lnTo>
                    <a:pt x="4308" y="7300"/>
                  </a:lnTo>
                  <a:lnTo>
                    <a:pt x="4186" y="7446"/>
                  </a:lnTo>
                  <a:lnTo>
                    <a:pt x="4113" y="7568"/>
                  </a:lnTo>
                  <a:lnTo>
                    <a:pt x="4064" y="7714"/>
                  </a:lnTo>
                  <a:lnTo>
                    <a:pt x="4016" y="7835"/>
                  </a:lnTo>
                  <a:lnTo>
                    <a:pt x="4016" y="7981"/>
                  </a:lnTo>
                  <a:lnTo>
                    <a:pt x="3967" y="8225"/>
                  </a:lnTo>
                  <a:lnTo>
                    <a:pt x="3967" y="8395"/>
                  </a:lnTo>
                  <a:lnTo>
                    <a:pt x="4016" y="8565"/>
                  </a:lnTo>
                  <a:lnTo>
                    <a:pt x="4064" y="8711"/>
                  </a:lnTo>
                  <a:lnTo>
                    <a:pt x="4162" y="8833"/>
                  </a:lnTo>
                  <a:lnTo>
                    <a:pt x="4259" y="8955"/>
                  </a:lnTo>
                  <a:lnTo>
                    <a:pt x="4381" y="9028"/>
                  </a:lnTo>
                  <a:lnTo>
                    <a:pt x="4527" y="9101"/>
                  </a:lnTo>
                  <a:lnTo>
                    <a:pt x="4697" y="9149"/>
                  </a:lnTo>
                  <a:lnTo>
                    <a:pt x="4892" y="9174"/>
                  </a:lnTo>
                  <a:lnTo>
                    <a:pt x="5062" y="9149"/>
                  </a:lnTo>
                  <a:lnTo>
                    <a:pt x="5232" y="9101"/>
                  </a:lnTo>
                  <a:lnTo>
                    <a:pt x="5378" y="9028"/>
                  </a:lnTo>
                  <a:lnTo>
                    <a:pt x="5500" y="8930"/>
                  </a:lnTo>
                  <a:lnTo>
                    <a:pt x="5622" y="8809"/>
                  </a:lnTo>
                  <a:lnTo>
                    <a:pt x="5719" y="8663"/>
                  </a:lnTo>
                  <a:lnTo>
                    <a:pt x="5792" y="8517"/>
                  </a:lnTo>
                  <a:lnTo>
                    <a:pt x="5841" y="8346"/>
                  </a:lnTo>
                  <a:lnTo>
                    <a:pt x="5865" y="8176"/>
                  </a:lnTo>
                  <a:lnTo>
                    <a:pt x="5841" y="8006"/>
                  </a:lnTo>
                  <a:lnTo>
                    <a:pt x="5816" y="7835"/>
                  </a:lnTo>
                  <a:lnTo>
                    <a:pt x="5768" y="7689"/>
                  </a:lnTo>
                  <a:lnTo>
                    <a:pt x="5695" y="7519"/>
                  </a:lnTo>
                  <a:lnTo>
                    <a:pt x="5573" y="7397"/>
                  </a:lnTo>
                  <a:lnTo>
                    <a:pt x="5427" y="7251"/>
                  </a:lnTo>
                  <a:lnTo>
                    <a:pt x="5281" y="7154"/>
                  </a:lnTo>
                  <a:lnTo>
                    <a:pt x="5111" y="7105"/>
                  </a:lnTo>
                  <a:lnTo>
                    <a:pt x="4940" y="7081"/>
                  </a:lnTo>
                  <a:close/>
                  <a:moveTo>
                    <a:pt x="11145" y="7081"/>
                  </a:moveTo>
                  <a:lnTo>
                    <a:pt x="10975" y="7105"/>
                  </a:lnTo>
                  <a:lnTo>
                    <a:pt x="10804" y="7178"/>
                  </a:lnTo>
                  <a:lnTo>
                    <a:pt x="10683" y="7300"/>
                  </a:lnTo>
                  <a:lnTo>
                    <a:pt x="10561" y="7446"/>
                  </a:lnTo>
                  <a:lnTo>
                    <a:pt x="10488" y="7568"/>
                  </a:lnTo>
                  <a:lnTo>
                    <a:pt x="10439" y="7714"/>
                  </a:lnTo>
                  <a:lnTo>
                    <a:pt x="10391" y="7835"/>
                  </a:lnTo>
                  <a:lnTo>
                    <a:pt x="10391" y="7981"/>
                  </a:lnTo>
                  <a:lnTo>
                    <a:pt x="10342" y="8225"/>
                  </a:lnTo>
                  <a:lnTo>
                    <a:pt x="10342" y="8395"/>
                  </a:lnTo>
                  <a:lnTo>
                    <a:pt x="10391" y="8565"/>
                  </a:lnTo>
                  <a:lnTo>
                    <a:pt x="10439" y="8711"/>
                  </a:lnTo>
                  <a:lnTo>
                    <a:pt x="10537" y="8833"/>
                  </a:lnTo>
                  <a:lnTo>
                    <a:pt x="10634" y="8955"/>
                  </a:lnTo>
                  <a:lnTo>
                    <a:pt x="10756" y="9028"/>
                  </a:lnTo>
                  <a:lnTo>
                    <a:pt x="10902" y="9101"/>
                  </a:lnTo>
                  <a:lnTo>
                    <a:pt x="11072" y="9149"/>
                  </a:lnTo>
                  <a:lnTo>
                    <a:pt x="11267" y="9174"/>
                  </a:lnTo>
                  <a:lnTo>
                    <a:pt x="11437" y="9149"/>
                  </a:lnTo>
                  <a:lnTo>
                    <a:pt x="11607" y="9101"/>
                  </a:lnTo>
                  <a:lnTo>
                    <a:pt x="11753" y="9028"/>
                  </a:lnTo>
                  <a:lnTo>
                    <a:pt x="11875" y="8930"/>
                  </a:lnTo>
                  <a:lnTo>
                    <a:pt x="11997" y="8809"/>
                  </a:lnTo>
                  <a:lnTo>
                    <a:pt x="12094" y="8663"/>
                  </a:lnTo>
                  <a:lnTo>
                    <a:pt x="12167" y="8517"/>
                  </a:lnTo>
                  <a:lnTo>
                    <a:pt x="12216" y="8346"/>
                  </a:lnTo>
                  <a:lnTo>
                    <a:pt x="12240" y="8176"/>
                  </a:lnTo>
                  <a:lnTo>
                    <a:pt x="12216" y="8006"/>
                  </a:lnTo>
                  <a:lnTo>
                    <a:pt x="12191" y="7835"/>
                  </a:lnTo>
                  <a:lnTo>
                    <a:pt x="12143" y="7689"/>
                  </a:lnTo>
                  <a:lnTo>
                    <a:pt x="12070" y="7519"/>
                  </a:lnTo>
                  <a:lnTo>
                    <a:pt x="11948" y="7397"/>
                  </a:lnTo>
                  <a:lnTo>
                    <a:pt x="11802" y="7251"/>
                  </a:lnTo>
                  <a:lnTo>
                    <a:pt x="11656" y="7154"/>
                  </a:lnTo>
                  <a:lnTo>
                    <a:pt x="11486" y="7105"/>
                  </a:lnTo>
                  <a:lnTo>
                    <a:pt x="11315" y="7081"/>
                  </a:lnTo>
                  <a:close/>
                  <a:moveTo>
                    <a:pt x="11972" y="10925"/>
                  </a:moveTo>
                  <a:lnTo>
                    <a:pt x="11875" y="10974"/>
                  </a:lnTo>
                  <a:lnTo>
                    <a:pt x="11778" y="11047"/>
                  </a:lnTo>
                  <a:lnTo>
                    <a:pt x="11607" y="11290"/>
                  </a:lnTo>
                  <a:lnTo>
                    <a:pt x="11413" y="11485"/>
                  </a:lnTo>
                  <a:lnTo>
                    <a:pt x="11194" y="11680"/>
                  </a:lnTo>
                  <a:lnTo>
                    <a:pt x="10950" y="11850"/>
                  </a:lnTo>
                  <a:lnTo>
                    <a:pt x="10707" y="11996"/>
                  </a:lnTo>
                  <a:lnTo>
                    <a:pt x="10439" y="12118"/>
                  </a:lnTo>
                  <a:lnTo>
                    <a:pt x="10172" y="12215"/>
                  </a:lnTo>
                  <a:lnTo>
                    <a:pt x="9880" y="12312"/>
                  </a:lnTo>
                  <a:lnTo>
                    <a:pt x="9588" y="12385"/>
                  </a:lnTo>
                  <a:lnTo>
                    <a:pt x="9296" y="12434"/>
                  </a:lnTo>
                  <a:lnTo>
                    <a:pt x="8712" y="12507"/>
                  </a:lnTo>
                  <a:lnTo>
                    <a:pt x="8128" y="12531"/>
                  </a:lnTo>
                  <a:lnTo>
                    <a:pt x="7568" y="12507"/>
                  </a:lnTo>
                  <a:lnTo>
                    <a:pt x="7325" y="12483"/>
                  </a:lnTo>
                  <a:lnTo>
                    <a:pt x="7106" y="12434"/>
                  </a:lnTo>
                  <a:lnTo>
                    <a:pt x="6668" y="12312"/>
                  </a:lnTo>
                  <a:lnTo>
                    <a:pt x="6230" y="12166"/>
                  </a:lnTo>
                  <a:lnTo>
                    <a:pt x="5816" y="11996"/>
                  </a:lnTo>
                  <a:lnTo>
                    <a:pt x="5427" y="11826"/>
                  </a:lnTo>
                  <a:lnTo>
                    <a:pt x="5013" y="11631"/>
                  </a:lnTo>
                  <a:lnTo>
                    <a:pt x="4794" y="11509"/>
                  </a:lnTo>
                  <a:lnTo>
                    <a:pt x="4600" y="11388"/>
                  </a:lnTo>
                  <a:lnTo>
                    <a:pt x="4454" y="11242"/>
                  </a:lnTo>
                  <a:lnTo>
                    <a:pt x="4308" y="11096"/>
                  </a:lnTo>
                  <a:lnTo>
                    <a:pt x="4259" y="11047"/>
                  </a:lnTo>
                  <a:lnTo>
                    <a:pt x="4210" y="11023"/>
                  </a:lnTo>
                  <a:lnTo>
                    <a:pt x="4089" y="11023"/>
                  </a:lnTo>
                  <a:lnTo>
                    <a:pt x="4040" y="11071"/>
                  </a:lnTo>
                  <a:lnTo>
                    <a:pt x="3991" y="11096"/>
                  </a:lnTo>
                  <a:lnTo>
                    <a:pt x="3991" y="11169"/>
                  </a:lnTo>
                  <a:lnTo>
                    <a:pt x="3991" y="11242"/>
                  </a:lnTo>
                  <a:lnTo>
                    <a:pt x="4016" y="11339"/>
                  </a:lnTo>
                  <a:lnTo>
                    <a:pt x="4064" y="11436"/>
                  </a:lnTo>
                  <a:lnTo>
                    <a:pt x="4210" y="11631"/>
                  </a:lnTo>
                  <a:lnTo>
                    <a:pt x="4381" y="11801"/>
                  </a:lnTo>
                  <a:lnTo>
                    <a:pt x="4575" y="11947"/>
                  </a:lnTo>
                  <a:lnTo>
                    <a:pt x="4794" y="12069"/>
                  </a:lnTo>
                  <a:lnTo>
                    <a:pt x="5038" y="12191"/>
                  </a:lnTo>
                  <a:lnTo>
                    <a:pt x="5451" y="12385"/>
                  </a:lnTo>
                  <a:lnTo>
                    <a:pt x="5938" y="12604"/>
                  </a:lnTo>
                  <a:lnTo>
                    <a:pt x="6424" y="12799"/>
                  </a:lnTo>
                  <a:lnTo>
                    <a:pt x="6935" y="12945"/>
                  </a:lnTo>
                  <a:lnTo>
                    <a:pt x="7446" y="13042"/>
                  </a:lnTo>
                  <a:lnTo>
                    <a:pt x="7763" y="13067"/>
                  </a:lnTo>
                  <a:lnTo>
                    <a:pt x="8079" y="13091"/>
                  </a:lnTo>
                  <a:lnTo>
                    <a:pt x="8420" y="13091"/>
                  </a:lnTo>
                  <a:lnTo>
                    <a:pt x="8760" y="13067"/>
                  </a:lnTo>
                  <a:lnTo>
                    <a:pt x="9101" y="13042"/>
                  </a:lnTo>
                  <a:lnTo>
                    <a:pt x="9442" y="12969"/>
                  </a:lnTo>
                  <a:lnTo>
                    <a:pt x="9758" y="12896"/>
                  </a:lnTo>
                  <a:lnTo>
                    <a:pt x="10099" y="12799"/>
                  </a:lnTo>
                  <a:lnTo>
                    <a:pt x="10415" y="12702"/>
                  </a:lnTo>
                  <a:lnTo>
                    <a:pt x="10731" y="12556"/>
                  </a:lnTo>
                  <a:lnTo>
                    <a:pt x="11023" y="12410"/>
                  </a:lnTo>
                  <a:lnTo>
                    <a:pt x="11315" y="12239"/>
                  </a:lnTo>
                  <a:lnTo>
                    <a:pt x="11583" y="12045"/>
                  </a:lnTo>
                  <a:lnTo>
                    <a:pt x="11826" y="11826"/>
                  </a:lnTo>
                  <a:lnTo>
                    <a:pt x="12045" y="11582"/>
                  </a:lnTo>
                  <a:lnTo>
                    <a:pt x="12264" y="11339"/>
                  </a:lnTo>
                  <a:lnTo>
                    <a:pt x="12313" y="11217"/>
                  </a:lnTo>
                  <a:lnTo>
                    <a:pt x="12289" y="11120"/>
                  </a:lnTo>
                  <a:lnTo>
                    <a:pt x="12240" y="11047"/>
                  </a:lnTo>
                  <a:lnTo>
                    <a:pt x="12167" y="10974"/>
                  </a:lnTo>
                  <a:lnTo>
                    <a:pt x="12070" y="10950"/>
                  </a:lnTo>
                  <a:lnTo>
                    <a:pt x="11972" y="10925"/>
                  </a:lnTo>
                  <a:close/>
                  <a:moveTo>
                    <a:pt x="8493" y="682"/>
                  </a:moveTo>
                  <a:lnTo>
                    <a:pt x="8663" y="706"/>
                  </a:lnTo>
                  <a:lnTo>
                    <a:pt x="9101" y="755"/>
                  </a:lnTo>
                  <a:lnTo>
                    <a:pt x="9539" y="803"/>
                  </a:lnTo>
                  <a:lnTo>
                    <a:pt x="10001" y="901"/>
                  </a:lnTo>
                  <a:lnTo>
                    <a:pt x="10439" y="1022"/>
                  </a:lnTo>
                  <a:lnTo>
                    <a:pt x="10780" y="1120"/>
                  </a:lnTo>
                  <a:lnTo>
                    <a:pt x="11121" y="1241"/>
                  </a:lnTo>
                  <a:lnTo>
                    <a:pt x="11437" y="1411"/>
                  </a:lnTo>
                  <a:lnTo>
                    <a:pt x="11753" y="1557"/>
                  </a:lnTo>
                  <a:lnTo>
                    <a:pt x="11753" y="1582"/>
                  </a:lnTo>
                  <a:lnTo>
                    <a:pt x="11729" y="1655"/>
                  </a:lnTo>
                  <a:lnTo>
                    <a:pt x="11729" y="1752"/>
                  </a:lnTo>
                  <a:lnTo>
                    <a:pt x="11753" y="1801"/>
                  </a:lnTo>
                  <a:lnTo>
                    <a:pt x="11826" y="1825"/>
                  </a:lnTo>
                  <a:lnTo>
                    <a:pt x="11899" y="1825"/>
                  </a:lnTo>
                  <a:lnTo>
                    <a:pt x="11948" y="1776"/>
                  </a:lnTo>
                  <a:lnTo>
                    <a:pt x="11972" y="1752"/>
                  </a:lnTo>
                  <a:lnTo>
                    <a:pt x="11997" y="1752"/>
                  </a:lnTo>
                  <a:lnTo>
                    <a:pt x="11997" y="1728"/>
                  </a:lnTo>
                  <a:lnTo>
                    <a:pt x="12021" y="1728"/>
                  </a:lnTo>
                  <a:lnTo>
                    <a:pt x="12143" y="1801"/>
                  </a:lnTo>
                  <a:lnTo>
                    <a:pt x="12094" y="1874"/>
                  </a:lnTo>
                  <a:lnTo>
                    <a:pt x="12094" y="1947"/>
                  </a:lnTo>
                  <a:lnTo>
                    <a:pt x="12094" y="1995"/>
                  </a:lnTo>
                  <a:lnTo>
                    <a:pt x="12143" y="2020"/>
                  </a:lnTo>
                  <a:lnTo>
                    <a:pt x="12167" y="2044"/>
                  </a:lnTo>
                  <a:lnTo>
                    <a:pt x="12216" y="2020"/>
                  </a:lnTo>
                  <a:lnTo>
                    <a:pt x="12240" y="1995"/>
                  </a:lnTo>
                  <a:lnTo>
                    <a:pt x="12313" y="1922"/>
                  </a:lnTo>
                  <a:lnTo>
                    <a:pt x="12337" y="1922"/>
                  </a:lnTo>
                  <a:lnTo>
                    <a:pt x="12532" y="2068"/>
                  </a:lnTo>
                  <a:lnTo>
                    <a:pt x="12483" y="2190"/>
                  </a:lnTo>
                  <a:lnTo>
                    <a:pt x="12483" y="2239"/>
                  </a:lnTo>
                  <a:lnTo>
                    <a:pt x="12508" y="2336"/>
                  </a:lnTo>
                  <a:lnTo>
                    <a:pt x="12532" y="2385"/>
                  </a:lnTo>
                  <a:lnTo>
                    <a:pt x="12556" y="2409"/>
                  </a:lnTo>
                  <a:lnTo>
                    <a:pt x="12581" y="2409"/>
                  </a:lnTo>
                  <a:lnTo>
                    <a:pt x="12629" y="2385"/>
                  </a:lnTo>
                  <a:lnTo>
                    <a:pt x="12678" y="2360"/>
                  </a:lnTo>
                  <a:lnTo>
                    <a:pt x="12751" y="2287"/>
                  </a:lnTo>
                  <a:lnTo>
                    <a:pt x="12775" y="2239"/>
                  </a:lnTo>
                  <a:lnTo>
                    <a:pt x="12970" y="2409"/>
                  </a:lnTo>
                  <a:lnTo>
                    <a:pt x="12873" y="2531"/>
                  </a:lnTo>
                  <a:lnTo>
                    <a:pt x="12848" y="2604"/>
                  </a:lnTo>
                  <a:lnTo>
                    <a:pt x="12824" y="2677"/>
                  </a:lnTo>
                  <a:lnTo>
                    <a:pt x="12824" y="2725"/>
                  </a:lnTo>
                  <a:lnTo>
                    <a:pt x="12873" y="2750"/>
                  </a:lnTo>
                  <a:lnTo>
                    <a:pt x="12921" y="2774"/>
                  </a:lnTo>
                  <a:lnTo>
                    <a:pt x="12946" y="2774"/>
                  </a:lnTo>
                  <a:lnTo>
                    <a:pt x="13067" y="2701"/>
                  </a:lnTo>
                  <a:lnTo>
                    <a:pt x="13189" y="2604"/>
                  </a:lnTo>
                  <a:lnTo>
                    <a:pt x="13311" y="2725"/>
                  </a:lnTo>
                  <a:lnTo>
                    <a:pt x="13384" y="2823"/>
                  </a:lnTo>
                  <a:lnTo>
                    <a:pt x="13262" y="3017"/>
                  </a:lnTo>
                  <a:lnTo>
                    <a:pt x="13213" y="3066"/>
                  </a:lnTo>
                  <a:lnTo>
                    <a:pt x="13189" y="3163"/>
                  </a:lnTo>
                  <a:lnTo>
                    <a:pt x="13165" y="3236"/>
                  </a:lnTo>
                  <a:lnTo>
                    <a:pt x="13189" y="3285"/>
                  </a:lnTo>
                  <a:lnTo>
                    <a:pt x="13238" y="3309"/>
                  </a:lnTo>
                  <a:lnTo>
                    <a:pt x="13335" y="3285"/>
                  </a:lnTo>
                  <a:lnTo>
                    <a:pt x="13408" y="3236"/>
                  </a:lnTo>
                  <a:lnTo>
                    <a:pt x="13554" y="3115"/>
                  </a:lnTo>
                  <a:lnTo>
                    <a:pt x="13578" y="3042"/>
                  </a:lnTo>
                  <a:lnTo>
                    <a:pt x="13773" y="3309"/>
                  </a:lnTo>
                  <a:lnTo>
                    <a:pt x="13676" y="3407"/>
                  </a:lnTo>
                  <a:lnTo>
                    <a:pt x="13554" y="3504"/>
                  </a:lnTo>
                  <a:lnTo>
                    <a:pt x="13505" y="3577"/>
                  </a:lnTo>
                  <a:lnTo>
                    <a:pt x="13481" y="3650"/>
                  </a:lnTo>
                  <a:lnTo>
                    <a:pt x="13481" y="3699"/>
                  </a:lnTo>
                  <a:lnTo>
                    <a:pt x="13505" y="3723"/>
                  </a:lnTo>
                  <a:lnTo>
                    <a:pt x="13603" y="3747"/>
                  </a:lnTo>
                  <a:lnTo>
                    <a:pt x="13700" y="3723"/>
                  </a:lnTo>
                  <a:lnTo>
                    <a:pt x="13773" y="3674"/>
                  </a:lnTo>
                  <a:lnTo>
                    <a:pt x="13870" y="3626"/>
                  </a:lnTo>
                  <a:lnTo>
                    <a:pt x="13968" y="3577"/>
                  </a:lnTo>
                  <a:lnTo>
                    <a:pt x="14162" y="3918"/>
                  </a:lnTo>
                  <a:lnTo>
                    <a:pt x="14065" y="3991"/>
                  </a:lnTo>
                  <a:lnTo>
                    <a:pt x="13870" y="4161"/>
                  </a:lnTo>
                  <a:lnTo>
                    <a:pt x="13773" y="4234"/>
                  </a:lnTo>
                  <a:lnTo>
                    <a:pt x="13700" y="4331"/>
                  </a:lnTo>
                  <a:lnTo>
                    <a:pt x="13700" y="4356"/>
                  </a:lnTo>
                  <a:lnTo>
                    <a:pt x="13724" y="4380"/>
                  </a:lnTo>
                  <a:lnTo>
                    <a:pt x="13846" y="4380"/>
                  </a:lnTo>
                  <a:lnTo>
                    <a:pt x="13943" y="4356"/>
                  </a:lnTo>
                  <a:lnTo>
                    <a:pt x="14065" y="4307"/>
                  </a:lnTo>
                  <a:lnTo>
                    <a:pt x="14162" y="4234"/>
                  </a:lnTo>
                  <a:lnTo>
                    <a:pt x="14284" y="4161"/>
                  </a:lnTo>
                  <a:lnTo>
                    <a:pt x="14503" y="4696"/>
                  </a:lnTo>
                  <a:lnTo>
                    <a:pt x="14332" y="4769"/>
                  </a:lnTo>
                  <a:lnTo>
                    <a:pt x="14211" y="4842"/>
                  </a:lnTo>
                  <a:lnTo>
                    <a:pt x="14065" y="4940"/>
                  </a:lnTo>
                  <a:lnTo>
                    <a:pt x="13968" y="5061"/>
                  </a:lnTo>
                  <a:lnTo>
                    <a:pt x="13919" y="5134"/>
                  </a:lnTo>
                  <a:lnTo>
                    <a:pt x="13895" y="5207"/>
                  </a:lnTo>
                  <a:lnTo>
                    <a:pt x="13895" y="5256"/>
                  </a:lnTo>
                  <a:lnTo>
                    <a:pt x="13919" y="5280"/>
                  </a:lnTo>
                  <a:lnTo>
                    <a:pt x="13968" y="5305"/>
                  </a:lnTo>
                  <a:lnTo>
                    <a:pt x="14016" y="5305"/>
                  </a:lnTo>
                  <a:lnTo>
                    <a:pt x="14114" y="5256"/>
                  </a:lnTo>
                  <a:lnTo>
                    <a:pt x="14235" y="5183"/>
                  </a:lnTo>
                  <a:lnTo>
                    <a:pt x="14551" y="5037"/>
                  </a:lnTo>
                  <a:lnTo>
                    <a:pt x="14600" y="5013"/>
                  </a:lnTo>
                  <a:lnTo>
                    <a:pt x="14770" y="5524"/>
                  </a:lnTo>
                  <a:lnTo>
                    <a:pt x="14430" y="5670"/>
                  </a:lnTo>
                  <a:lnTo>
                    <a:pt x="14162" y="5791"/>
                  </a:lnTo>
                  <a:lnTo>
                    <a:pt x="13919" y="5937"/>
                  </a:lnTo>
                  <a:lnTo>
                    <a:pt x="13919" y="5986"/>
                  </a:lnTo>
                  <a:lnTo>
                    <a:pt x="13943" y="6010"/>
                  </a:lnTo>
                  <a:lnTo>
                    <a:pt x="14089" y="6035"/>
                  </a:lnTo>
                  <a:lnTo>
                    <a:pt x="14235" y="6059"/>
                  </a:lnTo>
                  <a:lnTo>
                    <a:pt x="14381" y="6035"/>
                  </a:lnTo>
                  <a:lnTo>
                    <a:pt x="14527" y="6010"/>
                  </a:lnTo>
                  <a:lnTo>
                    <a:pt x="14843" y="5889"/>
                  </a:lnTo>
                  <a:lnTo>
                    <a:pt x="14965" y="6424"/>
                  </a:lnTo>
                  <a:lnTo>
                    <a:pt x="14795" y="6497"/>
                  </a:lnTo>
                  <a:lnTo>
                    <a:pt x="14405" y="6619"/>
                  </a:lnTo>
                  <a:lnTo>
                    <a:pt x="14041" y="6740"/>
                  </a:lnTo>
                  <a:lnTo>
                    <a:pt x="13992" y="6789"/>
                  </a:lnTo>
                  <a:lnTo>
                    <a:pt x="13992" y="6813"/>
                  </a:lnTo>
                  <a:lnTo>
                    <a:pt x="13992" y="6862"/>
                  </a:lnTo>
                  <a:lnTo>
                    <a:pt x="14041" y="6886"/>
                  </a:lnTo>
                  <a:lnTo>
                    <a:pt x="14235" y="6886"/>
                  </a:lnTo>
                  <a:lnTo>
                    <a:pt x="14430" y="6862"/>
                  </a:lnTo>
                  <a:lnTo>
                    <a:pt x="14795" y="6813"/>
                  </a:lnTo>
                  <a:lnTo>
                    <a:pt x="15038" y="6740"/>
                  </a:lnTo>
                  <a:lnTo>
                    <a:pt x="15111" y="7178"/>
                  </a:lnTo>
                  <a:lnTo>
                    <a:pt x="14843" y="7227"/>
                  </a:lnTo>
                  <a:lnTo>
                    <a:pt x="14430" y="7349"/>
                  </a:lnTo>
                  <a:lnTo>
                    <a:pt x="14235" y="7422"/>
                  </a:lnTo>
                  <a:lnTo>
                    <a:pt x="14065" y="7543"/>
                  </a:lnTo>
                  <a:lnTo>
                    <a:pt x="14041" y="7592"/>
                  </a:lnTo>
                  <a:lnTo>
                    <a:pt x="14041" y="7665"/>
                  </a:lnTo>
                  <a:lnTo>
                    <a:pt x="14089" y="7714"/>
                  </a:lnTo>
                  <a:lnTo>
                    <a:pt x="14138" y="7738"/>
                  </a:lnTo>
                  <a:lnTo>
                    <a:pt x="14357" y="7714"/>
                  </a:lnTo>
                  <a:lnTo>
                    <a:pt x="14551" y="7665"/>
                  </a:lnTo>
                  <a:lnTo>
                    <a:pt x="14941" y="7568"/>
                  </a:lnTo>
                  <a:lnTo>
                    <a:pt x="15135" y="7519"/>
                  </a:lnTo>
                  <a:lnTo>
                    <a:pt x="15184" y="7981"/>
                  </a:lnTo>
                  <a:lnTo>
                    <a:pt x="14868" y="8030"/>
                  </a:lnTo>
                  <a:lnTo>
                    <a:pt x="14624" y="8054"/>
                  </a:lnTo>
                  <a:lnTo>
                    <a:pt x="14381" y="8079"/>
                  </a:lnTo>
                  <a:lnTo>
                    <a:pt x="14235" y="8103"/>
                  </a:lnTo>
                  <a:lnTo>
                    <a:pt x="14138" y="8152"/>
                  </a:lnTo>
                  <a:lnTo>
                    <a:pt x="14016" y="8200"/>
                  </a:lnTo>
                  <a:lnTo>
                    <a:pt x="13943" y="8298"/>
                  </a:lnTo>
                  <a:lnTo>
                    <a:pt x="13919" y="8322"/>
                  </a:lnTo>
                  <a:lnTo>
                    <a:pt x="13919" y="8346"/>
                  </a:lnTo>
                  <a:lnTo>
                    <a:pt x="13943" y="8395"/>
                  </a:lnTo>
                  <a:lnTo>
                    <a:pt x="13968" y="8395"/>
                  </a:lnTo>
                  <a:lnTo>
                    <a:pt x="14089" y="8419"/>
                  </a:lnTo>
                  <a:lnTo>
                    <a:pt x="14211" y="8444"/>
                  </a:lnTo>
                  <a:lnTo>
                    <a:pt x="14478" y="8444"/>
                  </a:lnTo>
                  <a:lnTo>
                    <a:pt x="14989" y="8395"/>
                  </a:lnTo>
                  <a:lnTo>
                    <a:pt x="15208" y="8395"/>
                  </a:lnTo>
                  <a:lnTo>
                    <a:pt x="15208" y="8857"/>
                  </a:lnTo>
                  <a:lnTo>
                    <a:pt x="14722" y="8882"/>
                  </a:lnTo>
                  <a:lnTo>
                    <a:pt x="14503" y="8882"/>
                  </a:lnTo>
                  <a:lnTo>
                    <a:pt x="14284" y="8906"/>
                  </a:lnTo>
                  <a:lnTo>
                    <a:pt x="14065" y="8955"/>
                  </a:lnTo>
                  <a:lnTo>
                    <a:pt x="13968" y="8979"/>
                  </a:lnTo>
                  <a:lnTo>
                    <a:pt x="13870" y="9028"/>
                  </a:lnTo>
                  <a:lnTo>
                    <a:pt x="13870" y="9052"/>
                  </a:lnTo>
                  <a:lnTo>
                    <a:pt x="13870" y="9076"/>
                  </a:lnTo>
                  <a:lnTo>
                    <a:pt x="13968" y="9125"/>
                  </a:lnTo>
                  <a:lnTo>
                    <a:pt x="14065" y="9174"/>
                  </a:lnTo>
                  <a:lnTo>
                    <a:pt x="14284" y="9222"/>
                  </a:lnTo>
                  <a:lnTo>
                    <a:pt x="14722" y="9222"/>
                  </a:lnTo>
                  <a:lnTo>
                    <a:pt x="14941" y="9247"/>
                  </a:lnTo>
                  <a:lnTo>
                    <a:pt x="15184" y="9247"/>
                  </a:lnTo>
                  <a:lnTo>
                    <a:pt x="15160" y="9465"/>
                  </a:lnTo>
                  <a:lnTo>
                    <a:pt x="14965" y="9514"/>
                  </a:lnTo>
                  <a:lnTo>
                    <a:pt x="14722" y="9563"/>
                  </a:lnTo>
                  <a:lnTo>
                    <a:pt x="14503" y="9660"/>
                  </a:lnTo>
                  <a:lnTo>
                    <a:pt x="14260" y="9757"/>
                  </a:lnTo>
                  <a:lnTo>
                    <a:pt x="14041" y="9879"/>
                  </a:lnTo>
                  <a:lnTo>
                    <a:pt x="14016" y="9903"/>
                  </a:lnTo>
                  <a:lnTo>
                    <a:pt x="14016" y="9952"/>
                  </a:lnTo>
                  <a:lnTo>
                    <a:pt x="14041" y="9976"/>
                  </a:lnTo>
                  <a:lnTo>
                    <a:pt x="14089" y="9976"/>
                  </a:lnTo>
                  <a:lnTo>
                    <a:pt x="14308" y="10001"/>
                  </a:lnTo>
                  <a:lnTo>
                    <a:pt x="14527" y="9976"/>
                  </a:lnTo>
                  <a:lnTo>
                    <a:pt x="14965" y="9903"/>
                  </a:lnTo>
                  <a:lnTo>
                    <a:pt x="15087" y="9879"/>
                  </a:lnTo>
                  <a:lnTo>
                    <a:pt x="14989" y="10390"/>
                  </a:lnTo>
                  <a:lnTo>
                    <a:pt x="14527" y="10463"/>
                  </a:lnTo>
                  <a:lnTo>
                    <a:pt x="14357" y="10487"/>
                  </a:lnTo>
                  <a:lnTo>
                    <a:pt x="14162" y="10512"/>
                  </a:lnTo>
                  <a:lnTo>
                    <a:pt x="13992" y="10560"/>
                  </a:lnTo>
                  <a:lnTo>
                    <a:pt x="13919" y="10609"/>
                  </a:lnTo>
                  <a:lnTo>
                    <a:pt x="13870" y="10682"/>
                  </a:lnTo>
                  <a:lnTo>
                    <a:pt x="13846" y="10731"/>
                  </a:lnTo>
                  <a:lnTo>
                    <a:pt x="13846" y="10804"/>
                  </a:lnTo>
                  <a:lnTo>
                    <a:pt x="13870" y="10852"/>
                  </a:lnTo>
                  <a:lnTo>
                    <a:pt x="13919" y="10901"/>
                  </a:lnTo>
                  <a:lnTo>
                    <a:pt x="13992" y="10925"/>
                  </a:lnTo>
                  <a:lnTo>
                    <a:pt x="14065" y="10950"/>
                  </a:lnTo>
                  <a:lnTo>
                    <a:pt x="14235" y="10950"/>
                  </a:lnTo>
                  <a:lnTo>
                    <a:pt x="14600" y="10901"/>
                  </a:lnTo>
                  <a:lnTo>
                    <a:pt x="14819" y="10877"/>
                  </a:lnTo>
                  <a:lnTo>
                    <a:pt x="14819" y="10877"/>
                  </a:lnTo>
                  <a:lnTo>
                    <a:pt x="14624" y="11339"/>
                  </a:lnTo>
                  <a:lnTo>
                    <a:pt x="14478" y="11339"/>
                  </a:lnTo>
                  <a:lnTo>
                    <a:pt x="14308" y="11315"/>
                  </a:lnTo>
                  <a:lnTo>
                    <a:pt x="14114" y="11339"/>
                  </a:lnTo>
                  <a:lnTo>
                    <a:pt x="13919" y="11363"/>
                  </a:lnTo>
                  <a:lnTo>
                    <a:pt x="13749" y="11436"/>
                  </a:lnTo>
                  <a:lnTo>
                    <a:pt x="13724" y="11461"/>
                  </a:lnTo>
                  <a:lnTo>
                    <a:pt x="13749" y="11485"/>
                  </a:lnTo>
                  <a:lnTo>
                    <a:pt x="13919" y="11558"/>
                  </a:lnTo>
                  <a:lnTo>
                    <a:pt x="14089" y="11607"/>
                  </a:lnTo>
                  <a:lnTo>
                    <a:pt x="14430" y="11655"/>
                  </a:lnTo>
                  <a:lnTo>
                    <a:pt x="14454" y="11655"/>
                  </a:lnTo>
                  <a:lnTo>
                    <a:pt x="14211" y="12069"/>
                  </a:lnTo>
                  <a:lnTo>
                    <a:pt x="13968" y="12069"/>
                  </a:lnTo>
                  <a:lnTo>
                    <a:pt x="13724" y="12093"/>
                  </a:lnTo>
                  <a:lnTo>
                    <a:pt x="13603" y="12069"/>
                  </a:lnTo>
                  <a:lnTo>
                    <a:pt x="13481" y="12045"/>
                  </a:lnTo>
                  <a:lnTo>
                    <a:pt x="13335" y="12020"/>
                  </a:lnTo>
                  <a:lnTo>
                    <a:pt x="13213" y="12020"/>
                  </a:lnTo>
                  <a:lnTo>
                    <a:pt x="13189" y="12045"/>
                  </a:lnTo>
                  <a:lnTo>
                    <a:pt x="13189" y="12069"/>
                  </a:lnTo>
                  <a:lnTo>
                    <a:pt x="13189" y="12166"/>
                  </a:lnTo>
                  <a:lnTo>
                    <a:pt x="13238" y="12239"/>
                  </a:lnTo>
                  <a:lnTo>
                    <a:pt x="13311" y="12312"/>
                  </a:lnTo>
                  <a:lnTo>
                    <a:pt x="13408" y="12361"/>
                  </a:lnTo>
                  <a:lnTo>
                    <a:pt x="13530" y="12385"/>
                  </a:lnTo>
                  <a:lnTo>
                    <a:pt x="13651" y="12410"/>
                  </a:lnTo>
                  <a:lnTo>
                    <a:pt x="13943" y="12434"/>
                  </a:lnTo>
                  <a:lnTo>
                    <a:pt x="13603" y="12823"/>
                  </a:lnTo>
                  <a:lnTo>
                    <a:pt x="13067" y="12726"/>
                  </a:lnTo>
                  <a:lnTo>
                    <a:pt x="12848" y="12677"/>
                  </a:lnTo>
                  <a:lnTo>
                    <a:pt x="12727" y="12677"/>
                  </a:lnTo>
                  <a:lnTo>
                    <a:pt x="12629" y="12702"/>
                  </a:lnTo>
                  <a:lnTo>
                    <a:pt x="12605" y="12726"/>
                  </a:lnTo>
                  <a:lnTo>
                    <a:pt x="12605" y="12775"/>
                  </a:lnTo>
                  <a:lnTo>
                    <a:pt x="12629" y="12848"/>
                  </a:lnTo>
                  <a:lnTo>
                    <a:pt x="12678" y="12921"/>
                  </a:lnTo>
                  <a:lnTo>
                    <a:pt x="12751" y="12969"/>
                  </a:lnTo>
                  <a:lnTo>
                    <a:pt x="12824" y="13018"/>
                  </a:lnTo>
                  <a:lnTo>
                    <a:pt x="13043" y="13115"/>
                  </a:lnTo>
                  <a:lnTo>
                    <a:pt x="13262" y="13164"/>
                  </a:lnTo>
                  <a:lnTo>
                    <a:pt x="13116" y="13286"/>
                  </a:lnTo>
                  <a:lnTo>
                    <a:pt x="13067" y="13286"/>
                  </a:lnTo>
                  <a:lnTo>
                    <a:pt x="12605" y="13261"/>
                  </a:lnTo>
                  <a:lnTo>
                    <a:pt x="12362" y="13213"/>
                  </a:lnTo>
                  <a:lnTo>
                    <a:pt x="12240" y="13188"/>
                  </a:lnTo>
                  <a:lnTo>
                    <a:pt x="12094" y="13188"/>
                  </a:lnTo>
                  <a:lnTo>
                    <a:pt x="12021" y="13213"/>
                  </a:lnTo>
                  <a:lnTo>
                    <a:pt x="11997" y="13261"/>
                  </a:lnTo>
                  <a:lnTo>
                    <a:pt x="11972" y="13334"/>
                  </a:lnTo>
                  <a:lnTo>
                    <a:pt x="12021" y="13383"/>
                  </a:lnTo>
                  <a:lnTo>
                    <a:pt x="12143" y="13505"/>
                  </a:lnTo>
                  <a:lnTo>
                    <a:pt x="12289" y="13578"/>
                  </a:lnTo>
                  <a:lnTo>
                    <a:pt x="12483" y="13626"/>
                  </a:lnTo>
                  <a:lnTo>
                    <a:pt x="12654" y="13651"/>
                  </a:lnTo>
                  <a:lnTo>
                    <a:pt x="12240" y="13943"/>
                  </a:lnTo>
                  <a:lnTo>
                    <a:pt x="12143" y="13918"/>
                  </a:lnTo>
                  <a:lnTo>
                    <a:pt x="11680" y="13821"/>
                  </a:lnTo>
                  <a:lnTo>
                    <a:pt x="11461" y="13772"/>
                  </a:lnTo>
                  <a:lnTo>
                    <a:pt x="11267" y="13724"/>
                  </a:lnTo>
                  <a:lnTo>
                    <a:pt x="11218" y="13748"/>
                  </a:lnTo>
                  <a:lnTo>
                    <a:pt x="11218" y="13821"/>
                  </a:lnTo>
                  <a:lnTo>
                    <a:pt x="11242" y="13894"/>
                  </a:lnTo>
                  <a:lnTo>
                    <a:pt x="11315" y="13967"/>
                  </a:lnTo>
                  <a:lnTo>
                    <a:pt x="11437" y="14064"/>
                  </a:lnTo>
                  <a:lnTo>
                    <a:pt x="11607" y="14137"/>
                  </a:lnTo>
                  <a:lnTo>
                    <a:pt x="11802" y="14210"/>
                  </a:lnTo>
                  <a:lnTo>
                    <a:pt x="11437" y="14381"/>
                  </a:lnTo>
                  <a:lnTo>
                    <a:pt x="11388" y="14332"/>
                  </a:lnTo>
                  <a:lnTo>
                    <a:pt x="11315" y="14308"/>
                  </a:lnTo>
                  <a:lnTo>
                    <a:pt x="11194" y="14259"/>
                  </a:lnTo>
                  <a:lnTo>
                    <a:pt x="10902" y="14235"/>
                  </a:lnTo>
                  <a:lnTo>
                    <a:pt x="10634" y="14210"/>
                  </a:lnTo>
                  <a:lnTo>
                    <a:pt x="10512" y="14210"/>
                  </a:lnTo>
                  <a:lnTo>
                    <a:pt x="10391" y="14235"/>
                  </a:lnTo>
                  <a:lnTo>
                    <a:pt x="10366" y="14235"/>
                  </a:lnTo>
                  <a:lnTo>
                    <a:pt x="10366" y="14283"/>
                  </a:lnTo>
                  <a:lnTo>
                    <a:pt x="10366" y="14332"/>
                  </a:lnTo>
                  <a:lnTo>
                    <a:pt x="10391" y="14381"/>
                  </a:lnTo>
                  <a:lnTo>
                    <a:pt x="10488" y="14478"/>
                  </a:lnTo>
                  <a:lnTo>
                    <a:pt x="10610" y="14551"/>
                  </a:lnTo>
                  <a:lnTo>
                    <a:pt x="10731" y="14575"/>
                  </a:lnTo>
                  <a:lnTo>
                    <a:pt x="10877" y="14624"/>
                  </a:lnTo>
                  <a:lnTo>
                    <a:pt x="10512" y="14746"/>
                  </a:lnTo>
                  <a:lnTo>
                    <a:pt x="10318" y="14673"/>
                  </a:lnTo>
                  <a:lnTo>
                    <a:pt x="10123" y="14624"/>
                  </a:lnTo>
                  <a:lnTo>
                    <a:pt x="9904" y="14600"/>
                  </a:lnTo>
                  <a:lnTo>
                    <a:pt x="9807" y="14600"/>
                  </a:lnTo>
                  <a:lnTo>
                    <a:pt x="9709" y="14648"/>
                  </a:lnTo>
                  <a:lnTo>
                    <a:pt x="9661" y="14673"/>
                  </a:lnTo>
                  <a:lnTo>
                    <a:pt x="9685" y="14721"/>
                  </a:lnTo>
                  <a:lnTo>
                    <a:pt x="9734" y="14794"/>
                  </a:lnTo>
                  <a:lnTo>
                    <a:pt x="9807" y="14843"/>
                  </a:lnTo>
                  <a:lnTo>
                    <a:pt x="9928" y="14916"/>
                  </a:lnTo>
                  <a:lnTo>
                    <a:pt x="9612" y="14989"/>
                  </a:lnTo>
                  <a:lnTo>
                    <a:pt x="9588" y="14940"/>
                  </a:lnTo>
                  <a:lnTo>
                    <a:pt x="9539" y="14916"/>
                  </a:lnTo>
                  <a:lnTo>
                    <a:pt x="9417" y="14867"/>
                  </a:lnTo>
                  <a:lnTo>
                    <a:pt x="9223" y="14843"/>
                  </a:lnTo>
                  <a:lnTo>
                    <a:pt x="9150" y="14843"/>
                  </a:lnTo>
                  <a:lnTo>
                    <a:pt x="9052" y="14867"/>
                  </a:lnTo>
                  <a:lnTo>
                    <a:pt x="9004" y="14916"/>
                  </a:lnTo>
                  <a:lnTo>
                    <a:pt x="8979" y="14965"/>
                  </a:lnTo>
                  <a:lnTo>
                    <a:pt x="8979" y="15013"/>
                  </a:lnTo>
                  <a:lnTo>
                    <a:pt x="9004" y="15062"/>
                  </a:lnTo>
                  <a:lnTo>
                    <a:pt x="9004" y="15086"/>
                  </a:lnTo>
                  <a:lnTo>
                    <a:pt x="8663" y="15135"/>
                  </a:lnTo>
                  <a:lnTo>
                    <a:pt x="8298" y="15159"/>
                  </a:lnTo>
                  <a:lnTo>
                    <a:pt x="7227" y="15159"/>
                  </a:lnTo>
                  <a:lnTo>
                    <a:pt x="6862" y="15111"/>
                  </a:lnTo>
                  <a:lnTo>
                    <a:pt x="6497" y="15062"/>
                  </a:lnTo>
                  <a:lnTo>
                    <a:pt x="6157" y="14989"/>
                  </a:lnTo>
                  <a:lnTo>
                    <a:pt x="5816" y="14916"/>
                  </a:lnTo>
                  <a:lnTo>
                    <a:pt x="5451" y="14819"/>
                  </a:lnTo>
                  <a:lnTo>
                    <a:pt x="5135" y="14697"/>
                  </a:lnTo>
                  <a:lnTo>
                    <a:pt x="4794" y="14575"/>
                  </a:lnTo>
                  <a:lnTo>
                    <a:pt x="4478" y="14405"/>
                  </a:lnTo>
                  <a:lnTo>
                    <a:pt x="4162" y="14259"/>
                  </a:lnTo>
                  <a:lnTo>
                    <a:pt x="3845" y="14064"/>
                  </a:lnTo>
                  <a:lnTo>
                    <a:pt x="3553" y="13870"/>
                  </a:lnTo>
                  <a:lnTo>
                    <a:pt x="3286" y="13675"/>
                  </a:lnTo>
                  <a:lnTo>
                    <a:pt x="3018" y="13456"/>
                  </a:lnTo>
                  <a:lnTo>
                    <a:pt x="2775" y="13237"/>
                  </a:lnTo>
                  <a:lnTo>
                    <a:pt x="2531" y="12994"/>
                  </a:lnTo>
                  <a:lnTo>
                    <a:pt x="2312" y="12775"/>
                  </a:lnTo>
                  <a:lnTo>
                    <a:pt x="2118" y="12507"/>
                  </a:lnTo>
                  <a:lnTo>
                    <a:pt x="1899" y="12239"/>
                  </a:lnTo>
                  <a:lnTo>
                    <a:pt x="1728" y="11972"/>
                  </a:lnTo>
                  <a:lnTo>
                    <a:pt x="1558" y="11704"/>
                  </a:lnTo>
                  <a:lnTo>
                    <a:pt x="1412" y="11412"/>
                  </a:lnTo>
                  <a:lnTo>
                    <a:pt x="1266" y="11120"/>
                  </a:lnTo>
                  <a:lnTo>
                    <a:pt x="1144" y="10828"/>
                  </a:lnTo>
                  <a:lnTo>
                    <a:pt x="1047" y="10512"/>
                  </a:lnTo>
                  <a:lnTo>
                    <a:pt x="950" y="10195"/>
                  </a:lnTo>
                  <a:lnTo>
                    <a:pt x="877" y="9879"/>
                  </a:lnTo>
                  <a:lnTo>
                    <a:pt x="828" y="9538"/>
                  </a:lnTo>
                  <a:lnTo>
                    <a:pt x="779" y="9003"/>
                  </a:lnTo>
                  <a:lnTo>
                    <a:pt x="755" y="8468"/>
                  </a:lnTo>
                  <a:lnTo>
                    <a:pt x="755" y="7933"/>
                  </a:lnTo>
                  <a:lnTo>
                    <a:pt x="779" y="7397"/>
                  </a:lnTo>
                  <a:lnTo>
                    <a:pt x="852" y="6862"/>
                  </a:lnTo>
                  <a:lnTo>
                    <a:pt x="950" y="6351"/>
                  </a:lnTo>
                  <a:lnTo>
                    <a:pt x="1096" y="5840"/>
                  </a:lnTo>
                  <a:lnTo>
                    <a:pt x="1266" y="5353"/>
                  </a:lnTo>
                  <a:lnTo>
                    <a:pt x="1388" y="5061"/>
                  </a:lnTo>
                  <a:lnTo>
                    <a:pt x="1558" y="4745"/>
                  </a:lnTo>
                  <a:lnTo>
                    <a:pt x="1753" y="4404"/>
                  </a:lnTo>
                  <a:lnTo>
                    <a:pt x="1996" y="4064"/>
                  </a:lnTo>
                  <a:lnTo>
                    <a:pt x="2264" y="3699"/>
                  </a:lnTo>
                  <a:lnTo>
                    <a:pt x="2556" y="3334"/>
                  </a:lnTo>
                  <a:lnTo>
                    <a:pt x="2896" y="2944"/>
                  </a:lnTo>
                  <a:lnTo>
                    <a:pt x="3261" y="2604"/>
                  </a:lnTo>
                  <a:lnTo>
                    <a:pt x="3651" y="2263"/>
                  </a:lnTo>
                  <a:lnTo>
                    <a:pt x="4089" y="1922"/>
                  </a:lnTo>
                  <a:lnTo>
                    <a:pt x="4527" y="1630"/>
                  </a:lnTo>
                  <a:lnTo>
                    <a:pt x="5013" y="1363"/>
                  </a:lnTo>
                  <a:lnTo>
                    <a:pt x="5524" y="1144"/>
                  </a:lnTo>
                  <a:lnTo>
                    <a:pt x="6035" y="974"/>
                  </a:lnTo>
                  <a:lnTo>
                    <a:pt x="6327" y="925"/>
                  </a:lnTo>
                  <a:lnTo>
                    <a:pt x="6595" y="876"/>
                  </a:lnTo>
                  <a:lnTo>
                    <a:pt x="6887" y="828"/>
                  </a:lnTo>
                  <a:lnTo>
                    <a:pt x="7179" y="803"/>
                  </a:lnTo>
                  <a:lnTo>
                    <a:pt x="7544" y="779"/>
                  </a:lnTo>
                  <a:lnTo>
                    <a:pt x="7933" y="730"/>
                  </a:lnTo>
                  <a:lnTo>
                    <a:pt x="8322" y="682"/>
                  </a:lnTo>
                  <a:close/>
                  <a:moveTo>
                    <a:pt x="8152" y="0"/>
                  </a:moveTo>
                  <a:lnTo>
                    <a:pt x="7763" y="25"/>
                  </a:lnTo>
                  <a:lnTo>
                    <a:pt x="7373" y="73"/>
                  </a:lnTo>
                  <a:lnTo>
                    <a:pt x="7081" y="49"/>
                  </a:lnTo>
                  <a:lnTo>
                    <a:pt x="6789" y="49"/>
                  </a:lnTo>
                  <a:lnTo>
                    <a:pt x="6473" y="73"/>
                  </a:lnTo>
                  <a:lnTo>
                    <a:pt x="6157" y="146"/>
                  </a:lnTo>
                  <a:lnTo>
                    <a:pt x="5841" y="219"/>
                  </a:lnTo>
                  <a:lnTo>
                    <a:pt x="5549" y="317"/>
                  </a:lnTo>
                  <a:lnTo>
                    <a:pt x="5232" y="438"/>
                  </a:lnTo>
                  <a:lnTo>
                    <a:pt x="4916" y="560"/>
                  </a:lnTo>
                  <a:lnTo>
                    <a:pt x="4332" y="876"/>
                  </a:lnTo>
                  <a:lnTo>
                    <a:pt x="3748" y="1217"/>
                  </a:lnTo>
                  <a:lnTo>
                    <a:pt x="3237" y="1606"/>
                  </a:lnTo>
                  <a:lnTo>
                    <a:pt x="2775" y="1995"/>
                  </a:lnTo>
                  <a:lnTo>
                    <a:pt x="2507" y="2239"/>
                  </a:lnTo>
                  <a:lnTo>
                    <a:pt x="2264" y="2482"/>
                  </a:lnTo>
                  <a:lnTo>
                    <a:pt x="2045" y="2725"/>
                  </a:lnTo>
                  <a:lnTo>
                    <a:pt x="1826" y="2993"/>
                  </a:lnTo>
                  <a:lnTo>
                    <a:pt x="1631" y="3261"/>
                  </a:lnTo>
                  <a:lnTo>
                    <a:pt x="1461" y="3528"/>
                  </a:lnTo>
                  <a:lnTo>
                    <a:pt x="1120" y="4088"/>
                  </a:lnTo>
                  <a:lnTo>
                    <a:pt x="852" y="4696"/>
                  </a:lnTo>
                  <a:lnTo>
                    <a:pt x="609" y="5305"/>
                  </a:lnTo>
                  <a:lnTo>
                    <a:pt x="414" y="5962"/>
                  </a:lnTo>
                  <a:lnTo>
                    <a:pt x="220" y="6643"/>
                  </a:lnTo>
                  <a:lnTo>
                    <a:pt x="122" y="7008"/>
                  </a:lnTo>
                  <a:lnTo>
                    <a:pt x="74" y="7373"/>
                  </a:lnTo>
                  <a:lnTo>
                    <a:pt x="25" y="7738"/>
                  </a:lnTo>
                  <a:lnTo>
                    <a:pt x="1" y="8103"/>
                  </a:lnTo>
                  <a:lnTo>
                    <a:pt x="1" y="8468"/>
                  </a:lnTo>
                  <a:lnTo>
                    <a:pt x="25" y="8809"/>
                  </a:lnTo>
                  <a:lnTo>
                    <a:pt x="49" y="9174"/>
                  </a:lnTo>
                  <a:lnTo>
                    <a:pt x="98" y="9514"/>
                  </a:lnTo>
                  <a:lnTo>
                    <a:pt x="195" y="9879"/>
                  </a:lnTo>
                  <a:lnTo>
                    <a:pt x="268" y="10220"/>
                  </a:lnTo>
                  <a:lnTo>
                    <a:pt x="390" y="10560"/>
                  </a:lnTo>
                  <a:lnTo>
                    <a:pt x="512" y="10901"/>
                  </a:lnTo>
                  <a:lnTo>
                    <a:pt x="658" y="11242"/>
                  </a:lnTo>
                  <a:lnTo>
                    <a:pt x="804" y="11582"/>
                  </a:lnTo>
                  <a:lnTo>
                    <a:pt x="1169" y="12264"/>
                  </a:lnTo>
                  <a:lnTo>
                    <a:pt x="1388" y="12629"/>
                  </a:lnTo>
                  <a:lnTo>
                    <a:pt x="1631" y="12994"/>
                  </a:lnTo>
                  <a:lnTo>
                    <a:pt x="1899" y="13334"/>
                  </a:lnTo>
                  <a:lnTo>
                    <a:pt x="2166" y="13651"/>
                  </a:lnTo>
                  <a:lnTo>
                    <a:pt x="2434" y="13943"/>
                  </a:lnTo>
                  <a:lnTo>
                    <a:pt x="2750" y="14235"/>
                  </a:lnTo>
                  <a:lnTo>
                    <a:pt x="3042" y="14502"/>
                  </a:lnTo>
                  <a:lnTo>
                    <a:pt x="3383" y="14746"/>
                  </a:lnTo>
                  <a:lnTo>
                    <a:pt x="3699" y="14965"/>
                  </a:lnTo>
                  <a:lnTo>
                    <a:pt x="4064" y="15159"/>
                  </a:lnTo>
                  <a:lnTo>
                    <a:pt x="4429" y="15354"/>
                  </a:lnTo>
                  <a:lnTo>
                    <a:pt x="4794" y="15500"/>
                  </a:lnTo>
                  <a:lnTo>
                    <a:pt x="5184" y="15622"/>
                  </a:lnTo>
                  <a:lnTo>
                    <a:pt x="5597" y="15743"/>
                  </a:lnTo>
                  <a:lnTo>
                    <a:pt x="6011" y="15816"/>
                  </a:lnTo>
                  <a:lnTo>
                    <a:pt x="6424" y="15889"/>
                  </a:lnTo>
                  <a:lnTo>
                    <a:pt x="6862" y="15914"/>
                  </a:lnTo>
                  <a:lnTo>
                    <a:pt x="7300" y="15938"/>
                  </a:lnTo>
                  <a:lnTo>
                    <a:pt x="7738" y="15938"/>
                  </a:lnTo>
                  <a:lnTo>
                    <a:pt x="8152" y="15914"/>
                  </a:lnTo>
                  <a:lnTo>
                    <a:pt x="8590" y="15889"/>
                  </a:lnTo>
                  <a:lnTo>
                    <a:pt x="9004" y="15841"/>
                  </a:lnTo>
                  <a:lnTo>
                    <a:pt x="9442" y="15768"/>
                  </a:lnTo>
                  <a:lnTo>
                    <a:pt x="9855" y="15670"/>
                  </a:lnTo>
                  <a:lnTo>
                    <a:pt x="10245" y="15573"/>
                  </a:lnTo>
                  <a:lnTo>
                    <a:pt x="10658" y="15451"/>
                  </a:lnTo>
                  <a:lnTo>
                    <a:pt x="11048" y="15305"/>
                  </a:lnTo>
                  <a:lnTo>
                    <a:pt x="11461" y="15135"/>
                  </a:lnTo>
                  <a:lnTo>
                    <a:pt x="11826" y="14940"/>
                  </a:lnTo>
                  <a:lnTo>
                    <a:pt x="12216" y="14721"/>
                  </a:lnTo>
                  <a:lnTo>
                    <a:pt x="12581" y="14478"/>
                  </a:lnTo>
                  <a:lnTo>
                    <a:pt x="12921" y="14235"/>
                  </a:lnTo>
                  <a:lnTo>
                    <a:pt x="13286" y="13943"/>
                  </a:lnTo>
                  <a:lnTo>
                    <a:pt x="13603" y="13651"/>
                  </a:lnTo>
                  <a:lnTo>
                    <a:pt x="13895" y="13334"/>
                  </a:lnTo>
                  <a:lnTo>
                    <a:pt x="14187" y="13018"/>
                  </a:lnTo>
                  <a:lnTo>
                    <a:pt x="14454" y="12702"/>
                  </a:lnTo>
                  <a:lnTo>
                    <a:pt x="14697" y="12361"/>
                  </a:lnTo>
                  <a:lnTo>
                    <a:pt x="14916" y="11996"/>
                  </a:lnTo>
                  <a:lnTo>
                    <a:pt x="15111" y="11631"/>
                  </a:lnTo>
                  <a:lnTo>
                    <a:pt x="15135" y="11631"/>
                  </a:lnTo>
                  <a:lnTo>
                    <a:pt x="15160" y="11582"/>
                  </a:lnTo>
                  <a:lnTo>
                    <a:pt x="15160" y="11534"/>
                  </a:lnTo>
                  <a:lnTo>
                    <a:pt x="15330" y="11096"/>
                  </a:lnTo>
                  <a:lnTo>
                    <a:pt x="15500" y="10658"/>
                  </a:lnTo>
                  <a:lnTo>
                    <a:pt x="15622" y="10195"/>
                  </a:lnTo>
                  <a:lnTo>
                    <a:pt x="15719" y="9733"/>
                  </a:lnTo>
                  <a:lnTo>
                    <a:pt x="15744" y="9709"/>
                  </a:lnTo>
                  <a:lnTo>
                    <a:pt x="15768" y="9684"/>
                  </a:lnTo>
                  <a:lnTo>
                    <a:pt x="15792" y="9636"/>
                  </a:lnTo>
                  <a:lnTo>
                    <a:pt x="15768" y="9611"/>
                  </a:lnTo>
                  <a:lnTo>
                    <a:pt x="15744" y="9563"/>
                  </a:lnTo>
                  <a:lnTo>
                    <a:pt x="15792" y="9174"/>
                  </a:lnTo>
                  <a:lnTo>
                    <a:pt x="15841" y="8760"/>
                  </a:lnTo>
                  <a:lnTo>
                    <a:pt x="15841" y="8371"/>
                  </a:lnTo>
                  <a:lnTo>
                    <a:pt x="15817" y="7957"/>
                  </a:lnTo>
                  <a:lnTo>
                    <a:pt x="15744" y="7105"/>
                  </a:lnTo>
                  <a:lnTo>
                    <a:pt x="15671" y="6667"/>
                  </a:lnTo>
                  <a:lnTo>
                    <a:pt x="15598" y="6254"/>
                  </a:lnTo>
                  <a:lnTo>
                    <a:pt x="15525" y="5840"/>
                  </a:lnTo>
                  <a:lnTo>
                    <a:pt x="15403" y="5426"/>
                  </a:lnTo>
                  <a:lnTo>
                    <a:pt x="15281" y="5013"/>
                  </a:lnTo>
                  <a:lnTo>
                    <a:pt x="15160" y="4623"/>
                  </a:lnTo>
                  <a:lnTo>
                    <a:pt x="14989" y="4234"/>
                  </a:lnTo>
                  <a:lnTo>
                    <a:pt x="14819" y="3845"/>
                  </a:lnTo>
                  <a:lnTo>
                    <a:pt x="14624" y="3480"/>
                  </a:lnTo>
                  <a:lnTo>
                    <a:pt x="14405" y="3115"/>
                  </a:lnTo>
                  <a:lnTo>
                    <a:pt x="14162" y="2774"/>
                  </a:lnTo>
                  <a:lnTo>
                    <a:pt x="13895" y="2458"/>
                  </a:lnTo>
                  <a:lnTo>
                    <a:pt x="13603" y="2141"/>
                  </a:lnTo>
                  <a:lnTo>
                    <a:pt x="13286" y="1849"/>
                  </a:lnTo>
                  <a:lnTo>
                    <a:pt x="12970" y="1582"/>
                  </a:lnTo>
                  <a:lnTo>
                    <a:pt x="12654" y="1363"/>
                  </a:lnTo>
                  <a:lnTo>
                    <a:pt x="12313" y="1144"/>
                  </a:lnTo>
                  <a:lnTo>
                    <a:pt x="11948" y="949"/>
                  </a:lnTo>
                  <a:lnTo>
                    <a:pt x="11607" y="779"/>
                  </a:lnTo>
                  <a:lnTo>
                    <a:pt x="11218" y="609"/>
                  </a:lnTo>
                  <a:lnTo>
                    <a:pt x="10853" y="487"/>
                  </a:lnTo>
                  <a:lnTo>
                    <a:pt x="10464" y="365"/>
                  </a:lnTo>
                  <a:lnTo>
                    <a:pt x="10099" y="268"/>
                  </a:lnTo>
                  <a:lnTo>
                    <a:pt x="9709" y="171"/>
                  </a:lnTo>
                  <a:lnTo>
                    <a:pt x="9320" y="98"/>
                  </a:lnTo>
                  <a:lnTo>
                    <a:pt x="8931" y="49"/>
                  </a:lnTo>
                  <a:lnTo>
                    <a:pt x="8541" y="25"/>
                  </a:lnTo>
                  <a:lnTo>
                    <a:pt x="8152" y="0"/>
                  </a:lnTo>
                  <a:close/>
                </a:path>
              </a:pathLst>
            </a:custGeom>
            <a:solidFill>
              <a:srgbClr val="25212A">
                <a:alpha val="7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Arial"/>
                <a:sym typeface="Arial"/>
              </a:endParaRPr>
            </a:p>
          </p:txBody>
        </p:sp>
      </p:grp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37" y="2628318"/>
            <a:ext cx="2055351" cy="2055351"/>
          </a:xfrm>
          <a:prstGeom prst="rect">
            <a:avLst/>
          </a:prstGeom>
        </p:spPr>
      </p:pic>
      <p:sp>
        <p:nvSpPr>
          <p:cNvPr id="13" name="右矢印 12"/>
          <p:cNvSpPr/>
          <p:nvPr/>
        </p:nvSpPr>
        <p:spPr>
          <a:xfrm>
            <a:off x="2493230" y="3257394"/>
            <a:ext cx="700385" cy="5196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14" name="右矢印 13"/>
          <p:cNvSpPr/>
          <p:nvPr/>
        </p:nvSpPr>
        <p:spPr>
          <a:xfrm>
            <a:off x="5749427" y="3263393"/>
            <a:ext cx="700385" cy="519609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15" name="角丸四角形 14"/>
          <p:cNvSpPr/>
          <p:nvPr/>
        </p:nvSpPr>
        <p:spPr>
          <a:xfrm>
            <a:off x="3265346" y="2658282"/>
            <a:ext cx="2144036" cy="1850314"/>
          </a:xfrm>
          <a:prstGeom prst="round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16" name="角丸四角形 15"/>
          <p:cNvSpPr/>
          <p:nvPr/>
        </p:nvSpPr>
        <p:spPr>
          <a:xfrm>
            <a:off x="6588224" y="2658378"/>
            <a:ext cx="2101155" cy="1850314"/>
          </a:xfrm>
          <a:prstGeom prst="round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17" name="角丸四角形 16"/>
          <p:cNvSpPr/>
          <p:nvPr/>
        </p:nvSpPr>
        <p:spPr>
          <a:xfrm>
            <a:off x="394512" y="1955312"/>
            <a:ext cx="1800000" cy="468000"/>
          </a:xfrm>
          <a:prstGeom prst="roundRect">
            <a:avLst/>
          </a:prstGeom>
          <a:solidFill>
            <a:srgbClr val="DEF3F7"/>
          </a:solidFill>
          <a:ln w="38100">
            <a:solidFill>
              <a:srgbClr val="5CC2D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  <a:sym typeface="Arial"/>
              </a:rPr>
              <a:t>相談前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rgbClr val="364FAC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  <a:sym typeface="Arial"/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3437364" y="1955312"/>
            <a:ext cx="1800000" cy="468000"/>
          </a:xfrm>
          <a:prstGeom prst="roundRect">
            <a:avLst/>
          </a:prstGeom>
          <a:solidFill>
            <a:srgbClr val="DEF3F7"/>
          </a:solidFill>
          <a:ln w="38100">
            <a:solidFill>
              <a:srgbClr val="5CC2D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  <a:sym typeface="Arial"/>
              </a:rPr>
              <a:t>相談後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rgbClr val="364FAC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  <a:sym typeface="Arial"/>
            </a:endParaRPr>
          </a:p>
        </p:txBody>
      </p:sp>
      <p:sp>
        <p:nvSpPr>
          <p:cNvPr id="21" name="角丸四角形 20"/>
          <p:cNvSpPr/>
          <p:nvPr/>
        </p:nvSpPr>
        <p:spPr>
          <a:xfrm>
            <a:off x="6738801" y="1955312"/>
            <a:ext cx="1800000" cy="468000"/>
          </a:xfrm>
          <a:prstGeom prst="roundRect">
            <a:avLst/>
          </a:prstGeom>
          <a:solidFill>
            <a:srgbClr val="DEF3F7"/>
          </a:solidFill>
          <a:ln w="38100">
            <a:solidFill>
              <a:srgbClr val="5CC2D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  <a:sym typeface="Arial"/>
              </a:rPr>
              <a:t>予報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rgbClr val="364FAC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  <a:sym typeface="Arial"/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364612"/>
            <a:ext cx="1453198" cy="1393083"/>
          </a:xfrm>
          <a:prstGeom prst="rect">
            <a:avLst/>
          </a:prstGeom>
        </p:spPr>
      </p:pic>
      <p:sp>
        <p:nvSpPr>
          <p:cNvPr id="27" name="角丸四角形吹き出し 26"/>
          <p:cNvSpPr/>
          <p:nvPr/>
        </p:nvSpPr>
        <p:spPr>
          <a:xfrm>
            <a:off x="394512" y="5130339"/>
            <a:ext cx="7210077" cy="1291744"/>
          </a:xfrm>
          <a:custGeom>
            <a:avLst/>
            <a:gdLst>
              <a:gd name="connsiteX0" fmla="*/ 0 w 6841784"/>
              <a:gd name="connsiteY0" fmla="*/ 215295 h 1291744"/>
              <a:gd name="connsiteX1" fmla="*/ 215295 w 6841784"/>
              <a:gd name="connsiteY1" fmla="*/ 0 h 1291744"/>
              <a:gd name="connsiteX2" fmla="*/ 3991041 w 6841784"/>
              <a:gd name="connsiteY2" fmla="*/ 0 h 1291744"/>
              <a:gd name="connsiteX3" fmla="*/ 3991041 w 6841784"/>
              <a:gd name="connsiteY3" fmla="*/ 0 h 1291744"/>
              <a:gd name="connsiteX4" fmla="*/ 5701487 w 6841784"/>
              <a:gd name="connsiteY4" fmla="*/ 0 h 1291744"/>
              <a:gd name="connsiteX5" fmla="*/ 6626489 w 6841784"/>
              <a:gd name="connsiteY5" fmla="*/ 0 h 1291744"/>
              <a:gd name="connsiteX6" fmla="*/ 6841784 w 6841784"/>
              <a:gd name="connsiteY6" fmla="*/ 215295 h 1291744"/>
              <a:gd name="connsiteX7" fmla="*/ 6841784 w 6841784"/>
              <a:gd name="connsiteY7" fmla="*/ 215291 h 1291744"/>
              <a:gd name="connsiteX8" fmla="*/ 7210077 w 6841784"/>
              <a:gd name="connsiteY8" fmla="*/ 559441 h 1291744"/>
              <a:gd name="connsiteX9" fmla="*/ 6841784 w 6841784"/>
              <a:gd name="connsiteY9" fmla="*/ 538227 h 1291744"/>
              <a:gd name="connsiteX10" fmla="*/ 6841784 w 6841784"/>
              <a:gd name="connsiteY10" fmla="*/ 1076449 h 1291744"/>
              <a:gd name="connsiteX11" fmla="*/ 6626489 w 6841784"/>
              <a:gd name="connsiteY11" fmla="*/ 1291744 h 1291744"/>
              <a:gd name="connsiteX12" fmla="*/ 5701487 w 6841784"/>
              <a:gd name="connsiteY12" fmla="*/ 1291744 h 1291744"/>
              <a:gd name="connsiteX13" fmla="*/ 3991041 w 6841784"/>
              <a:gd name="connsiteY13" fmla="*/ 1291744 h 1291744"/>
              <a:gd name="connsiteX14" fmla="*/ 3991041 w 6841784"/>
              <a:gd name="connsiteY14" fmla="*/ 1291744 h 1291744"/>
              <a:gd name="connsiteX15" fmla="*/ 215295 w 6841784"/>
              <a:gd name="connsiteY15" fmla="*/ 1291744 h 1291744"/>
              <a:gd name="connsiteX16" fmla="*/ 0 w 6841784"/>
              <a:gd name="connsiteY16" fmla="*/ 1076449 h 1291744"/>
              <a:gd name="connsiteX17" fmla="*/ 0 w 6841784"/>
              <a:gd name="connsiteY17" fmla="*/ 538227 h 1291744"/>
              <a:gd name="connsiteX18" fmla="*/ 0 w 6841784"/>
              <a:gd name="connsiteY18" fmla="*/ 215291 h 1291744"/>
              <a:gd name="connsiteX19" fmla="*/ 0 w 6841784"/>
              <a:gd name="connsiteY19" fmla="*/ 215291 h 1291744"/>
              <a:gd name="connsiteX20" fmla="*/ 0 w 6841784"/>
              <a:gd name="connsiteY20" fmla="*/ 215295 h 1291744"/>
              <a:gd name="connsiteX0" fmla="*/ 0 w 7210077"/>
              <a:gd name="connsiteY0" fmla="*/ 215295 h 1291744"/>
              <a:gd name="connsiteX1" fmla="*/ 215295 w 7210077"/>
              <a:gd name="connsiteY1" fmla="*/ 0 h 1291744"/>
              <a:gd name="connsiteX2" fmla="*/ 3991041 w 7210077"/>
              <a:gd name="connsiteY2" fmla="*/ 0 h 1291744"/>
              <a:gd name="connsiteX3" fmla="*/ 3991041 w 7210077"/>
              <a:gd name="connsiteY3" fmla="*/ 0 h 1291744"/>
              <a:gd name="connsiteX4" fmla="*/ 5701487 w 7210077"/>
              <a:gd name="connsiteY4" fmla="*/ 0 h 1291744"/>
              <a:gd name="connsiteX5" fmla="*/ 6626489 w 7210077"/>
              <a:gd name="connsiteY5" fmla="*/ 0 h 1291744"/>
              <a:gd name="connsiteX6" fmla="*/ 6841784 w 7210077"/>
              <a:gd name="connsiteY6" fmla="*/ 215295 h 1291744"/>
              <a:gd name="connsiteX7" fmla="*/ 6841784 w 7210077"/>
              <a:gd name="connsiteY7" fmla="*/ 215291 h 1291744"/>
              <a:gd name="connsiteX8" fmla="*/ 7210077 w 7210077"/>
              <a:gd name="connsiteY8" fmla="*/ 559441 h 1291744"/>
              <a:gd name="connsiteX9" fmla="*/ 6867184 w 7210077"/>
              <a:gd name="connsiteY9" fmla="*/ 385827 h 1291744"/>
              <a:gd name="connsiteX10" fmla="*/ 6841784 w 7210077"/>
              <a:gd name="connsiteY10" fmla="*/ 1076449 h 1291744"/>
              <a:gd name="connsiteX11" fmla="*/ 6626489 w 7210077"/>
              <a:gd name="connsiteY11" fmla="*/ 1291744 h 1291744"/>
              <a:gd name="connsiteX12" fmla="*/ 5701487 w 7210077"/>
              <a:gd name="connsiteY12" fmla="*/ 1291744 h 1291744"/>
              <a:gd name="connsiteX13" fmla="*/ 3991041 w 7210077"/>
              <a:gd name="connsiteY13" fmla="*/ 1291744 h 1291744"/>
              <a:gd name="connsiteX14" fmla="*/ 3991041 w 7210077"/>
              <a:gd name="connsiteY14" fmla="*/ 1291744 h 1291744"/>
              <a:gd name="connsiteX15" fmla="*/ 215295 w 7210077"/>
              <a:gd name="connsiteY15" fmla="*/ 1291744 h 1291744"/>
              <a:gd name="connsiteX16" fmla="*/ 0 w 7210077"/>
              <a:gd name="connsiteY16" fmla="*/ 1076449 h 1291744"/>
              <a:gd name="connsiteX17" fmla="*/ 0 w 7210077"/>
              <a:gd name="connsiteY17" fmla="*/ 538227 h 1291744"/>
              <a:gd name="connsiteX18" fmla="*/ 0 w 7210077"/>
              <a:gd name="connsiteY18" fmla="*/ 215291 h 1291744"/>
              <a:gd name="connsiteX19" fmla="*/ 0 w 7210077"/>
              <a:gd name="connsiteY19" fmla="*/ 215291 h 1291744"/>
              <a:gd name="connsiteX20" fmla="*/ 0 w 7210077"/>
              <a:gd name="connsiteY20" fmla="*/ 215295 h 1291744"/>
              <a:gd name="connsiteX0" fmla="*/ 0 w 7210077"/>
              <a:gd name="connsiteY0" fmla="*/ 215295 h 1291744"/>
              <a:gd name="connsiteX1" fmla="*/ 215295 w 7210077"/>
              <a:gd name="connsiteY1" fmla="*/ 0 h 1291744"/>
              <a:gd name="connsiteX2" fmla="*/ 3991041 w 7210077"/>
              <a:gd name="connsiteY2" fmla="*/ 0 h 1291744"/>
              <a:gd name="connsiteX3" fmla="*/ 3991041 w 7210077"/>
              <a:gd name="connsiteY3" fmla="*/ 0 h 1291744"/>
              <a:gd name="connsiteX4" fmla="*/ 5701487 w 7210077"/>
              <a:gd name="connsiteY4" fmla="*/ 0 h 1291744"/>
              <a:gd name="connsiteX5" fmla="*/ 6626489 w 7210077"/>
              <a:gd name="connsiteY5" fmla="*/ 0 h 1291744"/>
              <a:gd name="connsiteX6" fmla="*/ 6841784 w 7210077"/>
              <a:gd name="connsiteY6" fmla="*/ 215295 h 1291744"/>
              <a:gd name="connsiteX7" fmla="*/ 6841784 w 7210077"/>
              <a:gd name="connsiteY7" fmla="*/ 215291 h 1291744"/>
              <a:gd name="connsiteX8" fmla="*/ 7210077 w 7210077"/>
              <a:gd name="connsiteY8" fmla="*/ 559441 h 1291744"/>
              <a:gd name="connsiteX9" fmla="*/ 6841784 w 7210077"/>
              <a:gd name="connsiteY9" fmla="*/ 385827 h 1291744"/>
              <a:gd name="connsiteX10" fmla="*/ 6841784 w 7210077"/>
              <a:gd name="connsiteY10" fmla="*/ 1076449 h 1291744"/>
              <a:gd name="connsiteX11" fmla="*/ 6626489 w 7210077"/>
              <a:gd name="connsiteY11" fmla="*/ 1291744 h 1291744"/>
              <a:gd name="connsiteX12" fmla="*/ 5701487 w 7210077"/>
              <a:gd name="connsiteY12" fmla="*/ 1291744 h 1291744"/>
              <a:gd name="connsiteX13" fmla="*/ 3991041 w 7210077"/>
              <a:gd name="connsiteY13" fmla="*/ 1291744 h 1291744"/>
              <a:gd name="connsiteX14" fmla="*/ 3991041 w 7210077"/>
              <a:gd name="connsiteY14" fmla="*/ 1291744 h 1291744"/>
              <a:gd name="connsiteX15" fmla="*/ 215295 w 7210077"/>
              <a:gd name="connsiteY15" fmla="*/ 1291744 h 1291744"/>
              <a:gd name="connsiteX16" fmla="*/ 0 w 7210077"/>
              <a:gd name="connsiteY16" fmla="*/ 1076449 h 1291744"/>
              <a:gd name="connsiteX17" fmla="*/ 0 w 7210077"/>
              <a:gd name="connsiteY17" fmla="*/ 538227 h 1291744"/>
              <a:gd name="connsiteX18" fmla="*/ 0 w 7210077"/>
              <a:gd name="connsiteY18" fmla="*/ 215291 h 1291744"/>
              <a:gd name="connsiteX19" fmla="*/ 0 w 7210077"/>
              <a:gd name="connsiteY19" fmla="*/ 215291 h 1291744"/>
              <a:gd name="connsiteX20" fmla="*/ 0 w 7210077"/>
              <a:gd name="connsiteY20" fmla="*/ 215295 h 129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210077" h="1291744">
                <a:moveTo>
                  <a:pt x="0" y="215295"/>
                </a:moveTo>
                <a:cubicBezTo>
                  <a:pt x="0" y="96391"/>
                  <a:pt x="96391" y="0"/>
                  <a:pt x="215295" y="0"/>
                </a:cubicBezTo>
                <a:lnTo>
                  <a:pt x="3991041" y="0"/>
                </a:lnTo>
                <a:lnTo>
                  <a:pt x="3991041" y="0"/>
                </a:lnTo>
                <a:lnTo>
                  <a:pt x="5701487" y="0"/>
                </a:lnTo>
                <a:lnTo>
                  <a:pt x="6626489" y="0"/>
                </a:lnTo>
                <a:cubicBezTo>
                  <a:pt x="6745393" y="0"/>
                  <a:pt x="6841784" y="96391"/>
                  <a:pt x="6841784" y="215295"/>
                </a:cubicBezTo>
                <a:lnTo>
                  <a:pt x="6841784" y="215291"/>
                </a:lnTo>
                <a:lnTo>
                  <a:pt x="7210077" y="559441"/>
                </a:lnTo>
                <a:lnTo>
                  <a:pt x="6841784" y="385827"/>
                </a:lnTo>
                <a:lnTo>
                  <a:pt x="6841784" y="1076449"/>
                </a:lnTo>
                <a:cubicBezTo>
                  <a:pt x="6841784" y="1195353"/>
                  <a:pt x="6745393" y="1291744"/>
                  <a:pt x="6626489" y="1291744"/>
                </a:cubicBezTo>
                <a:lnTo>
                  <a:pt x="5701487" y="1291744"/>
                </a:lnTo>
                <a:lnTo>
                  <a:pt x="3991041" y="1291744"/>
                </a:lnTo>
                <a:lnTo>
                  <a:pt x="3991041" y="1291744"/>
                </a:lnTo>
                <a:lnTo>
                  <a:pt x="215295" y="1291744"/>
                </a:lnTo>
                <a:cubicBezTo>
                  <a:pt x="96391" y="1291744"/>
                  <a:pt x="0" y="1195353"/>
                  <a:pt x="0" y="1076449"/>
                </a:cubicBezTo>
                <a:lnTo>
                  <a:pt x="0" y="538227"/>
                </a:lnTo>
                <a:lnTo>
                  <a:pt x="0" y="215291"/>
                </a:lnTo>
                <a:lnTo>
                  <a:pt x="0" y="215291"/>
                </a:lnTo>
                <a:lnTo>
                  <a:pt x="0" y="215295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400" dirty="0">
                <a:solidFill>
                  <a:schemeClr val="tx1"/>
                </a:solidFill>
              </a:rPr>
              <a:t>なぜ、その天気予報になるのか説明しましょう</a:t>
            </a:r>
            <a:endParaRPr kumimoji="1" lang="en-US" altLang="ja-JP" sz="2400" dirty="0">
              <a:solidFill>
                <a:schemeClr val="tx1"/>
              </a:solidFill>
            </a:endParaRPr>
          </a:p>
          <a:p>
            <a:endParaRPr kumimoji="1" lang="en-US" altLang="ja-JP" sz="2400" dirty="0">
              <a:solidFill>
                <a:schemeClr val="tx1"/>
              </a:solidFill>
            </a:endParaRPr>
          </a:p>
          <a:p>
            <a:endParaRPr kumimoji="1" lang="ja-JP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63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9"/>
          <p:cNvSpPr txBox="1">
            <a:spLocks noGrp="1"/>
          </p:cNvSpPr>
          <p:nvPr>
            <p:ph type="title" idx="4294967295"/>
          </p:nvPr>
        </p:nvSpPr>
        <p:spPr>
          <a:xfrm>
            <a:off x="897778" y="254000"/>
            <a:ext cx="8246222" cy="7921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ja-JP" altLang="en-US" dirty="0">
                <a:solidFill>
                  <a:sysClr val="windowText" lastClr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相談できる先</a:t>
            </a:r>
            <a:endParaRPr dirty="0">
              <a:solidFill>
                <a:sysClr val="windowText" lastClr="000000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095880" y="1133127"/>
            <a:ext cx="7927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1" lang="ja-JP" altLang="en-US" sz="3600" dirty="0">
                <a:solidFill>
                  <a:srgbClr val="00B05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自分が相談できそうな人や機関を考えてみましょう</a:t>
            </a:r>
            <a:endParaRPr kumimoji="1" lang="ja-JP" altLang="en-US" sz="3600" u="sng" dirty="0">
              <a:solidFill>
                <a:schemeClr val="accent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555881" y="1166898"/>
            <a:ext cx="540001" cy="540000"/>
            <a:chOff x="647580" y="2276872"/>
            <a:chExt cx="540001" cy="540000"/>
          </a:xfrm>
        </p:grpSpPr>
        <p:sp>
          <p:nvSpPr>
            <p:cNvPr id="23" name="円/楕円 17"/>
            <p:cNvSpPr/>
            <p:nvPr/>
          </p:nvSpPr>
          <p:spPr>
            <a:xfrm>
              <a:off x="647581" y="2276872"/>
              <a:ext cx="540000" cy="54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  <a:sym typeface="Arial"/>
              </a:endParaRPr>
            </a:p>
          </p:txBody>
        </p:sp>
        <p:sp>
          <p:nvSpPr>
            <p:cNvPr id="24" name="Google Shape;312;p38"/>
            <p:cNvSpPr/>
            <p:nvPr/>
          </p:nvSpPr>
          <p:spPr>
            <a:xfrm flipH="1">
              <a:off x="647580" y="2276872"/>
              <a:ext cx="539999" cy="540000"/>
            </a:xfrm>
            <a:custGeom>
              <a:avLst/>
              <a:gdLst/>
              <a:ahLst/>
              <a:cxnLst/>
              <a:rect l="l" t="t" r="r" b="b"/>
              <a:pathLst>
                <a:path w="15842" h="15938" extrusionOk="0">
                  <a:moveTo>
                    <a:pt x="4794" y="7470"/>
                  </a:moveTo>
                  <a:lnTo>
                    <a:pt x="4867" y="7495"/>
                  </a:lnTo>
                  <a:lnTo>
                    <a:pt x="4940" y="7543"/>
                  </a:lnTo>
                  <a:lnTo>
                    <a:pt x="4989" y="7616"/>
                  </a:lnTo>
                  <a:lnTo>
                    <a:pt x="5013" y="7714"/>
                  </a:lnTo>
                  <a:lnTo>
                    <a:pt x="5013" y="7787"/>
                  </a:lnTo>
                  <a:lnTo>
                    <a:pt x="4989" y="7908"/>
                  </a:lnTo>
                  <a:lnTo>
                    <a:pt x="4916" y="7981"/>
                  </a:lnTo>
                  <a:lnTo>
                    <a:pt x="4843" y="8054"/>
                  </a:lnTo>
                  <a:lnTo>
                    <a:pt x="4721" y="8079"/>
                  </a:lnTo>
                  <a:lnTo>
                    <a:pt x="4600" y="8054"/>
                  </a:lnTo>
                  <a:lnTo>
                    <a:pt x="4527" y="7981"/>
                  </a:lnTo>
                  <a:lnTo>
                    <a:pt x="4454" y="7908"/>
                  </a:lnTo>
                  <a:lnTo>
                    <a:pt x="4429" y="7787"/>
                  </a:lnTo>
                  <a:lnTo>
                    <a:pt x="4454" y="7665"/>
                  </a:lnTo>
                  <a:lnTo>
                    <a:pt x="4527" y="7543"/>
                  </a:lnTo>
                  <a:lnTo>
                    <a:pt x="4600" y="7495"/>
                  </a:lnTo>
                  <a:lnTo>
                    <a:pt x="4697" y="7470"/>
                  </a:lnTo>
                  <a:close/>
                  <a:moveTo>
                    <a:pt x="11169" y="7470"/>
                  </a:moveTo>
                  <a:lnTo>
                    <a:pt x="11242" y="7495"/>
                  </a:lnTo>
                  <a:lnTo>
                    <a:pt x="11315" y="7543"/>
                  </a:lnTo>
                  <a:lnTo>
                    <a:pt x="11364" y="7616"/>
                  </a:lnTo>
                  <a:lnTo>
                    <a:pt x="11388" y="7714"/>
                  </a:lnTo>
                  <a:lnTo>
                    <a:pt x="11388" y="7787"/>
                  </a:lnTo>
                  <a:lnTo>
                    <a:pt x="11364" y="7908"/>
                  </a:lnTo>
                  <a:lnTo>
                    <a:pt x="11291" y="7981"/>
                  </a:lnTo>
                  <a:lnTo>
                    <a:pt x="11218" y="8054"/>
                  </a:lnTo>
                  <a:lnTo>
                    <a:pt x="11096" y="8079"/>
                  </a:lnTo>
                  <a:lnTo>
                    <a:pt x="10975" y="8054"/>
                  </a:lnTo>
                  <a:lnTo>
                    <a:pt x="10902" y="7981"/>
                  </a:lnTo>
                  <a:lnTo>
                    <a:pt x="10829" y="7908"/>
                  </a:lnTo>
                  <a:lnTo>
                    <a:pt x="10804" y="7787"/>
                  </a:lnTo>
                  <a:lnTo>
                    <a:pt x="10829" y="7665"/>
                  </a:lnTo>
                  <a:lnTo>
                    <a:pt x="10902" y="7543"/>
                  </a:lnTo>
                  <a:lnTo>
                    <a:pt x="10975" y="7495"/>
                  </a:lnTo>
                  <a:lnTo>
                    <a:pt x="11072" y="7470"/>
                  </a:lnTo>
                  <a:close/>
                  <a:moveTo>
                    <a:pt x="4770" y="7081"/>
                  </a:moveTo>
                  <a:lnTo>
                    <a:pt x="4600" y="7105"/>
                  </a:lnTo>
                  <a:lnTo>
                    <a:pt x="4429" y="7178"/>
                  </a:lnTo>
                  <a:lnTo>
                    <a:pt x="4308" y="7300"/>
                  </a:lnTo>
                  <a:lnTo>
                    <a:pt x="4186" y="7446"/>
                  </a:lnTo>
                  <a:lnTo>
                    <a:pt x="4113" y="7568"/>
                  </a:lnTo>
                  <a:lnTo>
                    <a:pt x="4064" y="7714"/>
                  </a:lnTo>
                  <a:lnTo>
                    <a:pt x="4016" y="7835"/>
                  </a:lnTo>
                  <a:lnTo>
                    <a:pt x="4016" y="7981"/>
                  </a:lnTo>
                  <a:lnTo>
                    <a:pt x="3967" y="8225"/>
                  </a:lnTo>
                  <a:lnTo>
                    <a:pt x="3967" y="8395"/>
                  </a:lnTo>
                  <a:lnTo>
                    <a:pt x="4016" y="8565"/>
                  </a:lnTo>
                  <a:lnTo>
                    <a:pt x="4064" y="8711"/>
                  </a:lnTo>
                  <a:lnTo>
                    <a:pt x="4162" y="8833"/>
                  </a:lnTo>
                  <a:lnTo>
                    <a:pt x="4259" y="8955"/>
                  </a:lnTo>
                  <a:lnTo>
                    <a:pt x="4381" y="9028"/>
                  </a:lnTo>
                  <a:lnTo>
                    <a:pt x="4527" y="9101"/>
                  </a:lnTo>
                  <a:lnTo>
                    <a:pt x="4697" y="9149"/>
                  </a:lnTo>
                  <a:lnTo>
                    <a:pt x="4892" y="9174"/>
                  </a:lnTo>
                  <a:lnTo>
                    <a:pt x="5062" y="9149"/>
                  </a:lnTo>
                  <a:lnTo>
                    <a:pt x="5232" y="9101"/>
                  </a:lnTo>
                  <a:lnTo>
                    <a:pt x="5378" y="9028"/>
                  </a:lnTo>
                  <a:lnTo>
                    <a:pt x="5500" y="8930"/>
                  </a:lnTo>
                  <a:lnTo>
                    <a:pt x="5622" y="8809"/>
                  </a:lnTo>
                  <a:lnTo>
                    <a:pt x="5719" y="8663"/>
                  </a:lnTo>
                  <a:lnTo>
                    <a:pt x="5792" y="8517"/>
                  </a:lnTo>
                  <a:lnTo>
                    <a:pt x="5841" y="8346"/>
                  </a:lnTo>
                  <a:lnTo>
                    <a:pt x="5865" y="8176"/>
                  </a:lnTo>
                  <a:lnTo>
                    <a:pt x="5841" y="8006"/>
                  </a:lnTo>
                  <a:lnTo>
                    <a:pt x="5816" y="7835"/>
                  </a:lnTo>
                  <a:lnTo>
                    <a:pt x="5768" y="7689"/>
                  </a:lnTo>
                  <a:lnTo>
                    <a:pt x="5695" y="7519"/>
                  </a:lnTo>
                  <a:lnTo>
                    <a:pt x="5573" y="7397"/>
                  </a:lnTo>
                  <a:lnTo>
                    <a:pt x="5427" y="7251"/>
                  </a:lnTo>
                  <a:lnTo>
                    <a:pt x="5281" y="7154"/>
                  </a:lnTo>
                  <a:lnTo>
                    <a:pt x="5111" y="7105"/>
                  </a:lnTo>
                  <a:lnTo>
                    <a:pt x="4940" y="7081"/>
                  </a:lnTo>
                  <a:close/>
                  <a:moveTo>
                    <a:pt x="11145" y="7081"/>
                  </a:moveTo>
                  <a:lnTo>
                    <a:pt x="10975" y="7105"/>
                  </a:lnTo>
                  <a:lnTo>
                    <a:pt x="10804" y="7178"/>
                  </a:lnTo>
                  <a:lnTo>
                    <a:pt x="10683" y="7300"/>
                  </a:lnTo>
                  <a:lnTo>
                    <a:pt x="10561" y="7446"/>
                  </a:lnTo>
                  <a:lnTo>
                    <a:pt x="10488" y="7568"/>
                  </a:lnTo>
                  <a:lnTo>
                    <a:pt x="10439" y="7714"/>
                  </a:lnTo>
                  <a:lnTo>
                    <a:pt x="10391" y="7835"/>
                  </a:lnTo>
                  <a:lnTo>
                    <a:pt x="10391" y="7981"/>
                  </a:lnTo>
                  <a:lnTo>
                    <a:pt x="10342" y="8225"/>
                  </a:lnTo>
                  <a:lnTo>
                    <a:pt x="10342" y="8395"/>
                  </a:lnTo>
                  <a:lnTo>
                    <a:pt x="10391" y="8565"/>
                  </a:lnTo>
                  <a:lnTo>
                    <a:pt x="10439" y="8711"/>
                  </a:lnTo>
                  <a:lnTo>
                    <a:pt x="10537" y="8833"/>
                  </a:lnTo>
                  <a:lnTo>
                    <a:pt x="10634" y="8955"/>
                  </a:lnTo>
                  <a:lnTo>
                    <a:pt x="10756" y="9028"/>
                  </a:lnTo>
                  <a:lnTo>
                    <a:pt x="10902" y="9101"/>
                  </a:lnTo>
                  <a:lnTo>
                    <a:pt x="11072" y="9149"/>
                  </a:lnTo>
                  <a:lnTo>
                    <a:pt x="11267" y="9174"/>
                  </a:lnTo>
                  <a:lnTo>
                    <a:pt x="11437" y="9149"/>
                  </a:lnTo>
                  <a:lnTo>
                    <a:pt x="11607" y="9101"/>
                  </a:lnTo>
                  <a:lnTo>
                    <a:pt x="11753" y="9028"/>
                  </a:lnTo>
                  <a:lnTo>
                    <a:pt x="11875" y="8930"/>
                  </a:lnTo>
                  <a:lnTo>
                    <a:pt x="11997" y="8809"/>
                  </a:lnTo>
                  <a:lnTo>
                    <a:pt x="12094" y="8663"/>
                  </a:lnTo>
                  <a:lnTo>
                    <a:pt x="12167" y="8517"/>
                  </a:lnTo>
                  <a:lnTo>
                    <a:pt x="12216" y="8346"/>
                  </a:lnTo>
                  <a:lnTo>
                    <a:pt x="12240" y="8176"/>
                  </a:lnTo>
                  <a:lnTo>
                    <a:pt x="12216" y="8006"/>
                  </a:lnTo>
                  <a:lnTo>
                    <a:pt x="12191" y="7835"/>
                  </a:lnTo>
                  <a:lnTo>
                    <a:pt x="12143" y="7689"/>
                  </a:lnTo>
                  <a:lnTo>
                    <a:pt x="12070" y="7519"/>
                  </a:lnTo>
                  <a:lnTo>
                    <a:pt x="11948" y="7397"/>
                  </a:lnTo>
                  <a:lnTo>
                    <a:pt x="11802" y="7251"/>
                  </a:lnTo>
                  <a:lnTo>
                    <a:pt x="11656" y="7154"/>
                  </a:lnTo>
                  <a:lnTo>
                    <a:pt x="11486" y="7105"/>
                  </a:lnTo>
                  <a:lnTo>
                    <a:pt x="11315" y="7081"/>
                  </a:lnTo>
                  <a:close/>
                  <a:moveTo>
                    <a:pt x="11972" y="10925"/>
                  </a:moveTo>
                  <a:lnTo>
                    <a:pt x="11875" y="10974"/>
                  </a:lnTo>
                  <a:lnTo>
                    <a:pt x="11778" y="11047"/>
                  </a:lnTo>
                  <a:lnTo>
                    <a:pt x="11607" y="11290"/>
                  </a:lnTo>
                  <a:lnTo>
                    <a:pt x="11413" y="11485"/>
                  </a:lnTo>
                  <a:lnTo>
                    <a:pt x="11194" y="11680"/>
                  </a:lnTo>
                  <a:lnTo>
                    <a:pt x="10950" y="11850"/>
                  </a:lnTo>
                  <a:lnTo>
                    <a:pt x="10707" y="11996"/>
                  </a:lnTo>
                  <a:lnTo>
                    <a:pt x="10439" y="12118"/>
                  </a:lnTo>
                  <a:lnTo>
                    <a:pt x="10172" y="12215"/>
                  </a:lnTo>
                  <a:lnTo>
                    <a:pt x="9880" y="12312"/>
                  </a:lnTo>
                  <a:lnTo>
                    <a:pt x="9588" y="12385"/>
                  </a:lnTo>
                  <a:lnTo>
                    <a:pt x="9296" y="12434"/>
                  </a:lnTo>
                  <a:lnTo>
                    <a:pt x="8712" y="12507"/>
                  </a:lnTo>
                  <a:lnTo>
                    <a:pt x="8128" y="12531"/>
                  </a:lnTo>
                  <a:lnTo>
                    <a:pt x="7568" y="12507"/>
                  </a:lnTo>
                  <a:lnTo>
                    <a:pt x="7325" y="12483"/>
                  </a:lnTo>
                  <a:lnTo>
                    <a:pt x="7106" y="12434"/>
                  </a:lnTo>
                  <a:lnTo>
                    <a:pt x="6668" y="12312"/>
                  </a:lnTo>
                  <a:lnTo>
                    <a:pt x="6230" y="12166"/>
                  </a:lnTo>
                  <a:lnTo>
                    <a:pt x="5816" y="11996"/>
                  </a:lnTo>
                  <a:lnTo>
                    <a:pt x="5427" y="11826"/>
                  </a:lnTo>
                  <a:lnTo>
                    <a:pt x="5013" y="11631"/>
                  </a:lnTo>
                  <a:lnTo>
                    <a:pt x="4794" y="11509"/>
                  </a:lnTo>
                  <a:lnTo>
                    <a:pt x="4600" y="11388"/>
                  </a:lnTo>
                  <a:lnTo>
                    <a:pt x="4454" y="11242"/>
                  </a:lnTo>
                  <a:lnTo>
                    <a:pt x="4308" y="11096"/>
                  </a:lnTo>
                  <a:lnTo>
                    <a:pt x="4259" y="11047"/>
                  </a:lnTo>
                  <a:lnTo>
                    <a:pt x="4210" y="11023"/>
                  </a:lnTo>
                  <a:lnTo>
                    <a:pt x="4089" y="11023"/>
                  </a:lnTo>
                  <a:lnTo>
                    <a:pt x="4040" y="11071"/>
                  </a:lnTo>
                  <a:lnTo>
                    <a:pt x="3991" y="11096"/>
                  </a:lnTo>
                  <a:lnTo>
                    <a:pt x="3991" y="11169"/>
                  </a:lnTo>
                  <a:lnTo>
                    <a:pt x="3991" y="11242"/>
                  </a:lnTo>
                  <a:lnTo>
                    <a:pt x="4016" y="11339"/>
                  </a:lnTo>
                  <a:lnTo>
                    <a:pt x="4064" y="11436"/>
                  </a:lnTo>
                  <a:lnTo>
                    <a:pt x="4210" y="11631"/>
                  </a:lnTo>
                  <a:lnTo>
                    <a:pt x="4381" y="11801"/>
                  </a:lnTo>
                  <a:lnTo>
                    <a:pt x="4575" y="11947"/>
                  </a:lnTo>
                  <a:lnTo>
                    <a:pt x="4794" y="12069"/>
                  </a:lnTo>
                  <a:lnTo>
                    <a:pt x="5038" y="12191"/>
                  </a:lnTo>
                  <a:lnTo>
                    <a:pt x="5451" y="12385"/>
                  </a:lnTo>
                  <a:lnTo>
                    <a:pt x="5938" y="12604"/>
                  </a:lnTo>
                  <a:lnTo>
                    <a:pt x="6424" y="12799"/>
                  </a:lnTo>
                  <a:lnTo>
                    <a:pt x="6935" y="12945"/>
                  </a:lnTo>
                  <a:lnTo>
                    <a:pt x="7446" y="13042"/>
                  </a:lnTo>
                  <a:lnTo>
                    <a:pt x="7763" y="13067"/>
                  </a:lnTo>
                  <a:lnTo>
                    <a:pt x="8079" y="13091"/>
                  </a:lnTo>
                  <a:lnTo>
                    <a:pt x="8420" y="13091"/>
                  </a:lnTo>
                  <a:lnTo>
                    <a:pt x="8760" y="13067"/>
                  </a:lnTo>
                  <a:lnTo>
                    <a:pt x="9101" y="13042"/>
                  </a:lnTo>
                  <a:lnTo>
                    <a:pt x="9442" y="12969"/>
                  </a:lnTo>
                  <a:lnTo>
                    <a:pt x="9758" y="12896"/>
                  </a:lnTo>
                  <a:lnTo>
                    <a:pt x="10099" y="12799"/>
                  </a:lnTo>
                  <a:lnTo>
                    <a:pt x="10415" y="12702"/>
                  </a:lnTo>
                  <a:lnTo>
                    <a:pt x="10731" y="12556"/>
                  </a:lnTo>
                  <a:lnTo>
                    <a:pt x="11023" y="12410"/>
                  </a:lnTo>
                  <a:lnTo>
                    <a:pt x="11315" y="12239"/>
                  </a:lnTo>
                  <a:lnTo>
                    <a:pt x="11583" y="12045"/>
                  </a:lnTo>
                  <a:lnTo>
                    <a:pt x="11826" y="11826"/>
                  </a:lnTo>
                  <a:lnTo>
                    <a:pt x="12045" y="11582"/>
                  </a:lnTo>
                  <a:lnTo>
                    <a:pt x="12264" y="11339"/>
                  </a:lnTo>
                  <a:lnTo>
                    <a:pt x="12313" y="11217"/>
                  </a:lnTo>
                  <a:lnTo>
                    <a:pt x="12289" y="11120"/>
                  </a:lnTo>
                  <a:lnTo>
                    <a:pt x="12240" y="11047"/>
                  </a:lnTo>
                  <a:lnTo>
                    <a:pt x="12167" y="10974"/>
                  </a:lnTo>
                  <a:lnTo>
                    <a:pt x="12070" y="10950"/>
                  </a:lnTo>
                  <a:lnTo>
                    <a:pt x="11972" y="10925"/>
                  </a:lnTo>
                  <a:close/>
                  <a:moveTo>
                    <a:pt x="8493" y="682"/>
                  </a:moveTo>
                  <a:lnTo>
                    <a:pt x="8663" y="706"/>
                  </a:lnTo>
                  <a:lnTo>
                    <a:pt x="9101" y="755"/>
                  </a:lnTo>
                  <a:lnTo>
                    <a:pt x="9539" y="803"/>
                  </a:lnTo>
                  <a:lnTo>
                    <a:pt x="10001" y="901"/>
                  </a:lnTo>
                  <a:lnTo>
                    <a:pt x="10439" y="1022"/>
                  </a:lnTo>
                  <a:lnTo>
                    <a:pt x="10780" y="1120"/>
                  </a:lnTo>
                  <a:lnTo>
                    <a:pt x="11121" y="1241"/>
                  </a:lnTo>
                  <a:lnTo>
                    <a:pt x="11437" y="1411"/>
                  </a:lnTo>
                  <a:lnTo>
                    <a:pt x="11753" y="1557"/>
                  </a:lnTo>
                  <a:lnTo>
                    <a:pt x="11753" y="1582"/>
                  </a:lnTo>
                  <a:lnTo>
                    <a:pt x="11729" y="1655"/>
                  </a:lnTo>
                  <a:lnTo>
                    <a:pt x="11729" y="1752"/>
                  </a:lnTo>
                  <a:lnTo>
                    <a:pt x="11753" y="1801"/>
                  </a:lnTo>
                  <a:lnTo>
                    <a:pt x="11826" y="1825"/>
                  </a:lnTo>
                  <a:lnTo>
                    <a:pt x="11899" y="1825"/>
                  </a:lnTo>
                  <a:lnTo>
                    <a:pt x="11948" y="1776"/>
                  </a:lnTo>
                  <a:lnTo>
                    <a:pt x="11972" y="1752"/>
                  </a:lnTo>
                  <a:lnTo>
                    <a:pt x="11997" y="1752"/>
                  </a:lnTo>
                  <a:lnTo>
                    <a:pt x="11997" y="1728"/>
                  </a:lnTo>
                  <a:lnTo>
                    <a:pt x="12021" y="1728"/>
                  </a:lnTo>
                  <a:lnTo>
                    <a:pt x="12143" y="1801"/>
                  </a:lnTo>
                  <a:lnTo>
                    <a:pt x="12094" y="1874"/>
                  </a:lnTo>
                  <a:lnTo>
                    <a:pt x="12094" y="1947"/>
                  </a:lnTo>
                  <a:lnTo>
                    <a:pt x="12094" y="1995"/>
                  </a:lnTo>
                  <a:lnTo>
                    <a:pt x="12143" y="2020"/>
                  </a:lnTo>
                  <a:lnTo>
                    <a:pt x="12167" y="2044"/>
                  </a:lnTo>
                  <a:lnTo>
                    <a:pt x="12216" y="2020"/>
                  </a:lnTo>
                  <a:lnTo>
                    <a:pt x="12240" y="1995"/>
                  </a:lnTo>
                  <a:lnTo>
                    <a:pt x="12313" y="1922"/>
                  </a:lnTo>
                  <a:lnTo>
                    <a:pt x="12337" y="1922"/>
                  </a:lnTo>
                  <a:lnTo>
                    <a:pt x="12532" y="2068"/>
                  </a:lnTo>
                  <a:lnTo>
                    <a:pt x="12483" y="2190"/>
                  </a:lnTo>
                  <a:lnTo>
                    <a:pt x="12483" y="2239"/>
                  </a:lnTo>
                  <a:lnTo>
                    <a:pt x="12508" y="2336"/>
                  </a:lnTo>
                  <a:lnTo>
                    <a:pt x="12532" y="2385"/>
                  </a:lnTo>
                  <a:lnTo>
                    <a:pt x="12556" y="2409"/>
                  </a:lnTo>
                  <a:lnTo>
                    <a:pt x="12581" y="2409"/>
                  </a:lnTo>
                  <a:lnTo>
                    <a:pt x="12629" y="2385"/>
                  </a:lnTo>
                  <a:lnTo>
                    <a:pt x="12678" y="2360"/>
                  </a:lnTo>
                  <a:lnTo>
                    <a:pt x="12751" y="2287"/>
                  </a:lnTo>
                  <a:lnTo>
                    <a:pt x="12775" y="2239"/>
                  </a:lnTo>
                  <a:lnTo>
                    <a:pt x="12970" y="2409"/>
                  </a:lnTo>
                  <a:lnTo>
                    <a:pt x="12873" y="2531"/>
                  </a:lnTo>
                  <a:lnTo>
                    <a:pt x="12848" y="2604"/>
                  </a:lnTo>
                  <a:lnTo>
                    <a:pt x="12824" y="2677"/>
                  </a:lnTo>
                  <a:lnTo>
                    <a:pt x="12824" y="2725"/>
                  </a:lnTo>
                  <a:lnTo>
                    <a:pt x="12873" y="2750"/>
                  </a:lnTo>
                  <a:lnTo>
                    <a:pt x="12921" y="2774"/>
                  </a:lnTo>
                  <a:lnTo>
                    <a:pt x="12946" y="2774"/>
                  </a:lnTo>
                  <a:lnTo>
                    <a:pt x="13067" y="2701"/>
                  </a:lnTo>
                  <a:lnTo>
                    <a:pt x="13189" y="2604"/>
                  </a:lnTo>
                  <a:lnTo>
                    <a:pt x="13311" y="2725"/>
                  </a:lnTo>
                  <a:lnTo>
                    <a:pt x="13384" y="2823"/>
                  </a:lnTo>
                  <a:lnTo>
                    <a:pt x="13262" y="3017"/>
                  </a:lnTo>
                  <a:lnTo>
                    <a:pt x="13213" y="3066"/>
                  </a:lnTo>
                  <a:lnTo>
                    <a:pt x="13189" y="3163"/>
                  </a:lnTo>
                  <a:lnTo>
                    <a:pt x="13165" y="3236"/>
                  </a:lnTo>
                  <a:lnTo>
                    <a:pt x="13189" y="3285"/>
                  </a:lnTo>
                  <a:lnTo>
                    <a:pt x="13238" y="3309"/>
                  </a:lnTo>
                  <a:lnTo>
                    <a:pt x="13335" y="3285"/>
                  </a:lnTo>
                  <a:lnTo>
                    <a:pt x="13408" y="3236"/>
                  </a:lnTo>
                  <a:lnTo>
                    <a:pt x="13554" y="3115"/>
                  </a:lnTo>
                  <a:lnTo>
                    <a:pt x="13578" y="3042"/>
                  </a:lnTo>
                  <a:lnTo>
                    <a:pt x="13773" y="3309"/>
                  </a:lnTo>
                  <a:lnTo>
                    <a:pt x="13676" y="3407"/>
                  </a:lnTo>
                  <a:lnTo>
                    <a:pt x="13554" y="3504"/>
                  </a:lnTo>
                  <a:lnTo>
                    <a:pt x="13505" y="3577"/>
                  </a:lnTo>
                  <a:lnTo>
                    <a:pt x="13481" y="3650"/>
                  </a:lnTo>
                  <a:lnTo>
                    <a:pt x="13481" y="3699"/>
                  </a:lnTo>
                  <a:lnTo>
                    <a:pt x="13505" y="3723"/>
                  </a:lnTo>
                  <a:lnTo>
                    <a:pt x="13603" y="3747"/>
                  </a:lnTo>
                  <a:lnTo>
                    <a:pt x="13700" y="3723"/>
                  </a:lnTo>
                  <a:lnTo>
                    <a:pt x="13773" y="3674"/>
                  </a:lnTo>
                  <a:lnTo>
                    <a:pt x="13870" y="3626"/>
                  </a:lnTo>
                  <a:lnTo>
                    <a:pt x="13968" y="3577"/>
                  </a:lnTo>
                  <a:lnTo>
                    <a:pt x="14162" y="3918"/>
                  </a:lnTo>
                  <a:lnTo>
                    <a:pt x="14065" y="3991"/>
                  </a:lnTo>
                  <a:lnTo>
                    <a:pt x="13870" y="4161"/>
                  </a:lnTo>
                  <a:lnTo>
                    <a:pt x="13773" y="4234"/>
                  </a:lnTo>
                  <a:lnTo>
                    <a:pt x="13700" y="4331"/>
                  </a:lnTo>
                  <a:lnTo>
                    <a:pt x="13700" y="4356"/>
                  </a:lnTo>
                  <a:lnTo>
                    <a:pt x="13724" y="4380"/>
                  </a:lnTo>
                  <a:lnTo>
                    <a:pt x="13846" y="4380"/>
                  </a:lnTo>
                  <a:lnTo>
                    <a:pt x="13943" y="4356"/>
                  </a:lnTo>
                  <a:lnTo>
                    <a:pt x="14065" y="4307"/>
                  </a:lnTo>
                  <a:lnTo>
                    <a:pt x="14162" y="4234"/>
                  </a:lnTo>
                  <a:lnTo>
                    <a:pt x="14284" y="4161"/>
                  </a:lnTo>
                  <a:lnTo>
                    <a:pt x="14503" y="4696"/>
                  </a:lnTo>
                  <a:lnTo>
                    <a:pt x="14332" y="4769"/>
                  </a:lnTo>
                  <a:lnTo>
                    <a:pt x="14211" y="4842"/>
                  </a:lnTo>
                  <a:lnTo>
                    <a:pt x="14065" y="4940"/>
                  </a:lnTo>
                  <a:lnTo>
                    <a:pt x="13968" y="5061"/>
                  </a:lnTo>
                  <a:lnTo>
                    <a:pt x="13919" y="5134"/>
                  </a:lnTo>
                  <a:lnTo>
                    <a:pt x="13895" y="5207"/>
                  </a:lnTo>
                  <a:lnTo>
                    <a:pt x="13895" y="5256"/>
                  </a:lnTo>
                  <a:lnTo>
                    <a:pt x="13919" y="5280"/>
                  </a:lnTo>
                  <a:lnTo>
                    <a:pt x="13968" y="5305"/>
                  </a:lnTo>
                  <a:lnTo>
                    <a:pt x="14016" y="5305"/>
                  </a:lnTo>
                  <a:lnTo>
                    <a:pt x="14114" y="5256"/>
                  </a:lnTo>
                  <a:lnTo>
                    <a:pt x="14235" y="5183"/>
                  </a:lnTo>
                  <a:lnTo>
                    <a:pt x="14551" y="5037"/>
                  </a:lnTo>
                  <a:lnTo>
                    <a:pt x="14600" y="5013"/>
                  </a:lnTo>
                  <a:lnTo>
                    <a:pt x="14770" y="5524"/>
                  </a:lnTo>
                  <a:lnTo>
                    <a:pt x="14430" y="5670"/>
                  </a:lnTo>
                  <a:lnTo>
                    <a:pt x="14162" y="5791"/>
                  </a:lnTo>
                  <a:lnTo>
                    <a:pt x="13919" y="5937"/>
                  </a:lnTo>
                  <a:lnTo>
                    <a:pt x="13919" y="5986"/>
                  </a:lnTo>
                  <a:lnTo>
                    <a:pt x="13943" y="6010"/>
                  </a:lnTo>
                  <a:lnTo>
                    <a:pt x="14089" y="6035"/>
                  </a:lnTo>
                  <a:lnTo>
                    <a:pt x="14235" y="6059"/>
                  </a:lnTo>
                  <a:lnTo>
                    <a:pt x="14381" y="6035"/>
                  </a:lnTo>
                  <a:lnTo>
                    <a:pt x="14527" y="6010"/>
                  </a:lnTo>
                  <a:lnTo>
                    <a:pt x="14843" y="5889"/>
                  </a:lnTo>
                  <a:lnTo>
                    <a:pt x="14965" y="6424"/>
                  </a:lnTo>
                  <a:lnTo>
                    <a:pt x="14795" y="6497"/>
                  </a:lnTo>
                  <a:lnTo>
                    <a:pt x="14405" y="6619"/>
                  </a:lnTo>
                  <a:lnTo>
                    <a:pt x="14041" y="6740"/>
                  </a:lnTo>
                  <a:lnTo>
                    <a:pt x="13992" y="6789"/>
                  </a:lnTo>
                  <a:lnTo>
                    <a:pt x="13992" y="6813"/>
                  </a:lnTo>
                  <a:lnTo>
                    <a:pt x="13992" y="6862"/>
                  </a:lnTo>
                  <a:lnTo>
                    <a:pt x="14041" y="6886"/>
                  </a:lnTo>
                  <a:lnTo>
                    <a:pt x="14235" y="6886"/>
                  </a:lnTo>
                  <a:lnTo>
                    <a:pt x="14430" y="6862"/>
                  </a:lnTo>
                  <a:lnTo>
                    <a:pt x="14795" y="6813"/>
                  </a:lnTo>
                  <a:lnTo>
                    <a:pt x="15038" y="6740"/>
                  </a:lnTo>
                  <a:lnTo>
                    <a:pt x="15111" y="7178"/>
                  </a:lnTo>
                  <a:lnTo>
                    <a:pt x="14843" y="7227"/>
                  </a:lnTo>
                  <a:lnTo>
                    <a:pt x="14430" y="7349"/>
                  </a:lnTo>
                  <a:lnTo>
                    <a:pt x="14235" y="7422"/>
                  </a:lnTo>
                  <a:lnTo>
                    <a:pt x="14065" y="7543"/>
                  </a:lnTo>
                  <a:lnTo>
                    <a:pt x="14041" y="7592"/>
                  </a:lnTo>
                  <a:lnTo>
                    <a:pt x="14041" y="7665"/>
                  </a:lnTo>
                  <a:lnTo>
                    <a:pt x="14089" y="7714"/>
                  </a:lnTo>
                  <a:lnTo>
                    <a:pt x="14138" y="7738"/>
                  </a:lnTo>
                  <a:lnTo>
                    <a:pt x="14357" y="7714"/>
                  </a:lnTo>
                  <a:lnTo>
                    <a:pt x="14551" y="7665"/>
                  </a:lnTo>
                  <a:lnTo>
                    <a:pt x="14941" y="7568"/>
                  </a:lnTo>
                  <a:lnTo>
                    <a:pt x="15135" y="7519"/>
                  </a:lnTo>
                  <a:lnTo>
                    <a:pt x="15184" y="7981"/>
                  </a:lnTo>
                  <a:lnTo>
                    <a:pt x="14868" y="8030"/>
                  </a:lnTo>
                  <a:lnTo>
                    <a:pt x="14624" y="8054"/>
                  </a:lnTo>
                  <a:lnTo>
                    <a:pt x="14381" y="8079"/>
                  </a:lnTo>
                  <a:lnTo>
                    <a:pt x="14235" y="8103"/>
                  </a:lnTo>
                  <a:lnTo>
                    <a:pt x="14138" y="8152"/>
                  </a:lnTo>
                  <a:lnTo>
                    <a:pt x="14016" y="8200"/>
                  </a:lnTo>
                  <a:lnTo>
                    <a:pt x="13943" y="8298"/>
                  </a:lnTo>
                  <a:lnTo>
                    <a:pt x="13919" y="8322"/>
                  </a:lnTo>
                  <a:lnTo>
                    <a:pt x="13919" y="8346"/>
                  </a:lnTo>
                  <a:lnTo>
                    <a:pt x="13943" y="8395"/>
                  </a:lnTo>
                  <a:lnTo>
                    <a:pt x="13968" y="8395"/>
                  </a:lnTo>
                  <a:lnTo>
                    <a:pt x="14089" y="8419"/>
                  </a:lnTo>
                  <a:lnTo>
                    <a:pt x="14211" y="8444"/>
                  </a:lnTo>
                  <a:lnTo>
                    <a:pt x="14478" y="8444"/>
                  </a:lnTo>
                  <a:lnTo>
                    <a:pt x="14989" y="8395"/>
                  </a:lnTo>
                  <a:lnTo>
                    <a:pt x="15208" y="8395"/>
                  </a:lnTo>
                  <a:lnTo>
                    <a:pt x="15208" y="8857"/>
                  </a:lnTo>
                  <a:lnTo>
                    <a:pt x="14722" y="8882"/>
                  </a:lnTo>
                  <a:lnTo>
                    <a:pt x="14503" y="8882"/>
                  </a:lnTo>
                  <a:lnTo>
                    <a:pt x="14284" y="8906"/>
                  </a:lnTo>
                  <a:lnTo>
                    <a:pt x="14065" y="8955"/>
                  </a:lnTo>
                  <a:lnTo>
                    <a:pt x="13968" y="8979"/>
                  </a:lnTo>
                  <a:lnTo>
                    <a:pt x="13870" y="9028"/>
                  </a:lnTo>
                  <a:lnTo>
                    <a:pt x="13870" y="9052"/>
                  </a:lnTo>
                  <a:lnTo>
                    <a:pt x="13870" y="9076"/>
                  </a:lnTo>
                  <a:lnTo>
                    <a:pt x="13968" y="9125"/>
                  </a:lnTo>
                  <a:lnTo>
                    <a:pt x="14065" y="9174"/>
                  </a:lnTo>
                  <a:lnTo>
                    <a:pt x="14284" y="9222"/>
                  </a:lnTo>
                  <a:lnTo>
                    <a:pt x="14722" y="9222"/>
                  </a:lnTo>
                  <a:lnTo>
                    <a:pt x="14941" y="9247"/>
                  </a:lnTo>
                  <a:lnTo>
                    <a:pt x="15184" y="9247"/>
                  </a:lnTo>
                  <a:lnTo>
                    <a:pt x="15160" y="9465"/>
                  </a:lnTo>
                  <a:lnTo>
                    <a:pt x="14965" y="9514"/>
                  </a:lnTo>
                  <a:lnTo>
                    <a:pt x="14722" y="9563"/>
                  </a:lnTo>
                  <a:lnTo>
                    <a:pt x="14503" y="9660"/>
                  </a:lnTo>
                  <a:lnTo>
                    <a:pt x="14260" y="9757"/>
                  </a:lnTo>
                  <a:lnTo>
                    <a:pt x="14041" y="9879"/>
                  </a:lnTo>
                  <a:lnTo>
                    <a:pt x="14016" y="9903"/>
                  </a:lnTo>
                  <a:lnTo>
                    <a:pt x="14016" y="9952"/>
                  </a:lnTo>
                  <a:lnTo>
                    <a:pt x="14041" y="9976"/>
                  </a:lnTo>
                  <a:lnTo>
                    <a:pt x="14089" y="9976"/>
                  </a:lnTo>
                  <a:lnTo>
                    <a:pt x="14308" y="10001"/>
                  </a:lnTo>
                  <a:lnTo>
                    <a:pt x="14527" y="9976"/>
                  </a:lnTo>
                  <a:lnTo>
                    <a:pt x="14965" y="9903"/>
                  </a:lnTo>
                  <a:lnTo>
                    <a:pt x="15087" y="9879"/>
                  </a:lnTo>
                  <a:lnTo>
                    <a:pt x="14989" y="10390"/>
                  </a:lnTo>
                  <a:lnTo>
                    <a:pt x="14527" y="10463"/>
                  </a:lnTo>
                  <a:lnTo>
                    <a:pt x="14357" y="10487"/>
                  </a:lnTo>
                  <a:lnTo>
                    <a:pt x="14162" y="10512"/>
                  </a:lnTo>
                  <a:lnTo>
                    <a:pt x="13992" y="10560"/>
                  </a:lnTo>
                  <a:lnTo>
                    <a:pt x="13919" y="10609"/>
                  </a:lnTo>
                  <a:lnTo>
                    <a:pt x="13870" y="10682"/>
                  </a:lnTo>
                  <a:lnTo>
                    <a:pt x="13846" y="10731"/>
                  </a:lnTo>
                  <a:lnTo>
                    <a:pt x="13846" y="10804"/>
                  </a:lnTo>
                  <a:lnTo>
                    <a:pt x="13870" y="10852"/>
                  </a:lnTo>
                  <a:lnTo>
                    <a:pt x="13919" y="10901"/>
                  </a:lnTo>
                  <a:lnTo>
                    <a:pt x="13992" y="10925"/>
                  </a:lnTo>
                  <a:lnTo>
                    <a:pt x="14065" y="10950"/>
                  </a:lnTo>
                  <a:lnTo>
                    <a:pt x="14235" y="10950"/>
                  </a:lnTo>
                  <a:lnTo>
                    <a:pt x="14600" y="10901"/>
                  </a:lnTo>
                  <a:lnTo>
                    <a:pt x="14819" y="10877"/>
                  </a:lnTo>
                  <a:lnTo>
                    <a:pt x="14819" y="10877"/>
                  </a:lnTo>
                  <a:lnTo>
                    <a:pt x="14624" y="11339"/>
                  </a:lnTo>
                  <a:lnTo>
                    <a:pt x="14478" y="11339"/>
                  </a:lnTo>
                  <a:lnTo>
                    <a:pt x="14308" y="11315"/>
                  </a:lnTo>
                  <a:lnTo>
                    <a:pt x="14114" y="11339"/>
                  </a:lnTo>
                  <a:lnTo>
                    <a:pt x="13919" y="11363"/>
                  </a:lnTo>
                  <a:lnTo>
                    <a:pt x="13749" y="11436"/>
                  </a:lnTo>
                  <a:lnTo>
                    <a:pt x="13724" y="11461"/>
                  </a:lnTo>
                  <a:lnTo>
                    <a:pt x="13749" y="11485"/>
                  </a:lnTo>
                  <a:lnTo>
                    <a:pt x="13919" y="11558"/>
                  </a:lnTo>
                  <a:lnTo>
                    <a:pt x="14089" y="11607"/>
                  </a:lnTo>
                  <a:lnTo>
                    <a:pt x="14430" y="11655"/>
                  </a:lnTo>
                  <a:lnTo>
                    <a:pt x="14454" y="11655"/>
                  </a:lnTo>
                  <a:lnTo>
                    <a:pt x="14211" y="12069"/>
                  </a:lnTo>
                  <a:lnTo>
                    <a:pt x="13968" y="12069"/>
                  </a:lnTo>
                  <a:lnTo>
                    <a:pt x="13724" y="12093"/>
                  </a:lnTo>
                  <a:lnTo>
                    <a:pt x="13603" y="12069"/>
                  </a:lnTo>
                  <a:lnTo>
                    <a:pt x="13481" y="12045"/>
                  </a:lnTo>
                  <a:lnTo>
                    <a:pt x="13335" y="12020"/>
                  </a:lnTo>
                  <a:lnTo>
                    <a:pt x="13213" y="12020"/>
                  </a:lnTo>
                  <a:lnTo>
                    <a:pt x="13189" y="12045"/>
                  </a:lnTo>
                  <a:lnTo>
                    <a:pt x="13189" y="12069"/>
                  </a:lnTo>
                  <a:lnTo>
                    <a:pt x="13189" y="12166"/>
                  </a:lnTo>
                  <a:lnTo>
                    <a:pt x="13238" y="12239"/>
                  </a:lnTo>
                  <a:lnTo>
                    <a:pt x="13311" y="12312"/>
                  </a:lnTo>
                  <a:lnTo>
                    <a:pt x="13408" y="12361"/>
                  </a:lnTo>
                  <a:lnTo>
                    <a:pt x="13530" y="12385"/>
                  </a:lnTo>
                  <a:lnTo>
                    <a:pt x="13651" y="12410"/>
                  </a:lnTo>
                  <a:lnTo>
                    <a:pt x="13943" y="12434"/>
                  </a:lnTo>
                  <a:lnTo>
                    <a:pt x="13603" y="12823"/>
                  </a:lnTo>
                  <a:lnTo>
                    <a:pt x="13067" y="12726"/>
                  </a:lnTo>
                  <a:lnTo>
                    <a:pt x="12848" y="12677"/>
                  </a:lnTo>
                  <a:lnTo>
                    <a:pt x="12727" y="12677"/>
                  </a:lnTo>
                  <a:lnTo>
                    <a:pt x="12629" y="12702"/>
                  </a:lnTo>
                  <a:lnTo>
                    <a:pt x="12605" y="12726"/>
                  </a:lnTo>
                  <a:lnTo>
                    <a:pt x="12605" y="12775"/>
                  </a:lnTo>
                  <a:lnTo>
                    <a:pt x="12629" y="12848"/>
                  </a:lnTo>
                  <a:lnTo>
                    <a:pt x="12678" y="12921"/>
                  </a:lnTo>
                  <a:lnTo>
                    <a:pt x="12751" y="12969"/>
                  </a:lnTo>
                  <a:lnTo>
                    <a:pt x="12824" y="13018"/>
                  </a:lnTo>
                  <a:lnTo>
                    <a:pt x="13043" y="13115"/>
                  </a:lnTo>
                  <a:lnTo>
                    <a:pt x="13262" y="13164"/>
                  </a:lnTo>
                  <a:lnTo>
                    <a:pt x="13116" y="13286"/>
                  </a:lnTo>
                  <a:lnTo>
                    <a:pt x="13067" y="13286"/>
                  </a:lnTo>
                  <a:lnTo>
                    <a:pt x="12605" y="13261"/>
                  </a:lnTo>
                  <a:lnTo>
                    <a:pt x="12362" y="13213"/>
                  </a:lnTo>
                  <a:lnTo>
                    <a:pt x="12240" y="13188"/>
                  </a:lnTo>
                  <a:lnTo>
                    <a:pt x="12094" y="13188"/>
                  </a:lnTo>
                  <a:lnTo>
                    <a:pt x="12021" y="13213"/>
                  </a:lnTo>
                  <a:lnTo>
                    <a:pt x="11997" y="13261"/>
                  </a:lnTo>
                  <a:lnTo>
                    <a:pt x="11972" y="13334"/>
                  </a:lnTo>
                  <a:lnTo>
                    <a:pt x="12021" y="13383"/>
                  </a:lnTo>
                  <a:lnTo>
                    <a:pt x="12143" y="13505"/>
                  </a:lnTo>
                  <a:lnTo>
                    <a:pt x="12289" y="13578"/>
                  </a:lnTo>
                  <a:lnTo>
                    <a:pt x="12483" y="13626"/>
                  </a:lnTo>
                  <a:lnTo>
                    <a:pt x="12654" y="13651"/>
                  </a:lnTo>
                  <a:lnTo>
                    <a:pt x="12240" y="13943"/>
                  </a:lnTo>
                  <a:lnTo>
                    <a:pt x="12143" y="13918"/>
                  </a:lnTo>
                  <a:lnTo>
                    <a:pt x="11680" y="13821"/>
                  </a:lnTo>
                  <a:lnTo>
                    <a:pt x="11461" y="13772"/>
                  </a:lnTo>
                  <a:lnTo>
                    <a:pt x="11267" y="13724"/>
                  </a:lnTo>
                  <a:lnTo>
                    <a:pt x="11218" y="13748"/>
                  </a:lnTo>
                  <a:lnTo>
                    <a:pt x="11218" y="13821"/>
                  </a:lnTo>
                  <a:lnTo>
                    <a:pt x="11242" y="13894"/>
                  </a:lnTo>
                  <a:lnTo>
                    <a:pt x="11315" y="13967"/>
                  </a:lnTo>
                  <a:lnTo>
                    <a:pt x="11437" y="14064"/>
                  </a:lnTo>
                  <a:lnTo>
                    <a:pt x="11607" y="14137"/>
                  </a:lnTo>
                  <a:lnTo>
                    <a:pt x="11802" y="14210"/>
                  </a:lnTo>
                  <a:lnTo>
                    <a:pt x="11437" y="14381"/>
                  </a:lnTo>
                  <a:lnTo>
                    <a:pt x="11388" y="14332"/>
                  </a:lnTo>
                  <a:lnTo>
                    <a:pt x="11315" y="14308"/>
                  </a:lnTo>
                  <a:lnTo>
                    <a:pt x="11194" y="14259"/>
                  </a:lnTo>
                  <a:lnTo>
                    <a:pt x="10902" y="14235"/>
                  </a:lnTo>
                  <a:lnTo>
                    <a:pt x="10634" y="14210"/>
                  </a:lnTo>
                  <a:lnTo>
                    <a:pt x="10512" y="14210"/>
                  </a:lnTo>
                  <a:lnTo>
                    <a:pt x="10391" y="14235"/>
                  </a:lnTo>
                  <a:lnTo>
                    <a:pt x="10366" y="14235"/>
                  </a:lnTo>
                  <a:lnTo>
                    <a:pt x="10366" y="14283"/>
                  </a:lnTo>
                  <a:lnTo>
                    <a:pt x="10366" y="14332"/>
                  </a:lnTo>
                  <a:lnTo>
                    <a:pt x="10391" y="14381"/>
                  </a:lnTo>
                  <a:lnTo>
                    <a:pt x="10488" y="14478"/>
                  </a:lnTo>
                  <a:lnTo>
                    <a:pt x="10610" y="14551"/>
                  </a:lnTo>
                  <a:lnTo>
                    <a:pt x="10731" y="14575"/>
                  </a:lnTo>
                  <a:lnTo>
                    <a:pt x="10877" y="14624"/>
                  </a:lnTo>
                  <a:lnTo>
                    <a:pt x="10512" y="14746"/>
                  </a:lnTo>
                  <a:lnTo>
                    <a:pt x="10318" y="14673"/>
                  </a:lnTo>
                  <a:lnTo>
                    <a:pt x="10123" y="14624"/>
                  </a:lnTo>
                  <a:lnTo>
                    <a:pt x="9904" y="14600"/>
                  </a:lnTo>
                  <a:lnTo>
                    <a:pt x="9807" y="14600"/>
                  </a:lnTo>
                  <a:lnTo>
                    <a:pt x="9709" y="14648"/>
                  </a:lnTo>
                  <a:lnTo>
                    <a:pt x="9661" y="14673"/>
                  </a:lnTo>
                  <a:lnTo>
                    <a:pt x="9685" y="14721"/>
                  </a:lnTo>
                  <a:lnTo>
                    <a:pt x="9734" y="14794"/>
                  </a:lnTo>
                  <a:lnTo>
                    <a:pt x="9807" y="14843"/>
                  </a:lnTo>
                  <a:lnTo>
                    <a:pt x="9928" y="14916"/>
                  </a:lnTo>
                  <a:lnTo>
                    <a:pt x="9612" y="14989"/>
                  </a:lnTo>
                  <a:lnTo>
                    <a:pt x="9588" y="14940"/>
                  </a:lnTo>
                  <a:lnTo>
                    <a:pt x="9539" y="14916"/>
                  </a:lnTo>
                  <a:lnTo>
                    <a:pt x="9417" y="14867"/>
                  </a:lnTo>
                  <a:lnTo>
                    <a:pt x="9223" y="14843"/>
                  </a:lnTo>
                  <a:lnTo>
                    <a:pt x="9150" y="14843"/>
                  </a:lnTo>
                  <a:lnTo>
                    <a:pt x="9052" y="14867"/>
                  </a:lnTo>
                  <a:lnTo>
                    <a:pt x="9004" y="14916"/>
                  </a:lnTo>
                  <a:lnTo>
                    <a:pt x="8979" y="14965"/>
                  </a:lnTo>
                  <a:lnTo>
                    <a:pt x="8979" y="15013"/>
                  </a:lnTo>
                  <a:lnTo>
                    <a:pt x="9004" y="15062"/>
                  </a:lnTo>
                  <a:lnTo>
                    <a:pt x="9004" y="15086"/>
                  </a:lnTo>
                  <a:lnTo>
                    <a:pt x="8663" y="15135"/>
                  </a:lnTo>
                  <a:lnTo>
                    <a:pt x="8298" y="15159"/>
                  </a:lnTo>
                  <a:lnTo>
                    <a:pt x="7227" y="15159"/>
                  </a:lnTo>
                  <a:lnTo>
                    <a:pt x="6862" y="15111"/>
                  </a:lnTo>
                  <a:lnTo>
                    <a:pt x="6497" y="15062"/>
                  </a:lnTo>
                  <a:lnTo>
                    <a:pt x="6157" y="14989"/>
                  </a:lnTo>
                  <a:lnTo>
                    <a:pt x="5816" y="14916"/>
                  </a:lnTo>
                  <a:lnTo>
                    <a:pt x="5451" y="14819"/>
                  </a:lnTo>
                  <a:lnTo>
                    <a:pt x="5135" y="14697"/>
                  </a:lnTo>
                  <a:lnTo>
                    <a:pt x="4794" y="14575"/>
                  </a:lnTo>
                  <a:lnTo>
                    <a:pt x="4478" y="14405"/>
                  </a:lnTo>
                  <a:lnTo>
                    <a:pt x="4162" y="14259"/>
                  </a:lnTo>
                  <a:lnTo>
                    <a:pt x="3845" y="14064"/>
                  </a:lnTo>
                  <a:lnTo>
                    <a:pt x="3553" y="13870"/>
                  </a:lnTo>
                  <a:lnTo>
                    <a:pt x="3286" y="13675"/>
                  </a:lnTo>
                  <a:lnTo>
                    <a:pt x="3018" y="13456"/>
                  </a:lnTo>
                  <a:lnTo>
                    <a:pt x="2775" y="13237"/>
                  </a:lnTo>
                  <a:lnTo>
                    <a:pt x="2531" y="12994"/>
                  </a:lnTo>
                  <a:lnTo>
                    <a:pt x="2312" y="12775"/>
                  </a:lnTo>
                  <a:lnTo>
                    <a:pt x="2118" y="12507"/>
                  </a:lnTo>
                  <a:lnTo>
                    <a:pt x="1899" y="12239"/>
                  </a:lnTo>
                  <a:lnTo>
                    <a:pt x="1728" y="11972"/>
                  </a:lnTo>
                  <a:lnTo>
                    <a:pt x="1558" y="11704"/>
                  </a:lnTo>
                  <a:lnTo>
                    <a:pt x="1412" y="11412"/>
                  </a:lnTo>
                  <a:lnTo>
                    <a:pt x="1266" y="11120"/>
                  </a:lnTo>
                  <a:lnTo>
                    <a:pt x="1144" y="10828"/>
                  </a:lnTo>
                  <a:lnTo>
                    <a:pt x="1047" y="10512"/>
                  </a:lnTo>
                  <a:lnTo>
                    <a:pt x="950" y="10195"/>
                  </a:lnTo>
                  <a:lnTo>
                    <a:pt x="877" y="9879"/>
                  </a:lnTo>
                  <a:lnTo>
                    <a:pt x="828" y="9538"/>
                  </a:lnTo>
                  <a:lnTo>
                    <a:pt x="779" y="9003"/>
                  </a:lnTo>
                  <a:lnTo>
                    <a:pt x="755" y="8468"/>
                  </a:lnTo>
                  <a:lnTo>
                    <a:pt x="755" y="7933"/>
                  </a:lnTo>
                  <a:lnTo>
                    <a:pt x="779" y="7397"/>
                  </a:lnTo>
                  <a:lnTo>
                    <a:pt x="852" y="6862"/>
                  </a:lnTo>
                  <a:lnTo>
                    <a:pt x="950" y="6351"/>
                  </a:lnTo>
                  <a:lnTo>
                    <a:pt x="1096" y="5840"/>
                  </a:lnTo>
                  <a:lnTo>
                    <a:pt x="1266" y="5353"/>
                  </a:lnTo>
                  <a:lnTo>
                    <a:pt x="1388" y="5061"/>
                  </a:lnTo>
                  <a:lnTo>
                    <a:pt x="1558" y="4745"/>
                  </a:lnTo>
                  <a:lnTo>
                    <a:pt x="1753" y="4404"/>
                  </a:lnTo>
                  <a:lnTo>
                    <a:pt x="1996" y="4064"/>
                  </a:lnTo>
                  <a:lnTo>
                    <a:pt x="2264" y="3699"/>
                  </a:lnTo>
                  <a:lnTo>
                    <a:pt x="2556" y="3334"/>
                  </a:lnTo>
                  <a:lnTo>
                    <a:pt x="2896" y="2944"/>
                  </a:lnTo>
                  <a:lnTo>
                    <a:pt x="3261" y="2604"/>
                  </a:lnTo>
                  <a:lnTo>
                    <a:pt x="3651" y="2263"/>
                  </a:lnTo>
                  <a:lnTo>
                    <a:pt x="4089" y="1922"/>
                  </a:lnTo>
                  <a:lnTo>
                    <a:pt x="4527" y="1630"/>
                  </a:lnTo>
                  <a:lnTo>
                    <a:pt x="5013" y="1363"/>
                  </a:lnTo>
                  <a:lnTo>
                    <a:pt x="5524" y="1144"/>
                  </a:lnTo>
                  <a:lnTo>
                    <a:pt x="6035" y="974"/>
                  </a:lnTo>
                  <a:lnTo>
                    <a:pt x="6327" y="925"/>
                  </a:lnTo>
                  <a:lnTo>
                    <a:pt x="6595" y="876"/>
                  </a:lnTo>
                  <a:lnTo>
                    <a:pt x="6887" y="828"/>
                  </a:lnTo>
                  <a:lnTo>
                    <a:pt x="7179" y="803"/>
                  </a:lnTo>
                  <a:lnTo>
                    <a:pt x="7544" y="779"/>
                  </a:lnTo>
                  <a:lnTo>
                    <a:pt x="7933" y="730"/>
                  </a:lnTo>
                  <a:lnTo>
                    <a:pt x="8322" y="682"/>
                  </a:lnTo>
                  <a:close/>
                  <a:moveTo>
                    <a:pt x="8152" y="0"/>
                  </a:moveTo>
                  <a:lnTo>
                    <a:pt x="7763" y="25"/>
                  </a:lnTo>
                  <a:lnTo>
                    <a:pt x="7373" y="73"/>
                  </a:lnTo>
                  <a:lnTo>
                    <a:pt x="7081" y="49"/>
                  </a:lnTo>
                  <a:lnTo>
                    <a:pt x="6789" y="49"/>
                  </a:lnTo>
                  <a:lnTo>
                    <a:pt x="6473" y="73"/>
                  </a:lnTo>
                  <a:lnTo>
                    <a:pt x="6157" y="146"/>
                  </a:lnTo>
                  <a:lnTo>
                    <a:pt x="5841" y="219"/>
                  </a:lnTo>
                  <a:lnTo>
                    <a:pt x="5549" y="317"/>
                  </a:lnTo>
                  <a:lnTo>
                    <a:pt x="5232" y="438"/>
                  </a:lnTo>
                  <a:lnTo>
                    <a:pt x="4916" y="560"/>
                  </a:lnTo>
                  <a:lnTo>
                    <a:pt x="4332" y="876"/>
                  </a:lnTo>
                  <a:lnTo>
                    <a:pt x="3748" y="1217"/>
                  </a:lnTo>
                  <a:lnTo>
                    <a:pt x="3237" y="1606"/>
                  </a:lnTo>
                  <a:lnTo>
                    <a:pt x="2775" y="1995"/>
                  </a:lnTo>
                  <a:lnTo>
                    <a:pt x="2507" y="2239"/>
                  </a:lnTo>
                  <a:lnTo>
                    <a:pt x="2264" y="2482"/>
                  </a:lnTo>
                  <a:lnTo>
                    <a:pt x="2045" y="2725"/>
                  </a:lnTo>
                  <a:lnTo>
                    <a:pt x="1826" y="2993"/>
                  </a:lnTo>
                  <a:lnTo>
                    <a:pt x="1631" y="3261"/>
                  </a:lnTo>
                  <a:lnTo>
                    <a:pt x="1461" y="3528"/>
                  </a:lnTo>
                  <a:lnTo>
                    <a:pt x="1120" y="4088"/>
                  </a:lnTo>
                  <a:lnTo>
                    <a:pt x="852" y="4696"/>
                  </a:lnTo>
                  <a:lnTo>
                    <a:pt x="609" y="5305"/>
                  </a:lnTo>
                  <a:lnTo>
                    <a:pt x="414" y="5962"/>
                  </a:lnTo>
                  <a:lnTo>
                    <a:pt x="220" y="6643"/>
                  </a:lnTo>
                  <a:lnTo>
                    <a:pt x="122" y="7008"/>
                  </a:lnTo>
                  <a:lnTo>
                    <a:pt x="74" y="7373"/>
                  </a:lnTo>
                  <a:lnTo>
                    <a:pt x="25" y="7738"/>
                  </a:lnTo>
                  <a:lnTo>
                    <a:pt x="1" y="8103"/>
                  </a:lnTo>
                  <a:lnTo>
                    <a:pt x="1" y="8468"/>
                  </a:lnTo>
                  <a:lnTo>
                    <a:pt x="25" y="8809"/>
                  </a:lnTo>
                  <a:lnTo>
                    <a:pt x="49" y="9174"/>
                  </a:lnTo>
                  <a:lnTo>
                    <a:pt x="98" y="9514"/>
                  </a:lnTo>
                  <a:lnTo>
                    <a:pt x="195" y="9879"/>
                  </a:lnTo>
                  <a:lnTo>
                    <a:pt x="268" y="10220"/>
                  </a:lnTo>
                  <a:lnTo>
                    <a:pt x="390" y="10560"/>
                  </a:lnTo>
                  <a:lnTo>
                    <a:pt x="512" y="10901"/>
                  </a:lnTo>
                  <a:lnTo>
                    <a:pt x="658" y="11242"/>
                  </a:lnTo>
                  <a:lnTo>
                    <a:pt x="804" y="11582"/>
                  </a:lnTo>
                  <a:lnTo>
                    <a:pt x="1169" y="12264"/>
                  </a:lnTo>
                  <a:lnTo>
                    <a:pt x="1388" y="12629"/>
                  </a:lnTo>
                  <a:lnTo>
                    <a:pt x="1631" y="12994"/>
                  </a:lnTo>
                  <a:lnTo>
                    <a:pt x="1899" y="13334"/>
                  </a:lnTo>
                  <a:lnTo>
                    <a:pt x="2166" y="13651"/>
                  </a:lnTo>
                  <a:lnTo>
                    <a:pt x="2434" y="13943"/>
                  </a:lnTo>
                  <a:lnTo>
                    <a:pt x="2750" y="14235"/>
                  </a:lnTo>
                  <a:lnTo>
                    <a:pt x="3042" y="14502"/>
                  </a:lnTo>
                  <a:lnTo>
                    <a:pt x="3383" y="14746"/>
                  </a:lnTo>
                  <a:lnTo>
                    <a:pt x="3699" y="14965"/>
                  </a:lnTo>
                  <a:lnTo>
                    <a:pt x="4064" y="15159"/>
                  </a:lnTo>
                  <a:lnTo>
                    <a:pt x="4429" y="15354"/>
                  </a:lnTo>
                  <a:lnTo>
                    <a:pt x="4794" y="15500"/>
                  </a:lnTo>
                  <a:lnTo>
                    <a:pt x="5184" y="15622"/>
                  </a:lnTo>
                  <a:lnTo>
                    <a:pt x="5597" y="15743"/>
                  </a:lnTo>
                  <a:lnTo>
                    <a:pt x="6011" y="15816"/>
                  </a:lnTo>
                  <a:lnTo>
                    <a:pt x="6424" y="15889"/>
                  </a:lnTo>
                  <a:lnTo>
                    <a:pt x="6862" y="15914"/>
                  </a:lnTo>
                  <a:lnTo>
                    <a:pt x="7300" y="15938"/>
                  </a:lnTo>
                  <a:lnTo>
                    <a:pt x="7738" y="15938"/>
                  </a:lnTo>
                  <a:lnTo>
                    <a:pt x="8152" y="15914"/>
                  </a:lnTo>
                  <a:lnTo>
                    <a:pt x="8590" y="15889"/>
                  </a:lnTo>
                  <a:lnTo>
                    <a:pt x="9004" y="15841"/>
                  </a:lnTo>
                  <a:lnTo>
                    <a:pt x="9442" y="15768"/>
                  </a:lnTo>
                  <a:lnTo>
                    <a:pt x="9855" y="15670"/>
                  </a:lnTo>
                  <a:lnTo>
                    <a:pt x="10245" y="15573"/>
                  </a:lnTo>
                  <a:lnTo>
                    <a:pt x="10658" y="15451"/>
                  </a:lnTo>
                  <a:lnTo>
                    <a:pt x="11048" y="15305"/>
                  </a:lnTo>
                  <a:lnTo>
                    <a:pt x="11461" y="15135"/>
                  </a:lnTo>
                  <a:lnTo>
                    <a:pt x="11826" y="14940"/>
                  </a:lnTo>
                  <a:lnTo>
                    <a:pt x="12216" y="14721"/>
                  </a:lnTo>
                  <a:lnTo>
                    <a:pt x="12581" y="14478"/>
                  </a:lnTo>
                  <a:lnTo>
                    <a:pt x="12921" y="14235"/>
                  </a:lnTo>
                  <a:lnTo>
                    <a:pt x="13286" y="13943"/>
                  </a:lnTo>
                  <a:lnTo>
                    <a:pt x="13603" y="13651"/>
                  </a:lnTo>
                  <a:lnTo>
                    <a:pt x="13895" y="13334"/>
                  </a:lnTo>
                  <a:lnTo>
                    <a:pt x="14187" y="13018"/>
                  </a:lnTo>
                  <a:lnTo>
                    <a:pt x="14454" y="12702"/>
                  </a:lnTo>
                  <a:lnTo>
                    <a:pt x="14697" y="12361"/>
                  </a:lnTo>
                  <a:lnTo>
                    <a:pt x="14916" y="11996"/>
                  </a:lnTo>
                  <a:lnTo>
                    <a:pt x="15111" y="11631"/>
                  </a:lnTo>
                  <a:lnTo>
                    <a:pt x="15135" y="11631"/>
                  </a:lnTo>
                  <a:lnTo>
                    <a:pt x="15160" y="11582"/>
                  </a:lnTo>
                  <a:lnTo>
                    <a:pt x="15160" y="11534"/>
                  </a:lnTo>
                  <a:lnTo>
                    <a:pt x="15330" y="11096"/>
                  </a:lnTo>
                  <a:lnTo>
                    <a:pt x="15500" y="10658"/>
                  </a:lnTo>
                  <a:lnTo>
                    <a:pt x="15622" y="10195"/>
                  </a:lnTo>
                  <a:lnTo>
                    <a:pt x="15719" y="9733"/>
                  </a:lnTo>
                  <a:lnTo>
                    <a:pt x="15744" y="9709"/>
                  </a:lnTo>
                  <a:lnTo>
                    <a:pt x="15768" y="9684"/>
                  </a:lnTo>
                  <a:lnTo>
                    <a:pt x="15792" y="9636"/>
                  </a:lnTo>
                  <a:lnTo>
                    <a:pt x="15768" y="9611"/>
                  </a:lnTo>
                  <a:lnTo>
                    <a:pt x="15744" y="9563"/>
                  </a:lnTo>
                  <a:lnTo>
                    <a:pt x="15792" y="9174"/>
                  </a:lnTo>
                  <a:lnTo>
                    <a:pt x="15841" y="8760"/>
                  </a:lnTo>
                  <a:lnTo>
                    <a:pt x="15841" y="8371"/>
                  </a:lnTo>
                  <a:lnTo>
                    <a:pt x="15817" y="7957"/>
                  </a:lnTo>
                  <a:lnTo>
                    <a:pt x="15744" y="7105"/>
                  </a:lnTo>
                  <a:lnTo>
                    <a:pt x="15671" y="6667"/>
                  </a:lnTo>
                  <a:lnTo>
                    <a:pt x="15598" y="6254"/>
                  </a:lnTo>
                  <a:lnTo>
                    <a:pt x="15525" y="5840"/>
                  </a:lnTo>
                  <a:lnTo>
                    <a:pt x="15403" y="5426"/>
                  </a:lnTo>
                  <a:lnTo>
                    <a:pt x="15281" y="5013"/>
                  </a:lnTo>
                  <a:lnTo>
                    <a:pt x="15160" y="4623"/>
                  </a:lnTo>
                  <a:lnTo>
                    <a:pt x="14989" y="4234"/>
                  </a:lnTo>
                  <a:lnTo>
                    <a:pt x="14819" y="3845"/>
                  </a:lnTo>
                  <a:lnTo>
                    <a:pt x="14624" y="3480"/>
                  </a:lnTo>
                  <a:lnTo>
                    <a:pt x="14405" y="3115"/>
                  </a:lnTo>
                  <a:lnTo>
                    <a:pt x="14162" y="2774"/>
                  </a:lnTo>
                  <a:lnTo>
                    <a:pt x="13895" y="2458"/>
                  </a:lnTo>
                  <a:lnTo>
                    <a:pt x="13603" y="2141"/>
                  </a:lnTo>
                  <a:lnTo>
                    <a:pt x="13286" y="1849"/>
                  </a:lnTo>
                  <a:lnTo>
                    <a:pt x="12970" y="1582"/>
                  </a:lnTo>
                  <a:lnTo>
                    <a:pt x="12654" y="1363"/>
                  </a:lnTo>
                  <a:lnTo>
                    <a:pt x="12313" y="1144"/>
                  </a:lnTo>
                  <a:lnTo>
                    <a:pt x="11948" y="949"/>
                  </a:lnTo>
                  <a:lnTo>
                    <a:pt x="11607" y="779"/>
                  </a:lnTo>
                  <a:lnTo>
                    <a:pt x="11218" y="609"/>
                  </a:lnTo>
                  <a:lnTo>
                    <a:pt x="10853" y="487"/>
                  </a:lnTo>
                  <a:lnTo>
                    <a:pt x="10464" y="365"/>
                  </a:lnTo>
                  <a:lnTo>
                    <a:pt x="10099" y="268"/>
                  </a:lnTo>
                  <a:lnTo>
                    <a:pt x="9709" y="171"/>
                  </a:lnTo>
                  <a:lnTo>
                    <a:pt x="9320" y="98"/>
                  </a:lnTo>
                  <a:lnTo>
                    <a:pt x="8931" y="49"/>
                  </a:lnTo>
                  <a:lnTo>
                    <a:pt x="8541" y="25"/>
                  </a:lnTo>
                  <a:lnTo>
                    <a:pt x="8152" y="0"/>
                  </a:lnTo>
                  <a:close/>
                </a:path>
              </a:pathLst>
            </a:custGeom>
            <a:solidFill>
              <a:srgbClr val="25212A">
                <a:alpha val="7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Arial"/>
                <a:sym typeface="Arial"/>
              </a:endParaRPr>
            </a:p>
          </p:txBody>
        </p:sp>
      </p:grp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89" y="5142129"/>
            <a:ext cx="2519059" cy="1613496"/>
          </a:xfrm>
          <a:prstGeom prst="rect">
            <a:avLst/>
          </a:prstGeom>
        </p:spPr>
      </p:pic>
      <p:sp>
        <p:nvSpPr>
          <p:cNvPr id="10" name="角丸四角形吹き出し 2"/>
          <p:cNvSpPr/>
          <p:nvPr/>
        </p:nvSpPr>
        <p:spPr>
          <a:xfrm>
            <a:off x="683568" y="2553984"/>
            <a:ext cx="8004093" cy="2789272"/>
          </a:xfrm>
          <a:custGeom>
            <a:avLst/>
            <a:gdLst>
              <a:gd name="connsiteX0" fmla="*/ 0 w 8004093"/>
              <a:gd name="connsiteY0" fmla="*/ 394131 h 2364737"/>
              <a:gd name="connsiteX1" fmla="*/ 394131 w 8004093"/>
              <a:gd name="connsiteY1" fmla="*/ 0 h 2364737"/>
              <a:gd name="connsiteX2" fmla="*/ 4669054 w 8004093"/>
              <a:gd name="connsiteY2" fmla="*/ 0 h 2364737"/>
              <a:gd name="connsiteX3" fmla="*/ 4669054 w 8004093"/>
              <a:gd name="connsiteY3" fmla="*/ 0 h 2364737"/>
              <a:gd name="connsiteX4" fmla="*/ 6670078 w 8004093"/>
              <a:gd name="connsiteY4" fmla="*/ 0 h 2364737"/>
              <a:gd name="connsiteX5" fmla="*/ 7609962 w 8004093"/>
              <a:gd name="connsiteY5" fmla="*/ 0 h 2364737"/>
              <a:gd name="connsiteX6" fmla="*/ 8004093 w 8004093"/>
              <a:gd name="connsiteY6" fmla="*/ 394131 h 2364737"/>
              <a:gd name="connsiteX7" fmla="*/ 8004093 w 8004093"/>
              <a:gd name="connsiteY7" fmla="*/ 1379430 h 2364737"/>
              <a:gd name="connsiteX8" fmla="*/ 8004093 w 8004093"/>
              <a:gd name="connsiteY8" fmla="*/ 1379430 h 2364737"/>
              <a:gd name="connsiteX9" fmla="*/ 8004093 w 8004093"/>
              <a:gd name="connsiteY9" fmla="*/ 1970614 h 2364737"/>
              <a:gd name="connsiteX10" fmla="*/ 8004093 w 8004093"/>
              <a:gd name="connsiteY10" fmla="*/ 1970606 h 2364737"/>
              <a:gd name="connsiteX11" fmla="*/ 7609962 w 8004093"/>
              <a:gd name="connsiteY11" fmla="*/ 2364737 h 2364737"/>
              <a:gd name="connsiteX12" fmla="*/ 6670078 w 8004093"/>
              <a:gd name="connsiteY12" fmla="*/ 2364737 h 2364737"/>
              <a:gd name="connsiteX13" fmla="*/ 6062460 w 8004093"/>
              <a:gd name="connsiteY13" fmla="*/ 2683764 h 2364737"/>
              <a:gd name="connsiteX14" fmla="*/ 4669054 w 8004093"/>
              <a:gd name="connsiteY14" fmla="*/ 2364737 h 2364737"/>
              <a:gd name="connsiteX15" fmla="*/ 394131 w 8004093"/>
              <a:gd name="connsiteY15" fmla="*/ 2364737 h 2364737"/>
              <a:gd name="connsiteX16" fmla="*/ 0 w 8004093"/>
              <a:gd name="connsiteY16" fmla="*/ 1970606 h 2364737"/>
              <a:gd name="connsiteX17" fmla="*/ 0 w 8004093"/>
              <a:gd name="connsiteY17" fmla="*/ 1970614 h 2364737"/>
              <a:gd name="connsiteX18" fmla="*/ 0 w 8004093"/>
              <a:gd name="connsiteY18" fmla="*/ 1379430 h 2364737"/>
              <a:gd name="connsiteX19" fmla="*/ 0 w 8004093"/>
              <a:gd name="connsiteY19" fmla="*/ 1379430 h 2364737"/>
              <a:gd name="connsiteX20" fmla="*/ 0 w 8004093"/>
              <a:gd name="connsiteY20" fmla="*/ 394131 h 2364737"/>
              <a:gd name="connsiteX0" fmla="*/ 0 w 8004093"/>
              <a:gd name="connsiteY0" fmla="*/ 394131 h 2683764"/>
              <a:gd name="connsiteX1" fmla="*/ 394131 w 8004093"/>
              <a:gd name="connsiteY1" fmla="*/ 0 h 2683764"/>
              <a:gd name="connsiteX2" fmla="*/ 4669054 w 8004093"/>
              <a:gd name="connsiteY2" fmla="*/ 0 h 2683764"/>
              <a:gd name="connsiteX3" fmla="*/ 4669054 w 8004093"/>
              <a:gd name="connsiteY3" fmla="*/ 0 h 2683764"/>
              <a:gd name="connsiteX4" fmla="*/ 6670078 w 8004093"/>
              <a:gd name="connsiteY4" fmla="*/ 0 h 2683764"/>
              <a:gd name="connsiteX5" fmla="*/ 7609962 w 8004093"/>
              <a:gd name="connsiteY5" fmla="*/ 0 h 2683764"/>
              <a:gd name="connsiteX6" fmla="*/ 8004093 w 8004093"/>
              <a:gd name="connsiteY6" fmla="*/ 394131 h 2683764"/>
              <a:gd name="connsiteX7" fmla="*/ 8004093 w 8004093"/>
              <a:gd name="connsiteY7" fmla="*/ 1379430 h 2683764"/>
              <a:gd name="connsiteX8" fmla="*/ 8004093 w 8004093"/>
              <a:gd name="connsiteY8" fmla="*/ 1379430 h 2683764"/>
              <a:gd name="connsiteX9" fmla="*/ 8004093 w 8004093"/>
              <a:gd name="connsiteY9" fmla="*/ 1970614 h 2683764"/>
              <a:gd name="connsiteX10" fmla="*/ 8004093 w 8004093"/>
              <a:gd name="connsiteY10" fmla="*/ 1970606 h 2683764"/>
              <a:gd name="connsiteX11" fmla="*/ 7609962 w 8004093"/>
              <a:gd name="connsiteY11" fmla="*/ 2364737 h 2683764"/>
              <a:gd name="connsiteX12" fmla="*/ 6670078 w 8004093"/>
              <a:gd name="connsiteY12" fmla="*/ 2364737 h 2683764"/>
              <a:gd name="connsiteX13" fmla="*/ 6062460 w 8004093"/>
              <a:gd name="connsiteY13" fmla="*/ 2683764 h 2683764"/>
              <a:gd name="connsiteX14" fmla="*/ 6099270 w 8004093"/>
              <a:gd name="connsiteY14" fmla="*/ 2364737 h 2683764"/>
              <a:gd name="connsiteX15" fmla="*/ 394131 w 8004093"/>
              <a:gd name="connsiteY15" fmla="*/ 2364737 h 2683764"/>
              <a:gd name="connsiteX16" fmla="*/ 0 w 8004093"/>
              <a:gd name="connsiteY16" fmla="*/ 1970606 h 2683764"/>
              <a:gd name="connsiteX17" fmla="*/ 0 w 8004093"/>
              <a:gd name="connsiteY17" fmla="*/ 1970614 h 2683764"/>
              <a:gd name="connsiteX18" fmla="*/ 0 w 8004093"/>
              <a:gd name="connsiteY18" fmla="*/ 1379430 h 2683764"/>
              <a:gd name="connsiteX19" fmla="*/ 0 w 8004093"/>
              <a:gd name="connsiteY19" fmla="*/ 1379430 h 2683764"/>
              <a:gd name="connsiteX20" fmla="*/ 0 w 8004093"/>
              <a:gd name="connsiteY20" fmla="*/ 394131 h 2683764"/>
              <a:gd name="connsiteX0" fmla="*/ 0 w 8004093"/>
              <a:gd name="connsiteY0" fmla="*/ 394131 h 2789272"/>
              <a:gd name="connsiteX1" fmla="*/ 394131 w 8004093"/>
              <a:gd name="connsiteY1" fmla="*/ 0 h 2789272"/>
              <a:gd name="connsiteX2" fmla="*/ 4669054 w 8004093"/>
              <a:gd name="connsiteY2" fmla="*/ 0 h 2789272"/>
              <a:gd name="connsiteX3" fmla="*/ 4669054 w 8004093"/>
              <a:gd name="connsiteY3" fmla="*/ 0 h 2789272"/>
              <a:gd name="connsiteX4" fmla="*/ 6670078 w 8004093"/>
              <a:gd name="connsiteY4" fmla="*/ 0 h 2789272"/>
              <a:gd name="connsiteX5" fmla="*/ 7609962 w 8004093"/>
              <a:gd name="connsiteY5" fmla="*/ 0 h 2789272"/>
              <a:gd name="connsiteX6" fmla="*/ 8004093 w 8004093"/>
              <a:gd name="connsiteY6" fmla="*/ 394131 h 2789272"/>
              <a:gd name="connsiteX7" fmla="*/ 8004093 w 8004093"/>
              <a:gd name="connsiteY7" fmla="*/ 1379430 h 2789272"/>
              <a:gd name="connsiteX8" fmla="*/ 8004093 w 8004093"/>
              <a:gd name="connsiteY8" fmla="*/ 1379430 h 2789272"/>
              <a:gd name="connsiteX9" fmla="*/ 8004093 w 8004093"/>
              <a:gd name="connsiteY9" fmla="*/ 1970614 h 2789272"/>
              <a:gd name="connsiteX10" fmla="*/ 8004093 w 8004093"/>
              <a:gd name="connsiteY10" fmla="*/ 1970606 h 2789272"/>
              <a:gd name="connsiteX11" fmla="*/ 7609962 w 8004093"/>
              <a:gd name="connsiteY11" fmla="*/ 2364737 h 2789272"/>
              <a:gd name="connsiteX12" fmla="*/ 6670078 w 8004093"/>
              <a:gd name="connsiteY12" fmla="*/ 2364737 h 2789272"/>
              <a:gd name="connsiteX13" fmla="*/ 7269937 w 8004093"/>
              <a:gd name="connsiteY13" fmla="*/ 2789272 h 2789272"/>
              <a:gd name="connsiteX14" fmla="*/ 6099270 w 8004093"/>
              <a:gd name="connsiteY14" fmla="*/ 2364737 h 2789272"/>
              <a:gd name="connsiteX15" fmla="*/ 394131 w 8004093"/>
              <a:gd name="connsiteY15" fmla="*/ 2364737 h 2789272"/>
              <a:gd name="connsiteX16" fmla="*/ 0 w 8004093"/>
              <a:gd name="connsiteY16" fmla="*/ 1970606 h 2789272"/>
              <a:gd name="connsiteX17" fmla="*/ 0 w 8004093"/>
              <a:gd name="connsiteY17" fmla="*/ 1970614 h 2789272"/>
              <a:gd name="connsiteX18" fmla="*/ 0 w 8004093"/>
              <a:gd name="connsiteY18" fmla="*/ 1379430 h 2789272"/>
              <a:gd name="connsiteX19" fmla="*/ 0 w 8004093"/>
              <a:gd name="connsiteY19" fmla="*/ 1379430 h 2789272"/>
              <a:gd name="connsiteX20" fmla="*/ 0 w 8004093"/>
              <a:gd name="connsiteY20" fmla="*/ 394131 h 278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004093" h="2789272">
                <a:moveTo>
                  <a:pt x="0" y="394131"/>
                </a:moveTo>
                <a:cubicBezTo>
                  <a:pt x="0" y="176458"/>
                  <a:pt x="176458" y="0"/>
                  <a:pt x="394131" y="0"/>
                </a:cubicBezTo>
                <a:lnTo>
                  <a:pt x="4669054" y="0"/>
                </a:lnTo>
                <a:lnTo>
                  <a:pt x="4669054" y="0"/>
                </a:lnTo>
                <a:lnTo>
                  <a:pt x="6670078" y="0"/>
                </a:lnTo>
                <a:lnTo>
                  <a:pt x="7609962" y="0"/>
                </a:lnTo>
                <a:cubicBezTo>
                  <a:pt x="7827635" y="0"/>
                  <a:pt x="8004093" y="176458"/>
                  <a:pt x="8004093" y="394131"/>
                </a:cubicBezTo>
                <a:lnTo>
                  <a:pt x="8004093" y="1379430"/>
                </a:lnTo>
                <a:lnTo>
                  <a:pt x="8004093" y="1379430"/>
                </a:lnTo>
                <a:lnTo>
                  <a:pt x="8004093" y="1970614"/>
                </a:lnTo>
                <a:lnTo>
                  <a:pt x="8004093" y="1970606"/>
                </a:lnTo>
                <a:cubicBezTo>
                  <a:pt x="8004093" y="2188279"/>
                  <a:pt x="7827635" y="2364737"/>
                  <a:pt x="7609962" y="2364737"/>
                </a:cubicBezTo>
                <a:lnTo>
                  <a:pt x="6670078" y="2364737"/>
                </a:lnTo>
                <a:lnTo>
                  <a:pt x="7269937" y="2789272"/>
                </a:lnTo>
                <a:lnTo>
                  <a:pt x="6099270" y="2364737"/>
                </a:lnTo>
                <a:lnTo>
                  <a:pt x="394131" y="2364737"/>
                </a:lnTo>
                <a:cubicBezTo>
                  <a:pt x="176458" y="2364737"/>
                  <a:pt x="0" y="2188279"/>
                  <a:pt x="0" y="1970606"/>
                </a:cubicBezTo>
                <a:lnTo>
                  <a:pt x="0" y="1970614"/>
                </a:lnTo>
                <a:lnTo>
                  <a:pt x="0" y="1379430"/>
                </a:lnTo>
                <a:lnTo>
                  <a:pt x="0" y="1379430"/>
                </a:lnTo>
                <a:lnTo>
                  <a:pt x="0" y="394131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800" dirty="0">
                <a:solidFill>
                  <a:schemeClr val="tx1"/>
                </a:solidFill>
              </a:rPr>
              <a:t>話し合ってみましょう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endParaRPr kumimoji="1" lang="en-US" altLang="ja-JP" sz="2800" dirty="0">
              <a:solidFill>
                <a:schemeClr val="tx1"/>
              </a:solidFill>
            </a:endParaRPr>
          </a:p>
          <a:p>
            <a:endParaRPr kumimoji="1" lang="en-US" altLang="ja-JP" sz="2800" dirty="0">
              <a:solidFill>
                <a:schemeClr val="tx1"/>
              </a:solidFill>
            </a:endParaRPr>
          </a:p>
          <a:p>
            <a:endParaRPr kumimoji="1" lang="en-US" altLang="ja-JP" sz="2800" dirty="0">
              <a:solidFill>
                <a:schemeClr val="tx1"/>
              </a:solidFill>
            </a:endParaRPr>
          </a:p>
          <a:p>
            <a:endParaRPr kumimoji="1" lang="en-US" altLang="ja-JP" sz="2800" dirty="0">
              <a:solidFill>
                <a:schemeClr val="tx1"/>
              </a:solidFill>
            </a:endParaRPr>
          </a:p>
          <a:p>
            <a:endParaRPr kumimoji="1" lang="ja-JP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770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角丸四角形 48">
            <a:extLst>
              <a:ext uri="{FF2B5EF4-FFF2-40B4-BE49-F238E27FC236}">
                <a16:creationId xmlns:a16="http://schemas.microsoft.com/office/drawing/2014/main" id="{BFCE5376-F9AB-F46A-B90E-5A1BCC7E3AEB}"/>
              </a:ext>
            </a:extLst>
          </p:cNvPr>
          <p:cNvSpPr/>
          <p:nvPr/>
        </p:nvSpPr>
        <p:spPr>
          <a:xfrm>
            <a:off x="395536" y="1982790"/>
            <a:ext cx="8628012" cy="1592880"/>
          </a:xfrm>
          <a:prstGeom prst="roundRect">
            <a:avLst>
              <a:gd name="adj" fmla="val 5662"/>
            </a:avLst>
          </a:prstGeom>
          <a:noFill/>
          <a:ln w="25400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P-R"/>
              <a:ea typeface="UD デジタル 教科書体 NK-R"/>
              <a:cs typeface="+mn-cs"/>
            </a:endParaRPr>
          </a:p>
        </p:txBody>
      </p:sp>
      <p:sp>
        <p:nvSpPr>
          <p:cNvPr id="145" name="Google Shape;145;p19"/>
          <p:cNvSpPr txBox="1">
            <a:spLocks noGrp="1"/>
          </p:cNvSpPr>
          <p:nvPr>
            <p:ph type="title" idx="4294967295"/>
          </p:nvPr>
        </p:nvSpPr>
        <p:spPr>
          <a:xfrm>
            <a:off x="897778" y="254000"/>
            <a:ext cx="8246222" cy="7921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ja-JP" altLang="en-US" dirty="0">
                <a:solidFill>
                  <a:sysClr val="windowText" lastClr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相談できる先のリスト</a:t>
            </a:r>
            <a:endParaRPr dirty="0">
              <a:solidFill>
                <a:sysClr val="windowText" lastClr="000000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095880" y="1133127"/>
            <a:ext cx="7927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1" lang="ja-JP" altLang="en-US" sz="3600" dirty="0">
                <a:solidFill>
                  <a:srgbClr val="00B05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相談できる大人に話してみませんか</a:t>
            </a:r>
            <a:endParaRPr kumimoji="1" lang="ja-JP" altLang="en-US" sz="3600" u="sng" dirty="0">
              <a:solidFill>
                <a:schemeClr val="accent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555881" y="1166898"/>
            <a:ext cx="540001" cy="540000"/>
            <a:chOff x="647580" y="2276872"/>
            <a:chExt cx="540001" cy="540000"/>
          </a:xfrm>
        </p:grpSpPr>
        <p:sp>
          <p:nvSpPr>
            <p:cNvPr id="23" name="円/楕円 17"/>
            <p:cNvSpPr/>
            <p:nvPr/>
          </p:nvSpPr>
          <p:spPr>
            <a:xfrm>
              <a:off x="647581" y="2276872"/>
              <a:ext cx="540000" cy="54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1" lang="ja-JP" altLang="en-US" sz="14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+mn-cs"/>
                <a:sym typeface="Arial"/>
              </a:endParaRPr>
            </a:p>
          </p:txBody>
        </p:sp>
        <p:sp>
          <p:nvSpPr>
            <p:cNvPr id="24" name="Google Shape;312;p38"/>
            <p:cNvSpPr/>
            <p:nvPr/>
          </p:nvSpPr>
          <p:spPr>
            <a:xfrm flipH="1">
              <a:off x="647580" y="2276872"/>
              <a:ext cx="539999" cy="540000"/>
            </a:xfrm>
            <a:custGeom>
              <a:avLst/>
              <a:gdLst/>
              <a:ahLst/>
              <a:cxnLst/>
              <a:rect l="l" t="t" r="r" b="b"/>
              <a:pathLst>
                <a:path w="15842" h="15938" extrusionOk="0">
                  <a:moveTo>
                    <a:pt x="4794" y="7470"/>
                  </a:moveTo>
                  <a:lnTo>
                    <a:pt x="4867" y="7495"/>
                  </a:lnTo>
                  <a:lnTo>
                    <a:pt x="4940" y="7543"/>
                  </a:lnTo>
                  <a:lnTo>
                    <a:pt x="4989" y="7616"/>
                  </a:lnTo>
                  <a:lnTo>
                    <a:pt x="5013" y="7714"/>
                  </a:lnTo>
                  <a:lnTo>
                    <a:pt x="5013" y="7787"/>
                  </a:lnTo>
                  <a:lnTo>
                    <a:pt x="4989" y="7908"/>
                  </a:lnTo>
                  <a:lnTo>
                    <a:pt x="4916" y="7981"/>
                  </a:lnTo>
                  <a:lnTo>
                    <a:pt x="4843" y="8054"/>
                  </a:lnTo>
                  <a:lnTo>
                    <a:pt x="4721" y="8079"/>
                  </a:lnTo>
                  <a:lnTo>
                    <a:pt x="4600" y="8054"/>
                  </a:lnTo>
                  <a:lnTo>
                    <a:pt x="4527" y="7981"/>
                  </a:lnTo>
                  <a:lnTo>
                    <a:pt x="4454" y="7908"/>
                  </a:lnTo>
                  <a:lnTo>
                    <a:pt x="4429" y="7787"/>
                  </a:lnTo>
                  <a:lnTo>
                    <a:pt x="4454" y="7665"/>
                  </a:lnTo>
                  <a:lnTo>
                    <a:pt x="4527" y="7543"/>
                  </a:lnTo>
                  <a:lnTo>
                    <a:pt x="4600" y="7495"/>
                  </a:lnTo>
                  <a:lnTo>
                    <a:pt x="4697" y="7470"/>
                  </a:lnTo>
                  <a:close/>
                  <a:moveTo>
                    <a:pt x="11169" y="7470"/>
                  </a:moveTo>
                  <a:lnTo>
                    <a:pt x="11242" y="7495"/>
                  </a:lnTo>
                  <a:lnTo>
                    <a:pt x="11315" y="7543"/>
                  </a:lnTo>
                  <a:lnTo>
                    <a:pt x="11364" y="7616"/>
                  </a:lnTo>
                  <a:lnTo>
                    <a:pt x="11388" y="7714"/>
                  </a:lnTo>
                  <a:lnTo>
                    <a:pt x="11388" y="7787"/>
                  </a:lnTo>
                  <a:lnTo>
                    <a:pt x="11364" y="7908"/>
                  </a:lnTo>
                  <a:lnTo>
                    <a:pt x="11291" y="7981"/>
                  </a:lnTo>
                  <a:lnTo>
                    <a:pt x="11218" y="8054"/>
                  </a:lnTo>
                  <a:lnTo>
                    <a:pt x="11096" y="8079"/>
                  </a:lnTo>
                  <a:lnTo>
                    <a:pt x="10975" y="8054"/>
                  </a:lnTo>
                  <a:lnTo>
                    <a:pt x="10902" y="7981"/>
                  </a:lnTo>
                  <a:lnTo>
                    <a:pt x="10829" y="7908"/>
                  </a:lnTo>
                  <a:lnTo>
                    <a:pt x="10804" y="7787"/>
                  </a:lnTo>
                  <a:lnTo>
                    <a:pt x="10829" y="7665"/>
                  </a:lnTo>
                  <a:lnTo>
                    <a:pt x="10902" y="7543"/>
                  </a:lnTo>
                  <a:lnTo>
                    <a:pt x="10975" y="7495"/>
                  </a:lnTo>
                  <a:lnTo>
                    <a:pt x="11072" y="7470"/>
                  </a:lnTo>
                  <a:close/>
                  <a:moveTo>
                    <a:pt x="4770" y="7081"/>
                  </a:moveTo>
                  <a:lnTo>
                    <a:pt x="4600" y="7105"/>
                  </a:lnTo>
                  <a:lnTo>
                    <a:pt x="4429" y="7178"/>
                  </a:lnTo>
                  <a:lnTo>
                    <a:pt x="4308" y="7300"/>
                  </a:lnTo>
                  <a:lnTo>
                    <a:pt x="4186" y="7446"/>
                  </a:lnTo>
                  <a:lnTo>
                    <a:pt x="4113" y="7568"/>
                  </a:lnTo>
                  <a:lnTo>
                    <a:pt x="4064" y="7714"/>
                  </a:lnTo>
                  <a:lnTo>
                    <a:pt x="4016" y="7835"/>
                  </a:lnTo>
                  <a:lnTo>
                    <a:pt x="4016" y="7981"/>
                  </a:lnTo>
                  <a:lnTo>
                    <a:pt x="3967" y="8225"/>
                  </a:lnTo>
                  <a:lnTo>
                    <a:pt x="3967" y="8395"/>
                  </a:lnTo>
                  <a:lnTo>
                    <a:pt x="4016" y="8565"/>
                  </a:lnTo>
                  <a:lnTo>
                    <a:pt x="4064" y="8711"/>
                  </a:lnTo>
                  <a:lnTo>
                    <a:pt x="4162" y="8833"/>
                  </a:lnTo>
                  <a:lnTo>
                    <a:pt x="4259" y="8955"/>
                  </a:lnTo>
                  <a:lnTo>
                    <a:pt x="4381" y="9028"/>
                  </a:lnTo>
                  <a:lnTo>
                    <a:pt x="4527" y="9101"/>
                  </a:lnTo>
                  <a:lnTo>
                    <a:pt x="4697" y="9149"/>
                  </a:lnTo>
                  <a:lnTo>
                    <a:pt x="4892" y="9174"/>
                  </a:lnTo>
                  <a:lnTo>
                    <a:pt x="5062" y="9149"/>
                  </a:lnTo>
                  <a:lnTo>
                    <a:pt x="5232" y="9101"/>
                  </a:lnTo>
                  <a:lnTo>
                    <a:pt x="5378" y="9028"/>
                  </a:lnTo>
                  <a:lnTo>
                    <a:pt x="5500" y="8930"/>
                  </a:lnTo>
                  <a:lnTo>
                    <a:pt x="5622" y="8809"/>
                  </a:lnTo>
                  <a:lnTo>
                    <a:pt x="5719" y="8663"/>
                  </a:lnTo>
                  <a:lnTo>
                    <a:pt x="5792" y="8517"/>
                  </a:lnTo>
                  <a:lnTo>
                    <a:pt x="5841" y="8346"/>
                  </a:lnTo>
                  <a:lnTo>
                    <a:pt x="5865" y="8176"/>
                  </a:lnTo>
                  <a:lnTo>
                    <a:pt x="5841" y="8006"/>
                  </a:lnTo>
                  <a:lnTo>
                    <a:pt x="5816" y="7835"/>
                  </a:lnTo>
                  <a:lnTo>
                    <a:pt x="5768" y="7689"/>
                  </a:lnTo>
                  <a:lnTo>
                    <a:pt x="5695" y="7519"/>
                  </a:lnTo>
                  <a:lnTo>
                    <a:pt x="5573" y="7397"/>
                  </a:lnTo>
                  <a:lnTo>
                    <a:pt x="5427" y="7251"/>
                  </a:lnTo>
                  <a:lnTo>
                    <a:pt x="5281" y="7154"/>
                  </a:lnTo>
                  <a:lnTo>
                    <a:pt x="5111" y="7105"/>
                  </a:lnTo>
                  <a:lnTo>
                    <a:pt x="4940" y="7081"/>
                  </a:lnTo>
                  <a:close/>
                  <a:moveTo>
                    <a:pt x="11145" y="7081"/>
                  </a:moveTo>
                  <a:lnTo>
                    <a:pt x="10975" y="7105"/>
                  </a:lnTo>
                  <a:lnTo>
                    <a:pt x="10804" y="7178"/>
                  </a:lnTo>
                  <a:lnTo>
                    <a:pt x="10683" y="7300"/>
                  </a:lnTo>
                  <a:lnTo>
                    <a:pt x="10561" y="7446"/>
                  </a:lnTo>
                  <a:lnTo>
                    <a:pt x="10488" y="7568"/>
                  </a:lnTo>
                  <a:lnTo>
                    <a:pt x="10439" y="7714"/>
                  </a:lnTo>
                  <a:lnTo>
                    <a:pt x="10391" y="7835"/>
                  </a:lnTo>
                  <a:lnTo>
                    <a:pt x="10391" y="7981"/>
                  </a:lnTo>
                  <a:lnTo>
                    <a:pt x="10342" y="8225"/>
                  </a:lnTo>
                  <a:lnTo>
                    <a:pt x="10342" y="8395"/>
                  </a:lnTo>
                  <a:lnTo>
                    <a:pt x="10391" y="8565"/>
                  </a:lnTo>
                  <a:lnTo>
                    <a:pt x="10439" y="8711"/>
                  </a:lnTo>
                  <a:lnTo>
                    <a:pt x="10537" y="8833"/>
                  </a:lnTo>
                  <a:lnTo>
                    <a:pt x="10634" y="8955"/>
                  </a:lnTo>
                  <a:lnTo>
                    <a:pt x="10756" y="9028"/>
                  </a:lnTo>
                  <a:lnTo>
                    <a:pt x="10902" y="9101"/>
                  </a:lnTo>
                  <a:lnTo>
                    <a:pt x="11072" y="9149"/>
                  </a:lnTo>
                  <a:lnTo>
                    <a:pt x="11267" y="9174"/>
                  </a:lnTo>
                  <a:lnTo>
                    <a:pt x="11437" y="9149"/>
                  </a:lnTo>
                  <a:lnTo>
                    <a:pt x="11607" y="9101"/>
                  </a:lnTo>
                  <a:lnTo>
                    <a:pt x="11753" y="9028"/>
                  </a:lnTo>
                  <a:lnTo>
                    <a:pt x="11875" y="8930"/>
                  </a:lnTo>
                  <a:lnTo>
                    <a:pt x="11997" y="8809"/>
                  </a:lnTo>
                  <a:lnTo>
                    <a:pt x="12094" y="8663"/>
                  </a:lnTo>
                  <a:lnTo>
                    <a:pt x="12167" y="8517"/>
                  </a:lnTo>
                  <a:lnTo>
                    <a:pt x="12216" y="8346"/>
                  </a:lnTo>
                  <a:lnTo>
                    <a:pt x="12240" y="8176"/>
                  </a:lnTo>
                  <a:lnTo>
                    <a:pt x="12216" y="8006"/>
                  </a:lnTo>
                  <a:lnTo>
                    <a:pt x="12191" y="7835"/>
                  </a:lnTo>
                  <a:lnTo>
                    <a:pt x="12143" y="7689"/>
                  </a:lnTo>
                  <a:lnTo>
                    <a:pt x="12070" y="7519"/>
                  </a:lnTo>
                  <a:lnTo>
                    <a:pt x="11948" y="7397"/>
                  </a:lnTo>
                  <a:lnTo>
                    <a:pt x="11802" y="7251"/>
                  </a:lnTo>
                  <a:lnTo>
                    <a:pt x="11656" y="7154"/>
                  </a:lnTo>
                  <a:lnTo>
                    <a:pt x="11486" y="7105"/>
                  </a:lnTo>
                  <a:lnTo>
                    <a:pt x="11315" y="7081"/>
                  </a:lnTo>
                  <a:close/>
                  <a:moveTo>
                    <a:pt x="11972" y="10925"/>
                  </a:moveTo>
                  <a:lnTo>
                    <a:pt x="11875" y="10974"/>
                  </a:lnTo>
                  <a:lnTo>
                    <a:pt x="11778" y="11047"/>
                  </a:lnTo>
                  <a:lnTo>
                    <a:pt x="11607" y="11290"/>
                  </a:lnTo>
                  <a:lnTo>
                    <a:pt x="11413" y="11485"/>
                  </a:lnTo>
                  <a:lnTo>
                    <a:pt x="11194" y="11680"/>
                  </a:lnTo>
                  <a:lnTo>
                    <a:pt x="10950" y="11850"/>
                  </a:lnTo>
                  <a:lnTo>
                    <a:pt x="10707" y="11996"/>
                  </a:lnTo>
                  <a:lnTo>
                    <a:pt x="10439" y="12118"/>
                  </a:lnTo>
                  <a:lnTo>
                    <a:pt x="10172" y="12215"/>
                  </a:lnTo>
                  <a:lnTo>
                    <a:pt x="9880" y="12312"/>
                  </a:lnTo>
                  <a:lnTo>
                    <a:pt x="9588" y="12385"/>
                  </a:lnTo>
                  <a:lnTo>
                    <a:pt x="9296" y="12434"/>
                  </a:lnTo>
                  <a:lnTo>
                    <a:pt x="8712" y="12507"/>
                  </a:lnTo>
                  <a:lnTo>
                    <a:pt x="8128" y="12531"/>
                  </a:lnTo>
                  <a:lnTo>
                    <a:pt x="7568" y="12507"/>
                  </a:lnTo>
                  <a:lnTo>
                    <a:pt x="7325" y="12483"/>
                  </a:lnTo>
                  <a:lnTo>
                    <a:pt x="7106" y="12434"/>
                  </a:lnTo>
                  <a:lnTo>
                    <a:pt x="6668" y="12312"/>
                  </a:lnTo>
                  <a:lnTo>
                    <a:pt x="6230" y="12166"/>
                  </a:lnTo>
                  <a:lnTo>
                    <a:pt x="5816" y="11996"/>
                  </a:lnTo>
                  <a:lnTo>
                    <a:pt x="5427" y="11826"/>
                  </a:lnTo>
                  <a:lnTo>
                    <a:pt x="5013" y="11631"/>
                  </a:lnTo>
                  <a:lnTo>
                    <a:pt x="4794" y="11509"/>
                  </a:lnTo>
                  <a:lnTo>
                    <a:pt x="4600" y="11388"/>
                  </a:lnTo>
                  <a:lnTo>
                    <a:pt x="4454" y="11242"/>
                  </a:lnTo>
                  <a:lnTo>
                    <a:pt x="4308" y="11096"/>
                  </a:lnTo>
                  <a:lnTo>
                    <a:pt x="4259" y="11047"/>
                  </a:lnTo>
                  <a:lnTo>
                    <a:pt x="4210" y="11023"/>
                  </a:lnTo>
                  <a:lnTo>
                    <a:pt x="4089" y="11023"/>
                  </a:lnTo>
                  <a:lnTo>
                    <a:pt x="4040" y="11071"/>
                  </a:lnTo>
                  <a:lnTo>
                    <a:pt x="3991" y="11096"/>
                  </a:lnTo>
                  <a:lnTo>
                    <a:pt x="3991" y="11169"/>
                  </a:lnTo>
                  <a:lnTo>
                    <a:pt x="3991" y="11242"/>
                  </a:lnTo>
                  <a:lnTo>
                    <a:pt x="4016" y="11339"/>
                  </a:lnTo>
                  <a:lnTo>
                    <a:pt x="4064" y="11436"/>
                  </a:lnTo>
                  <a:lnTo>
                    <a:pt x="4210" y="11631"/>
                  </a:lnTo>
                  <a:lnTo>
                    <a:pt x="4381" y="11801"/>
                  </a:lnTo>
                  <a:lnTo>
                    <a:pt x="4575" y="11947"/>
                  </a:lnTo>
                  <a:lnTo>
                    <a:pt x="4794" y="12069"/>
                  </a:lnTo>
                  <a:lnTo>
                    <a:pt x="5038" y="12191"/>
                  </a:lnTo>
                  <a:lnTo>
                    <a:pt x="5451" y="12385"/>
                  </a:lnTo>
                  <a:lnTo>
                    <a:pt x="5938" y="12604"/>
                  </a:lnTo>
                  <a:lnTo>
                    <a:pt x="6424" y="12799"/>
                  </a:lnTo>
                  <a:lnTo>
                    <a:pt x="6935" y="12945"/>
                  </a:lnTo>
                  <a:lnTo>
                    <a:pt x="7446" y="13042"/>
                  </a:lnTo>
                  <a:lnTo>
                    <a:pt x="7763" y="13067"/>
                  </a:lnTo>
                  <a:lnTo>
                    <a:pt x="8079" y="13091"/>
                  </a:lnTo>
                  <a:lnTo>
                    <a:pt x="8420" y="13091"/>
                  </a:lnTo>
                  <a:lnTo>
                    <a:pt x="8760" y="13067"/>
                  </a:lnTo>
                  <a:lnTo>
                    <a:pt x="9101" y="13042"/>
                  </a:lnTo>
                  <a:lnTo>
                    <a:pt x="9442" y="12969"/>
                  </a:lnTo>
                  <a:lnTo>
                    <a:pt x="9758" y="12896"/>
                  </a:lnTo>
                  <a:lnTo>
                    <a:pt x="10099" y="12799"/>
                  </a:lnTo>
                  <a:lnTo>
                    <a:pt x="10415" y="12702"/>
                  </a:lnTo>
                  <a:lnTo>
                    <a:pt x="10731" y="12556"/>
                  </a:lnTo>
                  <a:lnTo>
                    <a:pt x="11023" y="12410"/>
                  </a:lnTo>
                  <a:lnTo>
                    <a:pt x="11315" y="12239"/>
                  </a:lnTo>
                  <a:lnTo>
                    <a:pt x="11583" y="12045"/>
                  </a:lnTo>
                  <a:lnTo>
                    <a:pt x="11826" y="11826"/>
                  </a:lnTo>
                  <a:lnTo>
                    <a:pt x="12045" y="11582"/>
                  </a:lnTo>
                  <a:lnTo>
                    <a:pt x="12264" y="11339"/>
                  </a:lnTo>
                  <a:lnTo>
                    <a:pt x="12313" y="11217"/>
                  </a:lnTo>
                  <a:lnTo>
                    <a:pt x="12289" y="11120"/>
                  </a:lnTo>
                  <a:lnTo>
                    <a:pt x="12240" y="11047"/>
                  </a:lnTo>
                  <a:lnTo>
                    <a:pt x="12167" y="10974"/>
                  </a:lnTo>
                  <a:lnTo>
                    <a:pt x="12070" y="10950"/>
                  </a:lnTo>
                  <a:lnTo>
                    <a:pt x="11972" y="10925"/>
                  </a:lnTo>
                  <a:close/>
                  <a:moveTo>
                    <a:pt x="8493" y="682"/>
                  </a:moveTo>
                  <a:lnTo>
                    <a:pt x="8663" y="706"/>
                  </a:lnTo>
                  <a:lnTo>
                    <a:pt x="9101" y="755"/>
                  </a:lnTo>
                  <a:lnTo>
                    <a:pt x="9539" y="803"/>
                  </a:lnTo>
                  <a:lnTo>
                    <a:pt x="10001" y="901"/>
                  </a:lnTo>
                  <a:lnTo>
                    <a:pt x="10439" y="1022"/>
                  </a:lnTo>
                  <a:lnTo>
                    <a:pt x="10780" y="1120"/>
                  </a:lnTo>
                  <a:lnTo>
                    <a:pt x="11121" y="1241"/>
                  </a:lnTo>
                  <a:lnTo>
                    <a:pt x="11437" y="1411"/>
                  </a:lnTo>
                  <a:lnTo>
                    <a:pt x="11753" y="1557"/>
                  </a:lnTo>
                  <a:lnTo>
                    <a:pt x="11753" y="1582"/>
                  </a:lnTo>
                  <a:lnTo>
                    <a:pt x="11729" y="1655"/>
                  </a:lnTo>
                  <a:lnTo>
                    <a:pt x="11729" y="1752"/>
                  </a:lnTo>
                  <a:lnTo>
                    <a:pt x="11753" y="1801"/>
                  </a:lnTo>
                  <a:lnTo>
                    <a:pt x="11826" y="1825"/>
                  </a:lnTo>
                  <a:lnTo>
                    <a:pt x="11899" y="1825"/>
                  </a:lnTo>
                  <a:lnTo>
                    <a:pt x="11948" y="1776"/>
                  </a:lnTo>
                  <a:lnTo>
                    <a:pt x="11972" y="1752"/>
                  </a:lnTo>
                  <a:lnTo>
                    <a:pt x="11997" y="1752"/>
                  </a:lnTo>
                  <a:lnTo>
                    <a:pt x="11997" y="1728"/>
                  </a:lnTo>
                  <a:lnTo>
                    <a:pt x="12021" y="1728"/>
                  </a:lnTo>
                  <a:lnTo>
                    <a:pt x="12143" y="1801"/>
                  </a:lnTo>
                  <a:lnTo>
                    <a:pt x="12094" y="1874"/>
                  </a:lnTo>
                  <a:lnTo>
                    <a:pt x="12094" y="1947"/>
                  </a:lnTo>
                  <a:lnTo>
                    <a:pt x="12094" y="1995"/>
                  </a:lnTo>
                  <a:lnTo>
                    <a:pt x="12143" y="2020"/>
                  </a:lnTo>
                  <a:lnTo>
                    <a:pt x="12167" y="2044"/>
                  </a:lnTo>
                  <a:lnTo>
                    <a:pt x="12216" y="2020"/>
                  </a:lnTo>
                  <a:lnTo>
                    <a:pt x="12240" y="1995"/>
                  </a:lnTo>
                  <a:lnTo>
                    <a:pt x="12313" y="1922"/>
                  </a:lnTo>
                  <a:lnTo>
                    <a:pt x="12337" y="1922"/>
                  </a:lnTo>
                  <a:lnTo>
                    <a:pt x="12532" y="2068"/>
                  </a:lnTo>
                  <a:lnTo>
                    <a:pt x="12483" y="2190"/>
                  </a:lnTo>
                  <a:lnTo>
                    <a:pt x="12483" y="2239"/>
                  </a:lnTo>
                  <a:lnTo>
                    <a:pt x="12508" y="2336"/>
                  </a:lnTo>
                  <a:lnTo>
                    <a:pt x="12532" y="2385"/>
                  </a:lnTo>
                  <a:lnTo>
                    <a:pt x="12556" y="2409"/>
                  </a:lnTo>
                  <a:lnTo>
                    <a:pt x="12581" y="2409"/>
                  </a:lnTo>
                  <a:lnTo>
                    <a:pt x="12629" y="2385"/>
                  </a:lnTo>
                  <a:lnTo>
                    <a:pt x="12678" y="2360"/>
                  </a:lnTo>
                  <a:lnTo>
                    <a:pt x="12751" y="2287"/>
                  </a:lnTo>
                  <a:lnTo>
                    <a:pt x="12775" y="2239"/>
                  </a:lnTo>
                  <a:lnTo>
                    <a:pt x="12970" y="2409"/>
                  </a:lnTo>
                  <a:lnTo>
                    <a:pt x="12873" y="2531"/>
                  </a:lnTo>
                  <a:lnTo>
                    <a:pt x="12848" y="2604"/>
                  </a:lnTo>
                  <a:lnTo>
                    <a:pt x="12824" y="2677"/>
                  </a:lnTo>
                  <a:lnTo>
                    <a:pt x="12824" y="2725"/>
                  </a:lnTo>
                  <a:lnTo>
                    <a:pt x="12873" y="2750"/>
                  </a:lnTo>
                  <a:lnTo>
                    <a:pt x="12921" y="2774"/>
                  </a:lnTo>
                  <a:lnTo>
                    <a:pt x="12946" y="2774"/>
                  </a:lnTo>
                  <a:lnTo>
                    <a:pt x="13067" y="2701"/>
                  </a:lnTo>
                  <a:lnTo>
                    <a:pt x="13189" y="2604"/>
                  </a:lnTo>
                  <a:lnTo>
                    <a:pt x="13311" y="2725"/>
                  </a:lnTo>
                  <a:lnTo>
                    <a:pt x="13384" y="2823"/>
                  </a:lnTo>
                  <a:lnTo>
                    <a:pt x="13262" y="3017"/>
                  </a:lnTo>
                  <a:lnTo>
                    <a:pt x="13213" y="3066"/>
                  </a:lnTo>
                  <a:lnTo>
                    <a:pt x="13189" y="3163"/>
                  </a:lnTo>
                  <a:lnTo>
                    <a:pt x="13165" y="3236"/>
                  </a:lnTo>
                  <a:lnTo>
                    <a:pt x="13189" y="3285"/>
                  </a:lnTo>
                  <a:lnTo>
                    <a:pt x="13238" y="3309"/>
                  </a:lnTo>
                  <a:lnTo>
                    <a:pt x="13335" y="3285"/>
                  </a:lnTo>
                  <a:lnTo>
                    <a:pt x="13408" y="3236"/>
                  </a:lnTo>
                  <a:lnTo>
                    <a:pt x="13554" y="3115"/>
                  </a:lnTo>
                  <a:lnTo>
                    <a:pt x="13578" y="3042"/>
                  </a:lnTo>
                  <a:lnTo>
                    <a:pt x="13773" y="3309"/>
                  </a:lnTo>
                  <a:lnTo>
                    <a:pt x="13676" y="3407"/>
                  </a:lnTo>
                  <a:lnTo>
                    <a:pt x="13554" y="3504"/>
                  </a:lnTo>
                  <a:lnTo>
                    <a:pt x="13505" y="3577"/>
                  </a:lnTo>
                  <a:lnTo>
                    <a:pt x="13481" y="3650"/>
                  </a:lnTo>
                  <a:lnTo>
                    <a:pt x="13481" y="3699"/>
                  </a:lnTo>
                  <a:lnTo>
                    <a:pt x="13505" y="3723"/>
                  </a:lnTo>
                  <a:lnTo>
                    <a:pt x="13603" y="3747"/>
                  </a:lnTo>
                  <a:lnTo>
                    <a:pt x="13700" y="3723"/>
                  </a:lnTo>
                  <a:lnTo>
                    <a:pt x="13773" y="3674"/>
                  </a:lnTo>
                  <a:lnTo>
                    <a:pt x="13870" y="3626"/>
                  </a:lnTo>
                  <a:lnTo>
                    <a:pt x="13968" y="3577"/>
                  </a:lnTo>
                  <a:lnTo>
                    <a:pt x="14162" y="3918"/>
                  </a:lnTo>
                  <a:lnTo>
                    <a:pt x="14065" y="3991"/>
                  </a:lnTo>
                  <a:lnTo>
                    <a:pt x="13870" y="4161"/>
                  </a:lnTo>
                  <a:lnTo>
                    <a:pt x="13773" y="4234"/>
                  </a:lnTo>
                  <a:lnTo>
                    <a:pt x="13700" y="4331"/>
                  </a:lnTo>
                  <a:lnTo>
                    <a:pt x="13700" y="4356"/>
                  </a:lnTo>
                  <a:lnTo>
                    <a:pt x="13724" y="4380"/>
                  </a:lnTo>
                  <a:lnTo>
                    <a:pt x="13846" y="4380"/>
                  </a:lnTo>
                  <a:lnTo>
                    <a:pt x="13943" y="4356"/>
                  </a:lnTo>
                  <a:lnTo>
                    <a:pt x="14065" y="4307"/>
                  </a:lnTo>
                  <a:lnTo>
                    <a:pt x="14162" y="4234"/>
                  </a:lnTo>
                  <a:lnTo>
                    <a:pt x="14284" y="4161"/>
                  </a:lnTo>
                  <a:lnTo>
                    <a:pt x="14503" y="4696"/>
                  </a:lnTo>
                  <a:lnTo>
                    <a:pt x="14332" y="4769"/>
                  </a:lnTo>
                  <a:lnTo>
                    <a:pt x="14211" y="4842"/>
                  </a:lnTo>
                  <a:lnTo>
                    <a:pt x="14065" y="4940"/>
                  </a:lnTo>
                  <a:lnTo>
                    <a:pt x="13968" y="5061"/>
                  </a:lnTo>
                  <a:lnTo>
                    <a:pt x="13919" y="5134"/>
                  </a:lnTo>
                  <a:lnTo>
                    <a:pt x="13895" y="5207"/>
                  </a:lnTo>
                  <a:lnTo>
                    <a:pt x="13895" y="5256"/>
                  </a:lnTo>
                  <a:lnTo>
                    <a:pt x="13919" y="5280"/>
                  </a:lnTo>
                  <a:lnTo>
                    <a:pt x="13968" y="5305"/>
                  </a:lnTo>
                  <a:lnTo>
                    <a:pt x="14016" y="5305"/>
                  </a:lnTo>
                  <a:lnTo>
                    <a:pt x="14114" y="5256"/>
                  </a:lnTo>
                  <a:lnTo>
                    <a:pt x="14235" y="5183"/>
                  </a:lnTo>
                  <a:lnTo>
                    <a:pt x="14551" y="5037"/>
                  </a:lnTo>
                  <a:lnTo>
                    <a:pt x="14600" y="5013"/>
                  </a:lnTo>
                  <a:lnTo>
                    <a:pt x="14770" y="5524"/>
                  </a:lnTo>
                  <a:lnTo>
                    <a:pt x="14430" y="5670"/>
                  </a:lnTo>
                  <a:lnTo>
                    <a:pt x="14162" y="5791"/>
                  </a:lnTo>
                  <a:lnTo>
                    <a:pt x="13919" y="5937"/>
                  </a:lnTo>
                  <a:lnTo>
                    <a:pt x="13919" y="5986"/>
                  </a:lnTo>
                  <a:lnTo>
                    <a:pt x="13943" y="6010"/>
                  </a:lnTo>
                  <a:lnTo>
                    <a:pt x="14089" y="6035"/>
                  </a:lnTo>
                  <a:lnTo>
                    <a:pt x="14235" y="6059"/>
                  </a:lnTo>
                  <a:lnTo>
                    <a:pt x="14381" y="6035"/>
                  </a:lnTo>
                  <a:lnTo>
                    <a:pt x="14527" y="6010"/>
                  </a:lnTo>
                  <a:lnTo>
                    <a:pt x="14843" y="5889"/>
                  </a:lnTo>
                  <a:lnTo>
                    <a:pt x="14965" y="6424"/>
                  </a:lnTo>
                  <a:lnTo>
                    <a:pt x="14795" y="6497"/>
                  </a:lnTo>
                  <a:lnTo>
                    <a:pt x="14405" y="6619"/>
                  </a:lnTo>
                  <a:lnTo>
                    <a:pt x="14041" y="6740"/>
                  </a:lnTo>
                  <a:lnTo>
                    <a:pt x="13992" y="6789"/>
                  </a:lnTo>
                  <a:lnTo>
                    <a:pt x="13992" y="6813"/>
                  </a:lnTo>
                  <a:lnTo>
                    <a:pt x="13992" y="6862"/>
                  </a:lnTo>
                  <a:lnTo>
                    <a:pt x="14041" y="6886"/>
                  </a:lnTo>
                  <a:lnTo>
                    <a:pt x="14235" y="6886"/>
                  </a:lnTo>
                  <a:lnTo>
                    <a:pt x="14430" y="6862"/>
                  </a:lnTo>
                  <a:lnTo>
                    <a:pt x="14795" y="6813"/>
                  </a:lnTo>
                  <a:lnTo>
                    <a:pt x="15038" y="6740"/>
                  </a:lnTo>
                  <a:lnTo>
                    <a:pt x="15111" y="7178"/>
                  </a:lnTo>
                  <a:lnTo>
                    <a:pt x="14843" y="7227"/>
                  </a:lnTo>
                  <a:lnTo>
                    <a:pt x="14430" y="7349"/>
                  </a:lnTo>
                  <a:lnTo>
                    <a:pt x="14235" y="7422"/>
                  </a:lnTo>
                  <a:lnTo>
                    <a:pt x="14065" y="7543"/>
                  </a:lnTo>
                  <a:lnTo>
                    <a:pt x="14041" y="7592"/>
                  </a:lnTo>
                  <a:lnTo>
                    <a:pt x="14041" y="7665"/>
                  </a:lnTo>
                  <a:lnTo>
                    <a:pt x="14089" y="7714"/>
                  </a:lnTo>
                  <a:lnTo>
                    <a:pt x="14138" y="7738"/>
                  </a:lnTo>
                  <a:lnTo>
                    <a:pt x="14357" y="7714"/>
                  </a:lnTo>
                  <a:lnTo>
                    <a:pt x="14551" y="7665"/>
                  </a:lnTo>
                  <a:lnTo>
                    <a:pt x="14941" y="7568"/>
                  </a:lnTo>
                  <a:lnTo>
                    <a:pt x="15135" y="7519"/>
                  </a:lnTo>
                  <a:lnTo>
                    <a:pt x="15184" y="7981"/>
                  </a:lnTo>
                  <a:lnTo>
                    <a:pt x="14868" y="8030"/>
                  </a:lnTo>
                  <a:lnTo>
                    <a:pt x="14624" y="8054"/>
                  </a:lnTo>
                  <a:lnTo>
                    <a:pt x="14381" y="8079"/>
                  </a:lnTo>
                  <a:lnTo>
                    <a:pt x="14235" y="8103"/>
                  </a:lnTo>
                  <a:lnTo>
                    <a:pt x="14138" y="8152"/>
                  </a:lnTo>
                  <a:lnTo>
                    <a:pt x="14016" y="8200"/>
                  </a:lnTo>
                  <a:lnTo>
                    <a:pt x="13943" y="8298"/>
                  </a:lnTo>
                  <a:lnTo>
                    <a:pt x="13919" y="8322"/>
                  </a:lnTo>
                  <a:lnTo>
                    <a:pt x="13919" y="8346"/>
                  </a:lnTo>
                  <a:lnTo>
                    <a:pt x="13943" y="8395"/>
                  </a:lnTo>
                  <a:lnTo>
                    <a:pt x="13968" y="8395"/>
                  </a:lnTo>
                  <a:lnTo>
                    <a:pt x="14089" y="8419"/>
                  </a:lnTo>
                  <a:lnTo>
                    <a:pt x="14211" y="8444"/>
                  </a:lnTo>
                  <a:lnTo>
                    <a:pt x="14478" y="8444"/>
                  </a:lnTo>
                  <a:lnTo>
                    <a:pt x="14989" y="8395"/>
                  </a:lnTo>
                  <a:lnTo>
                    <a:pt x="15208" y="8395"/>
                  </a:lnTo>
                  <a:lnTo>
                    <a:pt x="15208" y="8857"/>
                  </a:lnTo>
                  <a:lnTo>
                    <a:pt x="14722" y="8882"/>
                  </a:lnTo>
                  <a:lnTo>
                    <a:pt x="14503" y="8882"/>
                  </a:lnTo>
                  <a:lnTo>
                    <a:pt x="14284" y="8906"/>
                  </a:lnTo>
                  <a:lnTo>
                    <a:pt x="14065" y="8955"/>
                  </a:lnTo>
                  <a:lnTo>
                    <a:pt x="13968" y="8979"/>
                  </a:lnTo>
                  <a:lnTo>
                    <a:pt x="13870" y="9028"/>
                  </a:lnTo>
                  <a:lnTo>
                    <a:pt x="13870" y="9052"/>
                  </a:lnTo>
                  <a:lnTo>
                    <a:pt x="13870" y="9076"/>
                  </a:lnTo>
                  <a:lnTo>
                    <a:pt x="13968" y="9125"/>
                  </a:lnTo>
                  <a:lnTo>
                    <a:pt x="14065" y="9174"/>
                  </a:lnTo>
                  <a:lnTo>
                    <a:pt x="14284" y="9222"/>
                  </a:lnTo>
                  <a:lnTo>
                    <a:pt x="14722" y="9222"/>
                  </a:lnTo>
                  <a:lnTo>
                    <a:pt x="14941" y="9247"/>
                  </a:lnTo>
                  <a:lnTo>
                    <a:pt x="15184" y="9247"/>
                  </a:lnTo>
                  <a:lnTo>
                    <a:pt x="15160" y="9465"/>
                  </a:lnTo>
                  <a:lnTo>
                    <a:pt x="14965" y="9514"/>
                  </a:lnTo>
                  <a:lnTo>
                    <a:pt x="14722" y="9563"/>
                  </a:lnTo>
                  <a:lnTo>
                    <a:pt x="14503" y="9660"/>
                  </a:lnTo>
                  <a:lnTo>
                    <a:pt x="14260" y="9757"/>
                  </a:lnTo>
                  <a:lnTo>
                    <a:pt x="14041" y="9879"/>
                  </a:lnTo>
                  <a:lnTo>
                    <a:pt x="14016" y="9903"/>
                  </a:lnTo>
                  <a:lnTo>
                    <a:pt x="14016" y="9952"/>
                  </a:lnTo>
                  <a:lnTo>
                    <a:pt x="14041" y="9976"/>
                  </a:lnTo>
                  <a:lnTo>
                    <a:pt x="14089" y="9976"/>
                  </a:lnTo>
                  <a:lnTo>
                    <a:pt x="14308" y="10001"/>
                  </a:lnTo>
                  <a:lnTo>
                    <a:pt x="14527" y="9976"/>
                  </a:lnTo>
                  <a:lnTo>
                    <a:pt x="14965" y="9903"/>
                  </a:lnTo>
                  <a:lnTo>
                    <a:pt x="15087" y="9879"/>
                  </a:lnTo>
                  <a:lnTo>
                    <a:pt x="14989" y="10390"/>
                  </a:lnTo>
                  <a:lnTo>
                    <a:pt x="14527" y="10463"/>
                  </a:lnTo>
                  <a:lnTo>
                    <a:pt x="14357" y="10487"/>
                  </a:lnTo>
                  <a:lnTo>
                    <a:pt x="14162" y="10512"/>
                  </a:lnTo>
                  <a:lnTo>
                    <a:pt x="13992" y="10560"/>
                  </a:lnTo>
                  <a:lnTo>
                    <a:pt x="13919" y="10609"/>
                  </a:lnTo>
                  <a:lnTo>
                    <a:pt x="13870" y="10682"/>
                  </a:lnTo>
                  <a:lnTo>
                    <a:pt x="13846" y="10731"/>
                  </a:lnTo>
                  <a:lnTo>
                    <a:pt x="13846" y="10804"/>
                  </a:lnTo>
                  <a:lnTo>
                    <a:pt x="13870" y="10852"/>
                  </a:lnTo>
                  <a:lnTo>
                    <a:pt x="13919" y="10901"/>
                  </a:lnTo>
                  <a:lnTo>
                    <a:pt x="13992" y="10925"/>
                  </a:lnTo>
                  <a:lnTo>
                    <a:pt x="14065" y="10950"/>
                  </a:lnTo>
                  <a:lnTo>
                    <a:pt x="14235" y="10950"/>
                  </a:lnTo>
                  <a:lnTo>
                    <a:pt x="14600" y="10901"/>
                  </a:lnTo>
                  <a:lnTo>
                    <a:pt x="14819" y="10877"/>
                  </a:lnTo>
                  <a:lnTo>
                    <a:pt x="14819" y="10877"/>
                  </a:lnTo>
                  <a:lnTo>
                    <a:pt x="14624" y="11339"/>
                  </a:lnTo>
                  <a:lnTo>
                    <a:pt x="14478" y="11339"/>
                  </a:lnTo>
                  <a:lnTo>
                    <a:pt x="14308" y="11315"/>
                  </a:lnTo>
                  <a:lnTo>
                    <a:pt x="14114" y="11339"/>
                  </a:lnTo>
                  <a:lnTo>
                    <a:pt x="13919" y="11363"/>
                  </a:lnTo>
                  <a:lnTo>
                    <a:pt x="13749" y="11436"/>
                  </a:lnTo>
                  <a:lnTo>
                    <a:pt x="13724" y="11461"/>
                  </a:lnTo>
                  <a:lnTo>
                    <a:pt x="13749" y="11485"/>
                  </a:lnTo>
                  <a:lnTo>
                    <a:pt x="13919" y="11558"/>
                  </a:lnTo>
                  <a:lnTo>
                    <a:pt x="14089" y="11607"/>
                  </a:lnTo>
                  <a:lnTo>
                    <a:pt x="14430" y="11655"/>
                  </a:lnTo>
                  <a:lnTo>
                    <a:pt x="14454" y="11655"/>
                  </a:lnTo>
                  <a:lnTo>
                    <a:pt x="14211" y="12069"/>
                  </a:lnTo>
                  <a:lnTo>
                    <a:pt x="13968" y="12069"/>
                  </a:lnTo>
                  <a:lnTo>
                    <a:pt x="13724" y="12093"/>
                  </a:lnTo>
                  <a:lnTo>
                    <a:pt x="13603" y="12069"/>
                  </a:lnTo>
                  <a:lnTo>
                    <a:pt x="13481" y="12045"/>
                  </a:lnTo>
                  <a:lnTo>
                    <a:pt x="13335" y="12020"/>
                  </a:lnTo>
                  <a:lnTo>
                    <a:pt x="13213" y="12020"/>
                  </a:lnTo>
                  <a:lnTo>
                    <a:pt x="13189" y="12045"/>
                  </a:lnTo>
                  <a:lnTo>
                    <a:pt x="13189" y="12069"/>
                  </a:lnTo>
                  <a:lnTo>
                    <a:pt x="13189" y="12166"/>
                  </a:lnTo>
                  <a:lnTo>
                    <a:pt x="13238" y="12239"/>
                  </a:lnTo>
                  <a:lnTo>
                    <a:pt x="13311" y="12312"/>
                  </a:lnTo>
                  <a:lnTo>
                    <a:pt x="13408" y="12361"/>
                  </a:lnTo>
                  <a:lnTo>
                    <a:pt x="13530" y="12385"/>
                  </a:lnTo>
                  <a:lnTo>
                    <a:pt x="13651" y="12410"/>
                  </a:lnTo>
                  <a:lnTo>
                    <a:pt x="13943" y="12434"/>
                  </a:lnTo>
                  <a:lnTo>
                    <a:pt x="13603" y="12823"/>
                  </a:lnTo>
                  <a:lnTo>
                    <a:pt x="13067" y="12726"/>
                  </a:lnTo>
                  <a:lnTo>
                    <a:pt x="12848" y="12677"/>
                  </a:lnTo>
                  <a:lnTo>
                    <a:pt x="12727" y="12677"/>
                  </a:lnTo>
                  <a:lnTo>
                    <a:pt x="12629" y="12702"/>
                  </a:lnTo>
                  <a:lnTo>
                    <a:pt x="12605" y="12726"/>
                  </a:lnTo>
                  <a:lnTo>
                    <a:pt x="12605" y="12775"/>
                  </a:lnTo>
                  <a:lnTo>
                    <a:pt x="12629" y="12848"/>
                  </a:lnTo>
                  <a:lnTo>
                    <a:pt x="12678" y="12921"/>
                  </a:lnTo>
                  <a:lnTo>
                    <a:pt x="12751" y="12969"/>
                  </a:lnTo>
                  <a:lnTo>
                    <a:pt x="12824" y="13018"/>
                  </a:lnTo>
                  <a:lnTo>
                    <a:pt x="13043" y="13115"/>
                  </a:lnTo>
                  <a:lnTo>
                    <a:pt x="13262" y="13164"/>
                  </a:lnTo>
                  <a:lnTo>
                    <a:pt x="13116" y="13286"/>
                  </a:lnTo>
                  <a:lnTo>
                    <a:pt x="13067" y="13286"/>
                  </a:lnTo>
                  <a:lnTo>
                    <a:pt x="12605" y="13261"/>
                  </a:lnTo>
                  <a:lnTo>
                    <a:pt x="12362" y="13213"/>
                  </a:lnTo>
                  <a:lnTo>
                    <a:pt x="12240" y="13188"/>
                  </a:lnTo>
                  <a:lnTo>
                    <a:pt x="12094" y="13188"/>
                  </a:lnTo>
                  <a:lnTo>
                    <a:pt x="12021" y="13213"/>
                  </a:lnTo>
                  <a:lnTo>
                    <a:pt x="11997" y="13261"/>
                  </a:lnTo>
                  <a:lnTo>
                    <a:pt x="11972" y="13334"/>
                  </a:lnTo>
                  <a:lnTo>
                    <a:pt x="12021" y="13383"/>
                  </a:lnTo>
                  <a:lnTo>
                    <a:pt x="12143" y="13505"/>
                  </a:lnTo>
                  <a:lnTo>
                    <a:pt x="12289" y="13578"/>
                  </a:lnTo>
                  <a:lnTo>
                    <a:pt x="12483" y="13626"/>
                  </a:lnTo>
                  <a:lnTo>
                    <a:pt x="12654" y="13651"/>
                  </a:lnTo>
                  <a:lnTo>
                    <a:pt x="12240" y="13943"/>
                  </a:lnTo>
                  <a:lnTo>
                    <a:pt x="12143" y="13918"/>
                  </a:lnTo>
                  <a:lnTo>
                    <a:pt x="11680" y="13821"/>
                  </a:lnTo>
                  <a:lnTo>
                    <a:pt x="11461" y="13772"/>
                  </a:lnTo>
                  <a:lnTo>
                    <a:pt x="11267" y="13724"/>
                  </a:lnTo>
                  <a:lnTo>
                    <a:pt x="11218" y="13748"/>
                  </a:lnTo>
                  <a:lnTo>
                    <a:pt x="11218" y="13821"/>
                  </a:lnTo>
                  <a:lnTo>
                    <a:pt x="11242" y="13894"/>
                  </a:lnTo>
                  <a:lnTo>
                    <a:pt x="11315" y="13967"/>
                  </a:lnTo>
                  <a:lnTo>
                    <a:pt x="11437" y="14064"/>
                  </a:lnTo>
                  <a:lnTo>
                    <a:pt x="11607" y="14137"/>
                  </a:lnTo>
                  <a:lnTo>
                    <a:pt x="11802" y="14210"/>
                  </a:lnTo>
                  <a:lnTo>
                    <a:pt x="11437" y="14381"/>
                  </a:lnTo>
                  <a:lnTo>
                    <a:pt x="11388" y="14332"/>
                  </a:lnTo>
                  <a:lnTo>
                    <a:pt x="11315" y="14308"/>
                  </a:lnTo>
                  <a:lnTo>
                    <a:pt x="11194" y="14259"/>
                  </a:lnTo>
                  <a:lnTo>
                    <a:pt x="10902" y="14235"/>
                  </a:lnTo>
                  <a:lnTo>
                    <a:pt x="10634" y="14210"/>
                  </a:lnTo>
                  <a:lnTo>
                    <a:pt x="10512" y="14210"/>
                  </a:lnTo>
                  <a:lnTo>
                    <a:pt x="10391" y="14235"/>
                  </a:lnTo>
                  <a:lnTo>
                    <a:pt x="10366" y="14235"/>
                  </a:lnTo>
                  <a:lnTo>
                    <a:pt x="10366" y="14283"/>
                  </a:lnTo>
                  <a:lnTo>
                    <a:pt x="10366" y="14332"/>
                  </a:lnTo>
                  <a:lnTo>
                    <a:pt x="10391" y="14381"/>
                  </a:lnTo>
                  <a:lnTo>
                    <a:pt x="10488" y="14478"/>
                  </a:lnTo>
                  <a:lnTo>
                    <a:pt x="10610" y="14551"/>
                  </a:lnTo>
                  <a:lnTo>
                    <a:pt x="10731" y="14575"/>
                  </a:lnTo>
                  <a:lnTo>
                    <a:pt x="10877" y="14624"/>
                  </a:lnTo>
                  <a:lnTo>
                    <a:pt x="10512" y="14746"/>
                  </a:lnTo>
                  <a:lnTo>
                    <a:pt x="10318" y="14673"/>
                  </a:lnTo>
                  <a:lnTo>
                    <a:pt x="10123" y="14624"/>
                  </a:lnTo>
                  <a:lnTo>
                    <a:pt x="9904" y="14600"/>
                  </a:lnTo>
                  <a:lnTo>
                    <a:pt x="9807" y="14600"/>
                  </a:lnTo>
                  <a:lnTo>
                    <a:pt x="9709" y="14648"/>
                  </a:lnTo>
                  <a:lnTo>
                    <a:pt x="9661" y="14673"/>
                  </a:lnTo>
                  <a:lnTo>
                    <a:pt x="9685" y="14721"/>
                  </a:lnTo>
                  <a:lnTo>
                    <a:pt x="9734" y="14794"/>
                  </a:lnTo>
                  <a:lnTo>
                    <a:pt x="9807" y="14843"/>
                  </a:lnTo>
                  <a:lnTo>
                    <a:pt x="9928" y="14916"/>
                  </a:lnTo>
                  <a:lnTo>
                    <a:pt x="9612" y="14989"/>
                  </a:lnTo>
                  <a:lnTo>
                    <a:pt x="9588" y="14940"/>
                  </a:lnTo>
                  <a:lnTo>
                    <a:pt x="9539" y="14916"/>
                  </a:lnTo>
                  <a:lnTo>
                    <a:pt x="9417" y="14867"/>
                  </a:lnTo>
                  <a:lnTo>
                    <a:pt x="9223" y="14843"/>
                  </a:lnTo>
                  <a:lnTo>
                    <a:pt x="9150" y="14843"/>
                  </a:lnTo>
                  <a:lnTo>
                    <a:pt x="9052" y="14867"/>
                  </a:lnTo>
                  <a:lnTo>
                    <a:pt x="9004" y="14916"/>
                  </a:lnTo>
                  <a:lnTo>
                    <a:pt x="8979" y="14965"/>
                  </a:lnTo>
                  <a:lnTo>
                    <a:pt x="8979" y="15013"/>
                  </a:lnTo>
                  <a:lnTo>
                    <a:pt x="9004" y="15062"/>
                  </a:lnTo>
                  <a:lnTo>
                    <a:pt x="9004" y="15086"/>
                  </a:lnTo>
                  <a:lnTo>
                    <a:pt x="8663" y="15135"/>
                  </a:lnTo>
                  <a:lnTo>
                    <a:pt x="8298" y="15159"/>
                  </a:lnTo>
                  <a:lnTo>
                    <a:pt x="7227" y="15159"/>
                  </a:lnTo>
                  <a:lnTo>
                    <a:pt x="6862" y="15111"/>
                  </a:lnTo>
                  <a:lnTo>
                    <a:pt x="6497" y="15062"/>
                  </a:lnTo>
                  <a:lnTo>
                    <a:pt x="6157" y="14989"/>
                  </a:lnTo>
                  <a:lnTo>
                    <a:pt x="5816" y="14916"/>
                  </a:lnTo>
                  <a:lnTo>
                    <a:pt x="5451" y="14819"/>
                  </a:lnTo>
                  <a:lnTo>
                    <a:pt x="5135" y="14697"/>
                  </a:lnTo>
                  <a:lnTo>
                    <a:pt x="4794" y="14575"/>
                  </a:lnTo>
                  <a:lnTo>
                    <a:pt x="4478" y="14405"/>
                  </a:lnTo>
                  <a:lnTo>
                    <a:pt x="4162" y="14259"/>
                  </a:lnTo>
                  <a:lnTo>
                    <a:pt x="3845" y="14064"/>
                  </a:lnTo>
                  <a:lnTo>
                    <a:pt x="3553" y="13870"/>
                  </a:lnTo>
                  <a:lnTo>
                    <a:pt x="3286" y="13675"/>
                  </a:lnTo>
                  <a:lnTo>
                    <a:pt x="3018" y="13456"/>
                  </a:lnTo>
                  <a:lnTo>
                    <a:pt x="2775" y="13237"/>
                  </a:lnTo>
                  <a:lnTo>
                    <a:pt x="2531" y="12994"/>
                  </a:lnTo>
                  <a:lnTo>
                    <a:pt x="2312" y="12775"/>
                  </a:lnTo>
                  <a:lnTo>
                    <a:pt x="2118" y="12507"/>
                  </a:lnTo>
                  <a:lnTo>
                    <a:pt x="1899" y="12239"/>
                  </a:lnTo>
                  <a:lnTo>
                    <a:pt x="1728" y="11972"/>
                  </a:lnTo>
                  <a:lnTo>
                    <a:pt x="1558" y="11704"/>
                  </a:lnTo>
                  <a:lnTo>
                    <a:pt x="1412" y="11412"/>
                  </a:lnTo>
                  <a:lnTo>
                    <a:pt x="1266" y="11120"/>
                  </a:lnTo>
                  <a:lnTo>
                    <a:pt x="1144" y="10828"/>
                  </a:lnTo>
                  <a:lnTo>
                    <a:pt x="1047" y="10512"/>
                  </a:lnTo>
                  <a:lnTo>
                    <a:pt x="950" y="10195"/>
                  </a:lnTo>
                  <a:lnTo>
                    <a:pt x="877" y="9879"/>
                  </a:lnTo>
                  <a:lnTo>
                    <a:pt x="828" y="9538"/>
                  </a:lnTo>
                  <a:lnTo>
                    <a:pt x="779" y="9003"/>
                  </a:lnTo>
                  <a:lnTo>
                    <a:pt x="755" y="8468"/>
                  </a:lnTo>
                  <a:lnTo>
                    <a:pt x="755" y="7933"/>
                  </a:lnTo>
                  <a:lnTo>
                    <a:pt x="779" y="7397"/>
                  </a:lnTo>
                  <a:lnTo>
                    <a:pt x="852" y="6862"/>
                  </a:lnTo>
                  <a:lnTo>
                    <a:pt x="950" y="6351"/>
                  </a:lnTo>
                  <a:lnTo>
                    <a:pt x="1096" y="5840"/>
                  </a:lnTo>
                  <a:lnTo>
                    <a:pt x="1266" y="5353"/>
                  </a:lnTo>
                  <a:lnTo>
                    <a:pt x="1388" y="5061"/>
                  </a:lnTo>
                  <a:lnTo>
                    <a:pt x="1558" y="4745"/>
                  </a:lnTo>
                  <a:lnTo>
                    <a:pt x="1753" y="4404"/>
                  </a:lnTo>
                  <a:lnTo>
                    <a:pt x="1996" y="4064"/>
                  </a:lnTo>
                  <a:lnTo>
                    <a:pt x="2264" y="3699"/>
                  </a:lnTo>
                  <a:lnTo>
                    <a:pt x="2556" y="3334"/>
                  </a:lnTo>
                  <a:lnTo>
                    <a:pt x="2896" y="2944"/>
                  </a:lnTo>
                  <a:lnTo>
                    <a:pt x="3261" y="2604"/>
                  </a:lnTo>
                  <a:lnTo>
                    <a:pt x="3651" y="2263"/>
                  </a:lnTo>
                  <a:lnTo>
                    <a:pt x="4089" y="1922"/>
                  </a:lnTo>
                  <a:lnTo>
                    <a:pt x="4527" y="1630"/>
                  </a:lnTo>
                  <a:lnTo>
                    <a:pt x="5013" y="1363"/>
                  </a:lnTo>
                  <a:lnTo>
                    <a:pt x="5524" y="1144"/>
                  </a:lnTo>
                  <a:lnTo>
                    <a:pt x="6035" y="974"/>
                  </a:lnTo>
                  <a:lnTo>
                    <a:pt x="6327" y="925"/>
                  </a:lnTo>
                  <a:lnTo>
                    <a:pt x="6595" y="876"/>
                  </a:lnTo>
                  <a:lnTo>
                    <a:pt x="6887" y="828"/>
                  </a:lnTo>
                  <a:lnTo>
                    <a:pt x="7179" y="803"/>
                  </a:lnTo>
                  <a:lnTo>
                    <a:pt x="7544" y="779"/>
                  </a:lnTo>
                  <a:lnTo>
                    <a:pt x="7933" y="730"/>
                  </a:lnTo>
                  <a:lnTo>
                    <a:pt x="8322" y="682"/>
                  </a:lnTo>
                  <a:close/>
                  <a:moveTo>
                    <a:pt x="8152" y="0"/>
                  </a:moveTo>
                  <a:lnTo>
                    <a:pt x="7763" y="25"/>
                  </a:lnTo>
                  <a:lnTo>
                    <a:pt x="7373" y="73"/>
                  </a:lnTo>
                  <a:lnTo>
                    <a:pt x="7081" y="49"/>
                  </a:lnTo>
                  <a:lnTo>
                    <a:pt x="6789" y="49"/>
                  </a:lnTo>
                  <a:lnTo>
                    <a:pt x="6473" y="73"/>
                  </a:lnTo>
                  <a:lnTo>
                    <a:pt x="6157" y="146"/>
                  </a:lnTo>
                  <a:lnTo>
                    <a:pt x="5841" y="219"/>
                  </a:lnTo>
                  <a:lnTo>
                    <a:pt x="5549" y="317"/>
                  </a:lnTo>
                  <a:lnTo>
                    <a:pt x="5232" y="438"/>
                  </a:lnTo>
                  <a:lnTo>
                    <a:pt x="4916" y="560"/>
                  </a:lnTo>
                  <a:lnTo>
                    <a:pt x="4332" y="876"/>
                  </a:lnTo>
                  <a:lnTo>
                    <a:pt x="3748" y="1217"/>
                  </a:lnTo>
                  <a:lnTo>
                    <a:pt x="3237" y="1606"/>
                  </a:lnTo>
                  <a:lnTo>
                    <a:pt x="2775" y="1995"/>
                  </a:lnTo>
                  <a:lnTo>
                    <a:pt x="2507" y="2239"/>
                  </a:lnTo>
                  <a:lnTo>
                    <a:pt x="2264" y="2482"/>
                  </a:lnTo>
                  <a:lnTo>
                    <a:pt x="2045" y="2725"/>
                  </a:lnTo>
                  <a:lnTo>
                    <a:pt x="1826" y="2993"/>
                  </a:lnTo>
                  <a:lnTo>
                    <a:pt x="1631" y="3261"/>
                  </a:lnTo>
                  <a:lnTo>
                    <a:pt x="1461" y="3528"/>
                  </a:lnTo>
                  <a:lnTo>
                    <a:pt x="1120" y="4088"/>
                  </a:lnTo>
                  <a:lnTo>
                    <a:pt x="852" y="4696"/>
                  </a:lnTo>
                  <a:lnTo>
                    <a:pt x="609" y="5305"/>
                  </a:lnTo>
                  <a:lnTo>
                    <a:pt x="414" y="5962"/>
                  </a:lnTo>
                  <a:lnTo>
                    <a:pt x="220" y="6643"/>
                  </a:lnTo>
                  <a:lnTo>
                    <a:pt x="122" y="7008"/>
                  </a:lnTo>
                  <a:lnTo>
                    <a:pt x="74" y="7373"/>
                  </a:lnTo>
                  <a:lnTo>
                    <a:pt x="25" y="7738"/>
                  </a:lnTo>
                  <a:lnTo>
                    <a:pt x="1" y="8103"/>
                  </a:lnTo>
                  <a:lnTo>
                    <a:pt x="1" y="8468"/>
                  </a:lnTo>
                  <a:lnTo>
                    <a:pt x="25" y="8809"/>
                  </a:lnTo>
                  <a:lnTo>
                    <a:pt x="49" y="9174"/>
                  </a:lnTo>
                  <a:lnTo>
                    <a:pt x="98" y="9514"/>
                  </a:lnTo>
                  <a:lnTo>
                    <a:pt x="195" y="9879"/>
                  </a:lnTo>
                  <a:lnTo>
                    <a:pt x="268" y="10220"/>
                  </a:lnTo>
                  <a:lnTo>
                    <a:pt x="390" y="10560"/>
                  </a:lnTo>
                  <a:lnTo>
                    <a:pt x="512" y="10901"/>
                  </a:lnTo>
                  <a:lnTo>
                    <a:pt x="658" y="11242"/>
                  </a:lnTo>
                  <a:lnTo>
                    <a:pt x="804" y="11582"/>
                  </a:lnTo>
                  <a:lnTo>
                    <a:pt x="1169" y="12264"/>
                  </a:lnTo>
                  <a:lnTo>
                    <a:pt x="1388" y="12629"/>
                  </a:lnTo>
                  <a:lnTo>
                    <a:pt x="1631" y="12994"/>
                  </a:lnTo>
                  <a:lnTo>
                    <a:pt x="1899" y="13334"/>
                  </a:lnTo>
                  <a:lnTo>
                    <a:pt x="2166" y="13651"/>
                  </a:lnTo>
                  <a:lnTo>
                    <a:pt x="2434" y="13943"/>
                  </a:lnTo>
                  <a:lnTo>
                    <a:pt x="2750" y="14235"/>
                  </a:lnTo>
                  <a:lnTo>
                    <a:pt x="3042" y="14502"/>
                  </a:lnTo>
                  <a:lnTo>
                    <a:pt x="3383" y="14746"/>
                  </a:lnTo>
                  <a:lnTo>
                    <a:pt x="3699" y="14965"/>
                  </a:lnTo>
                  <a:lnTo>
                    <a:pt x="4064" y="15159"/>
                  </a:lnTo>
                  <a:lnTo>
                    <a:pt x="4429" y="15354"/>
                  </a:lnTo>
                  <a:lnTo>
                    <a:pt x="4794" y="15500"/>
                  </a:lnTo>
                  <a:lnTo>
                    <a:pt x="5184" y="15622"/>
                  </a:lnTo>
                  <a:lnTo>
                    <a:pt x="5597" y="15743"/>
                  </a:lnTo>
                  <a:lnTo>
                    <a:pt x="6011" y="15816"/>
                  </a:lnTo>
                  <a:lnTo>
                    <a:pt x="6424" y="15889"/>
                  </a:lnTo>
                  <a:lnTo>
                    <a:pt x="6862" y="15914"/>
                  </a:lnTo>
                  <a:lnTo>
                    <a:pt x="7300" y="15938"/>
                  </a:lnTo>
                  <a:lnTo>
                    <a:pt x="7738" y="15938"/>
                  </a:lnTo>
                  <a:lnTo>
                    <a:pt x="8152" y="15914"/>
                  </a:lnTo>
                  <a:lnTo>
                    <a:pt x="8590" y="15889"/>
                  </a:lnTo>
                  <a:lnTo>
                    <a:pt x="9004" y="15841"/>
                  </a:lnTo>
                  <a:lnTo>
                    <a:pt x="9442" y="15768"/>
                  </a:lnTo>
                  <a:lnTo>
                    <a:pt x="9855" y="15670"/>
                  </a:lnTo>
                  <a:lnTo>
                    <a:pt x="10245" y="15573"/>
                  </a:lnTo>
                  <a:lnTo>
                    <a:pt x="10658" y="15451"/>
                  </a:lnTo>
                  <a:lnTo>
                    <a:pt x="11048" y="15305"/>
                  </a:lnTo>
                  <a:lnTo>
                    <a:pt x="11461" y="15135"/>
                  </a:lnTo>
                  <a:lnTo>
                    <a:pt x="11826" y="14940"/>
                  </a:lnTo>
                  <a:lnTo>
                    <a:pt x="12216" y="14721"/>
                  </a:lnTo>
                  <a:lnTo>
                    <a:pt x="12581" y="14478"/>
                  </a:lnTo>
                  <a:lnTo>
                    <a:pt x="12921" y="14235"/>
                  </a:lnTo>
                  <a:lnTo>
                    <a:pt x="13286" y="13943"/>
                  </a:lnTo>
                  <a:lnTo>
                    <a:pt x="13603" y="13651"/>
                  </a:lnTo>
                  <a:lnTo>
                    <a:pt x="13895" y="13334"/>
                  </a:lnTo>
                  <a:lnTo>
                    <a:pt x="14187" y="13018"/>
                  </a:lnTo>
                  <a:lnTo>
                    <a:pt x="14454" y="12702"/>
                  </a:lnTo>
                  <a:lnTo>
                    <a:pt x="14697" y="12361"/>
                  </a:lnTo>
                  <a:lnTo>
                    <a:pt x="14916" y="11996"/>
                  </a:lnTo>
                  <a:lnTo>
                    <a:pt x="15111" y="11631"/>
                  </a:lnTo>
                  <a:lnTo>
                    <a:pt x="15135" y="11631"/>
                  </a:lnTo>
                  <a:lnTo>
                    <a:pt x="15160" y="11582"/>
                  </a:lnTo>
                  <a:lnTo>
                    <a:pt x="15160" y="11534"/>
                  </a:lnTo>
                  <a:lnTo>
                    <a:pt x="15330" y="11096"/>
                  </a:lnTo>
                  <a:lnTo>
                    <a:pt x="15500" y="10658"/>
                  </a:lnTo>
                  <a:lnTo>
                    <a:pt x="15622" y="10195"/>
                  </a:lnTo>
                  <a:lnTo>
                    <a:pt x="15719" y="9733"/>
                  </a:lnTo>
                  <a:lnTo>
                    <a:pt x="15744" y="9709"/>
                  </a:lnTo>
                  <a:lnTo>
                    <a:pt x="15768" y="9684"/>
                  </a:lnTo>
                  <a:lnTo>
                    <a:pt x="15792" y="9636"/>
                  </a:lnTo>
                  <a:lnTo>
                    <a:pt x="15768" y="9611"/>
                  </a:lnTo>
                  <a:lnTo>
                    <a:pt x="15744" y="9563"/>
                  </a:lnTo>
                  <a:lnTo>
                    <a:pt x="15792" y="9174"/>
                  </a:lnTo>
                  <a:lnTo>
                    <a:pt x="15841" y="8760"/>
                  </a:lnTo>
                  <a:lnTo>
                    <a:pt x="15841" y="8371"/>
                  </a:lnTo>
                  <a:lnTo>
                    <a:pt x="15817" y="7957"/>
                  </a:lnTo>
                  <a:lnTo>
                    <a:pt x="15744" y="7105"/>
                  </a:lnTo>
                  <a:lnTo>
                    <a:pt x="15671" y="6667"/>
                  </a:lnTo>
                  <a:lnTo>
                    <a:pt x="15598" y="6254"/>
                  </a:lnTo>
                  <a:lnTo>
                    <a:pt x="15525" y="5840"/>
                  </a:lnTo>
                  <a:lnTo>
                    <a:pt x="15403" y="5426"/>
                  </a:lnTo>
                  <a:lnTo>
                    <a:pt x="15281" y="5013"/>
                  </a:lnTo>
                  <a:lnTo>
                    <a:pt x="15160" y="4623"/>
                  </a:lnTo>
                  <a:lnTo>
                    <a:pt x="14989" y="4234"/>
                  </a:lnTo>
                  <a:lnTo>
                    <a:pt x="14819" y="3845"/>
                  </a:lnTo>
                  <a:lnTo>
                    <a:pt x="14624" y="3480"/>
                  </a:lnTo>
                  <a:lnTo>
                    <a:pt x="14405" y="3115"/>
                  </a:lnTo>
                  <a:lnTo>
                    <a:pt x="14162" y="2774"/>
                  </a:lnTo>
                  <a:lnTo>
                    <a:pt x="13895" y="2458"/>
                  </a:lnTo>
                  <a:lnTo>
                    <a:pt x="13603" y="2141"/>
                  </a:lnTo>
                  <a:lnTo>
                    <a:pt x="13286" y="1849"/>
                  </a:lnTo>
                  <a:lnTo>
                    <a:pt x="12970" y="1582"/>
                  </a:lnTo>
                  <a:lnTo>
                    <a:pt x="12654" y="1363"/>
                  </a:lnTo>
                  <a:lnTo>
                    <a:pt x="12313" y="1144"/>
                  </a:lnTo>
                  <a:lnTo>
                    <a:pt x="11948" y="949"/>
                  </a:lnTo>
                  <a:lnTo>
                    <a:pt x="11607" y="779"/>
                  </a:lnTo>
                  <a:lnTo>
                    <a:pt x="11218" y="609"/>
                  </a:lnTo>
                  <a:lnTo>
                    <a:pt x="10853" y="487"/>
                  </a:lnTo>
                  <a:lnTo>
                    <a:pt x="10464" y="365"/>
                  </a:lnTo>
                  <a:lnTo>
                    <a:pt x="10099" y="268"/>
                  </a:lnTo>
                  <a:lnTo>
                    <a:pt x="9709" y="171"/>
                  </a:lnTo>
                  <a:lnTo>
                    <a:pt x="9320" y="98"/>
                  </a:lnTo>
                  <a:lnTo>
                    <a:pt x="8931" y="49"/>
                  </a:lnTo>
                  <a:lnTo>
                    <a:pt x="8541" y="25"/>
                  </a:lnTo>
                  <a:lnTo>
                    <a:pt x="8152" y="0"/>
                  </a:lnTo>
                  <a:close/>
                </a:path>
              </a:pathLst>
            </a:custGeom>
            <a:solidFill>
              <a:srgbClr val="25212A">
                <a:alpha val="71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Arial"/>
                <a:sym typeface="Arial"/>
              </a:endParaRPr>
            </a:p>
          </p:txBody>
        </p:sp>
      </p:grpSp>
      <p:sp>
        <p:nvSpPr>
          <p:cNvPr id="11" name="角丸四角形 48">
            <a:extLst>
              <a:ext uri="{FF2B5EF4-FFF2-40B4-BE49-F238E27FC236}">
                <a16:creationId xmlns:a16="http://schemas.microsoft.com/office/drawing/2014/main" id="{04BAE282-06D3-9253-0EC5-D01615576E7F}"/>
              </a:ext>
            </a:extLst>
          </p:cNvPr>
          <p:cNvSpPr/>
          <p:nvPr/>
        </p:nvSpPr>
        <p:spPr>
          <a:xfrm>
            <a:off x="3216672" y="2345303"/>
            <a:ext cx="1917439" cy="445862"/>
          </a:xfrm>
          <a:prstGeom prst="roundRect">
            <a:avLst>
              <a:gd name="adj" fmla="val 32708"/>
            </a:avLst>
          </a:prstGeom>
          <a:solidFill>
            <a:schemeClr val="bg1"/>
          </a:solidFill>
          <a:ln w="25400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/>
                <a:ea typeface="UD デジタル 教科書体 NK-R"/>
                <a:cs typeface="+mn-cs"/>
              </a:rPr>
              <a:t>学校の先生</a:t>
            </a:r>
          </a:p>
        </p:txBody>
      </p:sp>
      <p:sp>
        <p:nvSpPr>
          <p:cNvPr id="12" name="角丸四角形 48">
            <a:extLst>
              <a:ext uri="{FF2B5EF4-FFF2-40B4-BE49-F238E27FC236}">
                <a16:creationId xmlns:a16="http://schemas.microsoft.com/office/drawing/2014/main" id="{2DBD7702-6012-F34B-65FC-EBEB411B0E47}"/>
              </a:ext>
            </a:extLst>
          </p:cNvPr>
          <p:cNvSpPr/>
          <p:nvPr/>
        </p:nvSpPr>
        <p:spPr>
          <a:xfrm>
            <a:off x="5810664" y="2343835"/>
            <a:ext cx="1917439" cy="445862"/>
          </a:xfrm>
          <a:prstGeom prst="roundRect">
            <a:avLst>
              <a:gd name="adj" fmla="val 32708"/>
            </a:avLst>
          </a:prstGeom>
          <a:solidFill>
            <a:schemeClr val="bg1"/>
          </a:solidFill>
          <a:ln w="25400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/>
                <a:ea typeface="UD デジタル 教科書体 NK-R"/>
                <a:cs typeface="+mn-cs"/>
              </a:rPr>
              <a:t>習い事の先生</a:t>
            </a:r>
          </a:p>
        </p:txBody>
      </p:sp>
      <p:sp>
        <p:nvSpPr>
          <p:cNvPr id="13" name="角丸四角形 48">
            <a:extLst>
              <a:ext uri="{FF2B5EF4-FFF2-40B4-BE49-F238E27FC236}">
                <a16:creationId xmlns:a16="http://schemas.microsoft.com/office/drawing/2014/main" id="{EE41B124-6F6C-EAAC-75C1-941CC1265788}"/>
              </a:ext>
            </a:extLst>
          </p:cNvPr>
          <p:cNvSpPr/>
          <p:nvPr/>
        </p:nvSpPr>
        <p:spPr>
          <a:xfrm>
            <a:off x="622680" y="2343835"/>
            <a:ext cx="1917439" cy="445862"/>
          </a:xfrm>
          <a:prstGeom prst="roundRect">
            <a:avLst>
              <a:gd name="adj" fmla="val 32708"/>
            </a:avLst>
          </a:prstGeom>
          <a:solidFill>
            <a:schemeClr val="bg1"/>
          </a:solidFill>
          <a:ln w="25400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/>
                <a:ea typeface="UD デジタル 教科書体 NK-R"/>
                <a:cs typeface="+mn-cs"/>
              </a:rPr>
              <a:t>家族</a:t>
            </a:r>
          </a:p>
        </p:txBody>
      </p:sp>
      <p:sp>
        <p:nvSpPr>
          <p:cNvPr id="14" name="角丸四角形 48">
            <a:extLst>
              <a:ext uri="{FF2B5EF4-FFF2-40B4-BE49-F238E27FC236}">
                <a16:creationId xmlns:a16="http://schemas.microsoft.com/office/drawing/2014/main" id="{BFCE5376-F9AB-F46A-B90E-5A1BCC7E3AEB}"/>
              </a:ext>
            </a:extLst>
          </p:cNvPr>
          <p:cNvSpPr/>
          <p:nvPr/>
        </p:nvSpPr>
        <p:spPr>
          <a:xfrm>
            <a:off x="622679" y="2985986"/>
            <a:ext cx="1917439" cy="445862"/>
          </a:xfrm>
          <a:prstGeom prst="roundRect">
            <a:avLst>
              <a:gd name="adj" fmla="val 32708"/>
            </a:avLst>
          </a:prstGeom>
          <a:solidFill>
            <a:schemeClr val="bg1"/>
          </a:solidFill>
          <a:ln w="25400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/>
                <a:ea typeface="UD デジタル 教科書体 NK-R"/>
                <a:cs typeface="+mn-cs"/>
              </a:rPr>
              <a:t>地域の人</a:t>
            </a:r>
          </a:p>
        </p:txBody>
      </p:sp>
      <p:sp>
        <p:nvSpPr>
          <p:cNvPr id="15" name="角丸四角形 48">
            <a:extLst>
              <a:ext uri="{FF2B5EF4-FFF2-40B4-BE49-F238E27FC236}">
                <a16:creationId xmlns:a16="http://schemas.microsoft.com/office/drawing/2014/main" id="{92278397-FCC0-3395-31A5-21BD33D9C280}"/>
              </a:ext>
            </a:extLst>
          </p:cNvPr>
          <p:cNvSpPr/>
          <p:nvPr/>
        </p:nvSpPr>
        <p:spPr>
          <a:xfrm>
            <a:off x="3216671" y="2949354"/>
            <a:ext cx="1917439" cy="445862"/>
          </a:xfrm>
          <a:prstGeom prst="roundRect">
            <a:avLst>
              <a:gd name="adj" fmla="val 32708"/>
            </a:avLst>
          </a:prstGeom>
          <a:solidFill>
            <a:schemeClr val="bg1"/>
          </a:solidFill>
          <a:ln w="25400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/>
                <a:ea typeface="UD デジタル 教科書体 NK-R"/>
                <a:cs typeface="+mn-cs"/>
              </a:rPr>
              <a:t>カウンセラー</a:t>
            </a:r>
          </a:p>
        </p:txBody>
      </p:sp>
      <p:sp>
        <p:nvSpPr>
          <p:cNvPr id="16" name="角丸四角形 50">
            <a:extLst>
              <a:ext uri="{FF2B5EF4-FFF2-40B4-BE49-F238E27FC236}">
                <a16:creationId xmlns:a16="http://schemas.microsoft.com/office/drawing/2014/main" id="{DB935583-616C-BF71-C738-282CAF651A27}"/>
              </a:ext>
            </a:extLst>
          </p:cNvPr>
          <p:cNvSpPr/>
          <p:nvPr/>
        </p:nvSpPr>
        <p:spPr>
          <a:xfrm>
            <a:off x="555881" y="1821563"/>
            <a:ext cx="3960000" cy="360000"/>
          </a:xfrm>
          <a:prstGeom prst="roundRect">
            <a:avLst>
              <a:gd name="adj" fmla="val 50000"/>
            </a:avLst>
          </a:prstGeom>
          <a:solidFill>
            <a:srgbClr val="E6FAE8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ja-JP" altLang="en-US" sz="2000" dirty="0">
                <a:solidFill>
                  <a:prstClr val="black"/>
                </a:solidFill>
                <a:latin typeface="UD デジタル 教科書体 NP-R"/>
                <a:ea typeface="UD デジタル 教科書体 NK-R"/>
              </a:rPr>
              <a:t>身近にいる相談できる大人</a:t>
            </a:r>
            <a:endParaRPr kumimoji="1" lang="ja-JP" alt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P-R"/>
              <a:ea typeface="UD デジタル 教科書体 NK-R"/>
              <a:sym typeface="Arial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4" t="29458"/>
          <a:stretch/>
        </p:blipFill>
        <p:spPr>
          <a:xfrm>
            <a:off x="8397031" y="2278022"/>
            <a:ext cx="493940" cy="131335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587139" y="3225079"/>
            <a:ext cx="2805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…</a:t>
            </a:r>
            <a:r>
              <a:rPr kumimoji="1" lang="ja-JP" altLang="en-US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他にもいないか探してみましょう</a:t>
            </a:r>
          </a:p>
        </p:txBody>
      </p:sp>
      <p:sp>
        <p:nvSpPr>
          <p:cNvPr id="21" name="角丸四角形 48">
            <a:extLst>
              <a:ext uri="{FF2B5EF4-FFF2-40B4-BE49-F238E27FC236}">
                <a16:creationId xmlns:a16="http://schemas.microsoft.com/office/drawing/2014/main" id="{BFCE5376-F9AB-F46A-B90E-5A1BCC7E3AEB}"/>
              </a:ext>
            </a:extLst>
          </p:cNvPr>
          <p:cNvSpPr/>
          <p:nvPr/>
        </p:nvSpPr>
        <p:spPr>
          <a:xfrm>
            <a:off x="395536" y="3944861"/>
            <a:ext cx="8628012" cy="2444759"/>
          </a:xfrm>
          <a:prstGeom prst="roundRect">
            <a:avLst>
              <a:gd name="adj" fmla="val 5662"/>
            </a:avLst>
          </a:prstGeom>
          <a:noFill/>
          <a:ln w="25400" cap="flat" cmpd="sng" algn="ctr">
            <a:solidFill>
              <a:srgbClr val="5CC2D7"/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P-R"/>
              <a:ea typeface="UD デジタル 教科書体 NK-R"/>
              <a:cs typeface="+mn-cs"/>
            </a:endParaRPr>
          </a:p>
        </p:txBody>
      </p:sp>
      <p:sp>
        <p:nvSpPr>
          <p:cNvPr id="26" name="角丸四角形 48">
            <a:extLst>
              <a:ext uri="{FF2B5EF4-FFF2-40B4-BE49-F238E27FC236}">
                <a16:creationId xmlns:a16="http://schemas.microsoft.com/office/drawing/2014/main" id="{EE41B124-6F6C-EAAC-75C1-941CC1265788}"/>
              </a:ext>
            </a:extLst>
          </p:cNvPr>
          <p:cNvSpPr/>
          <p:nvPr/>
        </p:nvSpPr>
        <p:spPr>
          <a:xfrm>
            <a:off x="622680" y="4293207"/>
            <a:ext cx="3600000" cy="446400"/>
          </a:xfrm>
          <a:prstGeom prst="roundRect">
            <a:avLst>
              <a:gd name="adj" fmla="val 32708"/>
            </a:avLst>
          </a:prstGeom>
          <a:solidFill>
            <a:schemeClr val="bg1"/>
          </a:solidFill>
          <a:ln w="25400" cap="flat" cmpd="sng" algn="ctr">
            <a:solidFill>
              <a:srgbClr val="5CC2D7"/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/>
                <a:ea typeface="UD デジタル 教科書体 NK-R"/>
                <a:cs typeface="+mn-cs"/>
              </a:rPr>
              <a:t>ひょうごっ子悩み相談</a:t>
            </a:r>
          </a:p>
        </p:txBody>
      </p:sp>
      <p:sp>
        <p:nvSpPr>
          <p:cNvPr id="29" name="角丸四角形 50">
            <a:extLst>
              <a:ext uri="{FF2B5EF4-FFF2-40B4-BE49-F238E27FC236}">
                <a16:creationId xmlns:a16="http://schemas.microsoft.com/office/drawing/2014/main" id="{DB935583-616C-BF71-C738-282CAF651A27}"/>
              </a:ext>
            </a:extLst>
          </p:cNvPr>
          <p:cNvSpPr/>
          <p:nvPr/>
        </p:nvSpPr>
        <p:spPr>
          <a:xfrm>
            <a:off x="555881" y="3783635"/>
            <a:ext cx="3960000" cy="360000"/>
          </a:xfrm>
          <a:prstGeom prst="roundRect">
            <a:avLst>
              <a:gd name="adj" fmla="val 50000"/>
            </a:avLst>
          </a:prstGeom>
          <a:solidFill>
            <a:srgbClr val="DEF3F7"/>
          </a:solidFill>
          <a:ln>
            <a:solidFill>
              <a:srgbClr val="5CC2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ja-JP" altLang="en-US" sz="2000" dirty="0">
                <a:solidFill>
                  <a:prstClr val="black"/>
                </a:solidFill>
                <a:latin typeface="UD デジタル 教科書体 NP-R"/>
                <a:ea typeface="UD デジタル 教科書体 NK-R"/>
              </a:rPr>
              <a:t>身近にある相談できる機関</a:t>
            </a:r>
            <a:endParaRPr kumimoji="1" lang="ja-JP" alt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P-R"/>
              <a:ea typeface="UD デジタル 教科書体 NK-R"/>
              <a:sym typeface="Arial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724127" y="6065803"/>
            <a:ext cx="254032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…</a:t>
            </a:r>
            <a:r>
              <a:rPr kumimoji="1" lang="ja-JP" altLang="en-US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他にもないか探してみましょう</a:t>
            </a:r>
          </a:p>
        </p:txBody>
      </p:sp>
      <p:sp>
        <p:nvSpPr>
          <p:cNvPr id="33" name="角丸四角形 48">
            <a:extLst>
              <a:ext uri="{FF2B5EF4-FFF2-40B4-BE49-F238E27FC236}">
                <a16:creationId xmlns:a16="http://schemas.microsoft.com/office/drawing/2014/main" id="{EE41B124-6F6C-EAAC-75C1-941CC1265788}"/>
              </a:ext>
            </a:extLst>
          </p:cNvPr>
          <p:cNvSpPr/>
          <p:nvPr/>
        </p:nvSpPr>
        <p:spPr>
          <a:xfrm>
            <a:off x="4693162" y="4293207"/>
            <a:ext cx="3600000" cy="446400"/>
          </a:xfrm>
          <a:prstGeom prst="roundRect">
            <a:avLst>
              <a:gd name="adj" fmla="val 32708"/>
            </a:avLst>
          </a:prstGeom>
          <a:solidFill>
            <a:schemeClr val="bg1"/>
          </a:solidFill>
          <a:ln w="25400" cap="flat" cmpd="sng" algn="ctr">
            <a:solidFill>
              <a:srgbClr val="5CC2D7"/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/>
                <a:ea typeface="UD デジタル 教科書体 NK-R"/>
                <a:cs typeface="+mn-cs"/>
              </a:rPr>
              <a:t>24</a:t>
            </a: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R"/>
                <a:ea typeface="UD デジタル 教科書体 NK-R"/>
                <a:cs typeface="+mn-cs"/>
              </a:rPr>
              <a:t>時間子供ＳＯＳダイヤル</a:t>
            </a:r>
          </a:p>
        </p:txBody>
      </p:sp>
      <p:sp>
        <p:nvSpPr>
          <p:cNvPr id="34" name="角丸四角形 48">
            <a:extLst>
              <a:ext uri="{FF2B5EF4-FFF2-40B4-BE49-F238E27FC236}">
                <a16:creationId xmlns:a16="http://schemas.microsoft.com/office/drawing/2014/main" id="{EE41B124-6F6C-EAAC-75C1-941CC1265788}"/>
              </a:ext>
            </a:extLst>
          </p:cNvPr>
          <p:cNvSpPr/>
          <p:nvPr/>
        </p:nvSpPr>
        <p:spPr>
          <a:xfrm>
            <a:off x="622678" y="4900834"/>
            <a:ext cx="4977161" cy="446400"/>
          </a:xfrm>
          <a:prstGeom prst="roundRect">
            <a:avLst>
              <a:gd name="adj" fmla="val 32708"/>
            </a:avLst>
          </a:prstGeom>
          <a:solidFill>
            <a:schemeClr val="bg1"/>
          </a:solidFill>
          <a:ln w="25400" cap="flat" cmpd="sng" algn="ctr">
            <a:solidFill>
              <a:srgbClr val="5CC2D7"/>
            </a:solidFill>
            <a:prstDash val="solid"/>
          </a:ln>
          <a:effectLst/>
        </p:spPr>
        <p:txBody>
          <a:bodyPr lIns="0" rIns="0" rtlCol="0" anchor="ctr"/>
          <a:lstStyle/>
          <a:p>
            <a:pPr lvl="0" algn="ctr">
              <a:buClrTx/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UD デジタル 教科書体 NP-R"/>
                <a:ea typeface="UD デジタル 教科書体 NK-R"/>
                <a:cs typeface="+mn-cs"/>
              </a:rPr>
              <a:t>兵庫県いのちと心のサポートダイヤル</a:t>
            </a:r>
            <a:endParaRPr kumimoji="1" lang="ja-JP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P-R"/>
              <a:ea typeface="UD デジタル 教科書体 NK-R"/>
              <a:cs typeface="+mn-cs"/>
            </a:endParaRPr>
          </a:p>
        </p:txBody>
      </p:sp>
      <p:sp>
        <p:nvSpPr>
          <p:cNvPr id="35" name="角丸四角形 48">
            <a:extLst>
              <a:ext uri="{FF2B5EF4-FFF2-40B4-BE49-F238E27FC236}">
                <a16:creationId xmlns:a16="http://schemas.microsoft.com/office/drawing/2014/main" id="{EE41B124-6F6C-EAAC-75C1-941CC1265788}"/>
              </a:ext>
            </a:extLst>
          </p:cNvPr>
          <p:cNvSpPr/>
          <p:nvPr/>
        </p:nvSpPr>
        <p:spPr>
          <a:xfrm>
            <a:off x="5762290" y="4900834"/>
            <a:ext cx="3106431" cy="446400"/>
          </a:xfrm>
          <a:prstGeom prst="roundRect">
            <a:avLst>
              <a:gd name="adj" fmla="val 32708"/>
            </a:avLst>
          </a:prstGeom>
          <a:solidFill>
            <a:schemeClr val="bg1"/>
          </a:solidFill>
          <a:ln w="25400" cap="flat" cmpd="sng" algn="ctr">
            <a:solidFill>
              <a:srgbClr val="5CC2D7"/>
            </a:solidFill>
            <a:prstDash val="solid"/>
          </a:ln>
          <a:effectLst/>
        </p:spPr>
        <p:txBody>
          <a:bodyPr lIns="0" rIns="0" rtlCol="0" anchor="ctr"/>
          <a:lstStyle/>
          <a:p>
            <a:pPr lvl="0" algn="ctr">
              <a:buClrTx/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UD デジタル 教科書体 NP-R"/>
                <a:ea typeface="UD デジタル 教科書体 NK-R"/>
                <a:cs typeface="+mn-cs"/>
              </a:rPr>
              <a:t>子どもの人権</a:t>
            </a:r>
            <a:r>
              <a:rPr kumimoji="1" lang="en-US" altLang="ja-JP" sz="2400" dirty="0">
                <a:solidFill>
                  <a:prstClr val="black"/>
                </a:solidFill>
                <a:latin typeface="UD デジタル 教科書体 NP-R"/>
                <a:ea typeface="UD デジタル 教科書体 NK-R"/>
                <a:cs typeface="+mn-cs"/>
              </a:rPr>
              <a:t>110</a:t>
            </a:r>
            <a:r>
              <a:rPr kumimoji="1" lang="ja-JP" altLang="en-US" sz="2400" dirty="0">
                <a:solidFill>
                  <a:prstClr val="black"/>
                </a:solidFill>
                <a:latin typeface="UD デジタル 教科書体 NP-R"/>
                <a:ea typeface="UD デジタル 教科書体 NK-R"/>
                <a:cs typeface="+mn-cs"/>
              </a:rPr>
              <a:t>番</a:t>
            </a:r>
            <a:endParaRPr kumimoji="1" lang="ja-JP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P-R"/>
              <a:ea typeface="UD デジタル 教科書体 NK-R"/>
              <a:cs typeface="+mn-cs"/>
            </a:endParaRPr>
          </a:p>
        </p:txBody>
      </p:sp>
      <p:sp>
        <p:nvSpPr>
          <p:cNvPr id="36" name="角丸四角形 48">
            <a:extLst>
              <a:ext uri="{FF2B5EF4-FFF2-40B4-BE49-F238E27FC236}">
                <a16:creationId xmlns:a16="http://schemas.microsoft.com/office/drawing/2014/main" id="{EE41B124-6F6C-EAAC-75C1-941CC1265788}"/>
              </a:ext>
            </a:extLst>
          </p:cNvPr>
          <p:cNvSpPr/>
          <p:nvPr/>
        </p:nvSpPr>
        <p:spPr>
          <a:xfrm>
            <a:off x="615743" y="5551936"/>
            <a:ext cx="4984096" cy="446400"/>
          </a:xfrm>
          <a:prstGeom prst="roundRect">
            <a:avLst>
              <a:gd name="adj" fmla="val 32708"/>
            </a:avLst>
          </a:prstGeom>
          <a:solidFill>
            <a:schemeClr val="bg1"/>
          </a:solidFill>
          <a:ln w="25400" cap="flat" cmpd="sng" algn="ctr">
            <a:solidFill>
              <a:srgbClr val="5CC2D7"/>
            </a:solidFill>
            <a:prstDash val="solid"/>
          </a:ln>
          <a:effectLst/>
        </p:spPr>
        <p:txBody>
          <a:bodyPr lIns="0" rIns="0" rtlCol="0" anchor="ctr"/>
          <a:lstStyle/>
          <a:p>
            <a:pPr lvl="0" algn="ctr">
              <a:buClrTx/>
              <a:defRPr/>
            </a:pPr>
            <a:r>
              <a:rPr kumimoji="1" lang="ja-JP" altLang="en-US" sz="2400" dirty="0">
                <a:solidFill>
                  <a:schemeClr val="bg1">
                    <a:lumMod val="65000"/>
                  </a:schemeClr>
                </a:solidFill>
                <a:latin typeface="UD デジタル 教科書体 NP-R"/>
                <a:ea typeface="UD デジタル 教科書体 NK-R"/>
                <a:cs typeface="+mn-cs"/>
              </a:rPr>
              <a:t>必要な相談機関を適宜追加してくだい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284" y="5609264"/>
            <a:ext cx="627433" cy="78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87541"/>
      </p:ext>
    </p:extLst>
  </p:cSld>
  <p:clrMapOvr>
    <a:masterClrMapping/>
  </p:clrMapOvr>
</p:sld>
</file>

<file path=ppt/theme/theme1.xml><?xml version="1.0" encoding="utf-8"?>
<a:theme xmlns:a="http://schemas.openxmlformats.org/drawingml/2006/main" name="2_Antonio template">
  <a:themeElements>
    <a:clrScheme name="スリップストリーム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Antonio template">
  <a:themeElements>
    <a:clrScheme name="スリップストリーム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とにかくUDフォント">
      <a:majorFont>
        <a:latin typeface="UD デジタル 教科書体 NK-R"/>
        <a:ea typeface="UD デジタル 教科書体 NK-R"/>
        <a:cs typeface=""/>
      </a:majorFont>
      <a:minorFont>
        <a:latin typeface="UD デジタル 教科書体 NP-R"/>
        <a:ea typeface="UD デジタル 教科書体 NK-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Antonio template">
  <a:themeElements>
    <a:clrScheme name="スリップストリーム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とにかくUDフォント">
      <a:majorFont>
        <a:latin typeface="UD デジタル 教科書体 NK-R"/>
        <a:ea typeface="UD デジタル 教科書体 NK-R"/>
        <a:cs typeface=""/>
      </a:majorFont>
      <a:minorFont>
        <a:latin typeface="UD デジタル 教科書体 NP-R"/>
        <a:ea typeface="UD デジタル 教科書体 NK-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8240</TotalTime>
  <Words>640</Words>
  <Application>Microsoft Office PowerPoint</Application>
  <PresentationFormat>画面に合わせる (4:3)</PresentationFormat>
  <Paragraphs>105</Paragraphs>
  <Slides>13</Slides>
  <Notes>13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13</vt:i4>
      </vt:variant>
    </vt:vector>
  </HeadingPairs>
  <TitlesOfParts>
    <vt:vector size="25" baseType="lpstr">
      <vt:lpstr>UD デジタル 教科書体 NK-B</vt:lpstr>
      <vt:lpstr>Calibri</vt:lpstr>
      <vt:lpstr>UD デジタル 教科書体 NK-R</vt:lpstr>
      <vt:lpstr>HG丸ｺﾞｼｯｸM-PRO</vt:lpstr>
      <vt:lpstr>ＭＳ Ｐゴシック</vt:lpstr>
      <vt:lpstr>Raleway</vt:lpstr>
      <vt:lpstr>Arial</vt:lpstr>
      <vt:lpstr>Lato</vt:lpstr>
      <vt:lpstr>UD デジタル 教科書体 NP-R</vt:lpstr>
      <vt:lpstr>2_Antonio template</vt:lpstr>
      <vt:lpstr>3_Antonio template</vt:lpstr>
      <vt:lpstr>5_Antonio template</vt:lpstr>
      <vt:lpstr>こころのＳＯＳを発信しよう</vt:lpstr>
      <vt:lpstr>心の天気予報</vt:lpstr>
      <vt:lpstr>気持ちが晴れる話の聞き方</vt:lpstr>
      <vt:lpstr>気持ちが晴れる話の聞き方</vt:lpstr>
      <vt:lpstr>相談すること</vt:lpstr>
      <vt:lpstr>相談のロールプレイ</vt:lpstr>
      <vt:lpstr>相談後の天気予報</vt:lpstr>
      <vt:lpstr>相談できる先</vt:lpstr>
      <vt:lpstr>相談できる先のリスト</vt:lpstr>
      <vt:lpstr>相談できる先を増やそう</vt:lpstr>
      <vt:lpstr>こころのＳＯＳを発信する「きようしつ」</vt:lpstr>
      <vt:lpstr>PowerPoint プレゼンテーション</vt:lpstr>
      <vt:lpstr>相談のロールプレイ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福田　裕子</dc:creator>
  <cp:lastModifiedBy>福田　裕子</cp:lastModifiedBy>
  <cp:revision>662</cp:revision>
  <cp:lastPrinted>2026-03-12T06:21:45Z</cp:lastPrinted>
  <dcterms:modified xsi:type="dcterms:W3CDTF">2026-03-12T06:21:50Z</dcterms:modified>
</cp:coreProperties>
</file>