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47" r:id="rId1"/>
    <p:sldMasterId id="2147483781" r:id="rId2"/>
    <p:sldMasterId id="2147483789" r:id="rId3"/>
    <p:sldMasterId id="2147483796" r:id="rId4"/>
  </p:sldMasterIdLst>
  <p:notesMasterIdLst>
    <p:notesMasterId r:id="rId34"/>
  </p:notesMasterIdLst>
  <p:handoutMasterIdLst>
    <p:handoutMasterId r:id="rId35"/>
  </p:handoutMasterIdLst>
  <p:sldIdLst>
    <p:sldId id="592" r:id="rId5"/>
    <p:sldId id="780" r:id="rId6"/>
    <p:sldId id="782" r:id="rId7"/>
    <p:sldId id="783" r:id="rId8"/>
    <p:sldId id="784" r:id="rId9"/>
    <p:sldId id="788" r:id="rId10"/>
    <p:sldId id="789" r:id="rId11"/>
    <p:sldId id="794" r:id="rId12"/>
    <p:sldId id="795" r:id="rId13"/>
    <p:sldId id="796" r:id="rId14"/>
    <p:sldId id="797" r:id="rId15"/>
    <p:sldId id="790" r:id="rId16"/>
    <p:sldId id="792" r:id="rId17"/>
    <p:sldId id="798" r:id="rId18"/>
    <p:sldId id="800" r:id="rId19"/>
    <p:sldId id="799" r:id="rId20"/>
    <p:sldId id="801" r:id="rId21"/>
    <p:sldId id="802" r:id="rId22"/>
    <p:sldId id="803" r:id="rId23"/>
    <p:sldId id="807" r:id="rId24"/>
    <p:sldId id="808" r:id="rId25"/>
    <p:sldId id="809" r:id="rId26"/>
    <p:sldId id="686" r:id="rId27"/>
    <p:sldId id="812" r:id="rId28"/>
    <p:sldId id="814" r:id="rId29"/>
    <p:sldId id="815" r:id="rId30"/>
    <p:sldId id="787" r:id="rId31"/>
    <p:sldId id="816" r:id="rId32"/>
    <p:sldId id="817" r:id="rId33"/>
  </p:sldIdLst>
  <p:sldSz cx="9144000" cy="6858000" type="screen4x3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EFD"/>
    <a:srgbClr val="3333FF"/>
    <a:srgbClr val="CDE1F0"/>
    <a:srgbClr val="FF17D3"/>
    <a:srgbClr val="DEF3F7"/>
    <a:srgbClr val="F0FAFE"/>
    <a:srgbClr val="FF81E7"/>
    <a:srgbClr val="FFAFF0"/>
    <a:srgbClr val="FDEEED"/>
    <a:srgbClr val="E6F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1A06EC-BE38-4498-A498-4BDBE42373F9}">
  <a:tblStyle styleId="{9F1A06EC-BE38-4498-A498-4BDBE42373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9" autoAdjust="0"/>
    <p:restoredTop sz="92318" autoAdjust="0"/>
  </p:normalViewPr>
  <p:slideViewPr>
    <p:cSldViewPr>
      <p:cViewPr varScale="1">
        <p:scale>
          <a:sx n="98" d="100"/>
          <a:sy n="98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356" y="7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8428" cy="511730"/>
          </a:xfrm>
          <a:prstGeom prst="rect">
            <a:avLst/>
          </a:prstGeom>
        </p:spPr>
        <p:txBody>
          <a:bodyPr vert="horz" lIns="95469" tIns="47735" rIns="95469" bIns="4773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607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4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55" tIns="95455" rIns="95455" bIns="9545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922517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74813" y="484188"/>
            <a:ext cx="3495675" cy="2620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1040583" y="3318925"/>
            <a:ext cx="5093591" cy="5383791"/>
          </a:xfrm>
          <a:prstGeom prst="rect">
            <a:avLst/>
          </a:prstGeom>
        </p:spPr>
        <p:txBody>
          <a:bodyPr spcFirstLastPara="1" wrap="square" lIns="95455" tIns="95455" rIns="95455" bIns="9545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827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3870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2485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46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0296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054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4602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714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1144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8748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3438" y="1111250"/>
            <a:ext cx="5259387" cy="3944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476204" y="7034591"/>
            <a:ext cx="3809618" cy="6664344"/>
          </a:xfrm>
          <a:prstGeom prst="rect">
            <a:avLst/>
          </a:prstGeom>
        </p:spPr>
        <p:txBody>
          <a:bodyPr spcFirstLastPara="1" wrap="square" lIns="94048" tIns="94048" rIns="94048" bIns="9404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31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1606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161755F1-7EB3-2FD8-BA33-72C230065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>
            <a:extLst>
              <a:ext uri="{FF2B5EF4-FFF2-40B4-BE49-F238E27FC236}">
                <a16:creationId xmlns:a16="http://schemas.microsoft.com/office/drawing/2014/main" id="{064C22B7-917E-1B6F-7B28-E3B84B69BB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>
            <a:extLst>
              <a:ext uri="{FF2B5EF4-FFF2-40B4-BE49-F238E27FC236}">
                <a16:creationId xmlns:a16="http://schemas.microsoft.com/office/drawing/2014/main" id="{B7514DF3-11EA-31BA-6043-BAED588737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6520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FE480B2A-6244-E5CA-F239-A97E3F428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>
            <a:extLst>
              <a:ext uri="{FF2B5EF4-FFF2-40B4-BE49-F238E27FC236}">
                <a16:creationId xmlns:a16="http://schemas.microsoft.com/office/drawing/2014/main" id="{9701192B-1F41-4CFA-9EB2-D65DC47C4D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>
            <a:extLst>
              <a:ext uri="{FF2B5EF4-FFF2-40B4-BE49-F238E27FC236}">
                <a16:creationId xmlns:a16="http://schemas.microsoft.com/office/drawing/2014/main" id="{9A8B926A-634F-3129-9545-5589AC0FB9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47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95A07A9E-BF37-2B80-016E-20F73F627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>
            <a:extLst>
              <a:ext uri="{FF2B5EF4-FFF2-40B4-BE49-F238E27FC236}">
                <a16:creationId xmlns:a16="http://schemas.microsoft.com/office/drawing/2014/main" id="{9109691D-899C-A909-1C9C-7C56635580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>
            <a:extLst>
              <a:ext uri="{FF2B5EF4-FFF2-40B4-BE49-F238E27FC236}">
                <a16:creationId xmlns:a16="http://schemas.microsoft.com/office/drawing/2014/main" id="{10F21936-9975-95B1-69D5-E46B23EEEE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8443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8705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7" y="5073752"/>
            <a:ext cx="6045039" cy="4806708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8956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54BEDC9D-6421-3CF3-76EA-434E5AB11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>
            <a:extLst>
              <a:ext uri="{FF2B5EF4-FFF2-40B4-BE49-F238E27FC236}">
                <a16:creationId xmlns:a16="http://schemas.microsoft.com/office/drawing/2014/main" id="{55969810-3C42-2C44-3272-7776A21AE7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>
            <a:extLst>
              <a:ext uri="{FF2B5EF4-FFF2-40B4-BE49-F238E27FC236}">
                <a16:creationId xmlns:a16="http://schemas.microsoft.com/office/drawing/2014/main" id="{6AABF50A-0C16-D799-963F-92042189A5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637" y="5073752"/>
            <a:ext cx="6045039" cy="4806708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077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70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481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895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47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7361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795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8001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755638" y="5073751"/>
            <a:ext cx="6045039" cy="4806707"/>
          </a:xfrm>
          <a:prstGeom prst="rect">
            <a:avLst/>
          </a:prstGeom>
        </p:spPr>
        <p:txBody>
          <a:bodyPr spcFirstLastPara="1" wrap="square" lIns="100365" tIns="100365" rIns="100365" bIns="10036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91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11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1_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Google Shape;145;p19"/>
          <p:cNvSpPr txBox="1">
            <a:spLocks/>
          </p:cNvSpPr>
          <p:nvPr userDrawn="1"/>
        </p:nvSpPr>
        <p:spPr>
          <a:xfrm>
            <a:off x="1547664" y="201393"/>
            <a:ext cx="6462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pSp>
        <p:nvGrpSpPr>
          <p:cNvPr id="11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2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26" name="正方形/長方形 25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4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1;p2"/>
          <p:cNvSpPr/>
          <p:nvPr userDrawn="1"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2;p2"/>
          <p:cNvSpPr/>
          <p:nvPr userDrawn="1"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3;p2"/>
          <p:cNvSpPr/>
          <p:nvPr userDrawn="1"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4;p2"/>
          <p:cNvSpPr/>
          <p:nvPr userDrawn="1"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0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Google Shape;145;p19"/>
          <p:cNvSpPr txBox="1">
            <a:spLocks/>
          </p:cNvSpPr>
          <p:nvPr userDrawn="1"/>
        </p:nvSpPr>
        <p:spPr>
          <a:xfrm>
            <a:off x="1547664" y="201393"/>
            <a:ext cx="6462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pSp>
        <p:nvGrpSpPr>
          <p:cNvPr id="11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2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グループ化 20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22" name="正方形/長方形 21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</p:grpSp>
      <p:sp>
        <p:nvSpPr>
          <p:cNvPr id="26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43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14" name="正方形/長方形 13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8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9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20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94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;p4"/>
          <p:cNvSpPr/>
          <p:nvPr userDrawn="1"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27;p4"/>
          <p:cNvSpPr/>
          <p:nvPr userDrawn="1"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28;p4"/>
          <p:cNvSpPr/>
          <p:nvPr userDrawn="1"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29;p4"/>
          <p:cNvSpPr/>
          <p:nvPr userDrawn="1"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195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9" name="正方形/長方形 8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3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4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5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13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1_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Google Shape;145;p19"/>
          <p:cNvSpPr txBox="1">
            <a:spLocks/>
          </p:cNvSpPr>
          <p:nvPr userDrawn="1"/>
        </p:nvSpPr>
        <p:spPr>
          <a:xfrm>
            <a:off x="1547664" y="201393"/>
            <a:ext cx="6462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pSp>
        <p:nvGrpSpPr>
          <p:cNvPr id="11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2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26" name="正方形/長方形 25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662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911E-D1F4-47A7-8951-B1C72A22941D}" type="datetimeFigureOut">
              <a:rPr lang="ja-JP" altLang="en-US"/>
              <a:pPr>
                <a:defRPr/>
              </a:pPr>
              <a:t>2026/3/19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D25EF-B0FF-4656-8F00-D3F134504D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1090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08DB-7319-4E13-927D-2AECED4E6921}" type="datetimeFigureOut">
              <a:rPr lang="ja-JP" altLang="en-US"/>
              <a:pPr>
                <a:defRPr/>
              </a:pPr>
              <a:t>2026/3/19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502A4-9CE8-4A8E-9A1E-3011094AAAA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063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1371601"/>
            <a:ext cx="7772400" cy="2505075"/>
          </a:xfrm>
        </p:spPr>
        <p:txBody>
          <a:bodyPr/>
          <a:lstStyle>
            <a:lvl1pPr algn="ctr" defTabSz="9142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AD93-6ECA-4FB9-A660-CE004A6858FD}" type="datetimeFigureOut">
              <a:rPr lang="ja-JP" altLang="en-US"/>
              <a:pPr>
                <a:defRPr/>
              </a:pPr>
              <a:t>2026/3/19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5116A-732E-47B8-9C67-4FDCBCEB3AD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31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1" i="0" u="none" strike="noStrike" kern="0" cap="none" spc="0" normalizeH="0" baseline="0" noProof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  <a:endParaRPr kumimoji="0" sz="9600" b="1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92475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1" y="1600200"/>
            <a:ext cx="4041648" cy="45262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C471-F980-40F3-B3A7-1B219E1BDA0F}" type="datetimeFigureOut">
              <a:rPr lang="ja-JP" altLang="en-US"/>
              <a:pPr>
                <a:defRPr/>
              </a:pPr>
              <a:t>2026/3/19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0685941-F7CE-4136-825E-65FF15D330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9986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1" y="2212849"/>
            <a:ext cx="4041648" cy="391363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5" y="2212849"/>
            <a:ext cx="4041648" cy="3913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BB919-2C67-44E8-B941-E952BE0C1AE6}" type="datetimeFigureOut">
              <a:rPr lang="ja-JP" altLang="en-US"/>
              <a:pPr>
                <a:defRPr/>
              </a:pPr>
              <a:t>2026/3/19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008E30D-2297-4317-BFCD-B266097885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0747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9F4E7-85A3-400D-8467-8B81F13E7CDC}" type="datetimeFigureOut">
              <a:rPr lang="ja-JP" altLang="en-US"/>
              <a:pPr>
                <a:defRPr/>
              </a:pPr>
              <a:t>2026/3/19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7A025-1870-4F8B-9899-0F189AE1A13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9363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628A-A867-4937-BBE5-207DB6F9C51A}" type="datetime1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41B223F4-233F-42F1-A9EA-EEFFCE8AF7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84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10C4E-9425-4066-A61B-AD8F797B42EE}" type="datetimeFigureOut">
              <a:rPr lang="ja-JP" altLang="en-US"/>
              <a:pPr>
                <a:defRPr/>
              </a:pPr>
              <a:t>2026/3/19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31B72-6E63-420F-BB5F-75C1A4CD529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0514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1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E201-86FA-4D78-BD4D-FB62CAA25ED2}" type="datetimeFigureOut">
              <a:rPr lang="ja-JP" altLang="en-US"/>
              <a:pPr>
                <a:defRPr/>
              </a:pPr>
              <a:t>2026/3/19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A3138-8871-44A3-BE43-C16FD9C8DCA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6478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BA4B-D3C2-4091-B2BF-A452D13511CC}" type="datetimeFigureOut">
              <a:rPr lang="ja-JP" altLang="en-US"/>
              <a:pPr>
                <a:defRPr/>
              </a:pPr>
              <a:t>2026/3/19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BA00F-307F-480C-B7F8-097541F78E0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8217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1BA4-6795-4432-80AA-855448CC6373}" type="datetimeFigureOut">
              <a:rPr lang="ja-JP" altLang="en-US"/>
              <a:pPr>
                <a:defRPr/>
              </a:pPr>
              <a:t>2026/3/19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8BFF0-FDFB-4801-B5BA-BBF5073CD8D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390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19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sym typeface="Lato"/>
            </a:endParaRPr>
          </a:p>
        </p:txBody>
      </p:sp>
      <p:grpSp>
        <p:nvGrpSpPr>
          <p:cNvPr id="10" name="グループ化 9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11" name="正方形/長方形 10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29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  <a:sym typeface="Arial"/>
            </a:endParaRPr>
          </a:p>
        </p:txBody>
      </p:sp>
      <p:sp>
        <p:nvSpPr>
          <p:cNvPr id="10" name="Google Shape;145;p19"/>
          <p:cNvSpPr txBox="1">
            <a:spLocks/>
          </p:cNvSpPr>
          <p:nvPr userDrawn="1"/>
        </p:nvSpPr>
        <p:spPr>
          <a:xfrm>
            <a:off x="1547664" y="201393"/>
            <a:ext cx="6462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pSp>
        <p:nvGrpSpPr>
          <p:cNvPr id="11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2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17" name="正方形/長方形 16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27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1_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Google Shape;145;p19"/>
          <p:cNvSpPr txBox="1">
            <a:spLocks/>
          </p:cNvSpPr>
          <p:nvPr userDrawn="1"/>
        </p:nvSpPr>
        <p:spPr>
          <a:xfrm>
            <a:off x="1547664" y="201393"/>
            <a:ext cx="6462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pSp>
        <p:nvGrpSpPr>
          <p:cNvPr id="11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2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17" name="正方形/長方形 16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8021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1412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7834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1;p2"/>
          <p:cNvSpPr/>
          <p:nvPr userDrawn="1"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2;p2"/>
          <p:cNvSpPr/>
          <p:nvPr userDrawn="1"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3;p2"/>
          <p:cNvSpPr/>
          <p:nvPr userDrawn="1"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4;p2"/>
          <p:cNvSpPr/>
          <p:nvPr userDrawn="1"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79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;p4"/>
          <p:cNvSpPr/>
          <p:nvPr userDrawn="1"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27;p4"/>
          <p:cNvSpPr/>
          <p:nvPr userDrawn="1"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28;p4"/>
          <p:cNvSpPr/>
          <p:nvPr userDrawn="1"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29;p4"/>
          <p:cNvSpPr/>
          <p:nvPr userDrawn="1"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4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12257" y="980728"/>
            <a:ext cx="9108000" cy="72000"/>
            <a:chOff x="10052" y="6597352"/>
            <a:chExt cx="9149340" cy="72000"/>
          </a:xfrm>
        </p:grpSpPr>
        <p:sp>
          <p:nvSpPr>
            <p:cNvPr id="9" name="正方形/長方形 8"/>
            <p:cNvSpPr/>
            <p:nvPr/>
          </p:nvSpPr>
          <p:spPr>
            <a:xfrm>
              <a:off x="10052" y="6597352"/>
              <a:ext cx="889540" cy="72000"/>
            </a:xfrm>
            <a:prstGeom prst="rect">
              <a:avLst/>
            </a:prstGeom>
            <a:solidFill>
              <a:srgbClr val="5ECC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99592" y="6597352"/>
              <a:ext cx="6480000" cy="72000"/>
            </a:xfrm>
            <a:prstGeom prst="rect">
              <a:avLst/>
            </a:prstGeom>
            <a:solidFill>
              <a:srgbClr val="B4DCFA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380312" y="6597352"/>
              <a:ext cx="889540" cy="72000"/>
            </a:xfrm>
            <a:prstGeom prst="rect">
              <a:avLst/>
            </a:prstGeom>
            <a:solidFill>
              <a:srgbClr val="FFB65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269852" y="6597352"/>
              <a:ext cx="889540" cy="72000"/>
            </a:xfrm>
            <a:prstGeom prst="rect">
              <a:avLst/>
            </a:prstGeom>
            <a:solidFill>
              <a:srgbClr val="FBD3D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kumimoji="1" lang="ja-JP" altLang="en-US" sz="1800">
                <a:solidFill>
                  <a:prstClr val="white"/>
                </a:solidFill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3" name="円/楕円 4"/>
          <p:cNvSpPr/>
          <p:nvPr userDrawn="1"/>
        </p:nvSpPr>
        <p:spPr>
          <a:xfrm>
            <a:off x="312370" y="404664"/>
            <a:ext cx="540000" cy="54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4" name="Google Shape;87;p13"/>
          <p:cNvGrpSpPr/>
          <p:nvPr userDrawn="1"/>
        </p:nvGrpSpPr>
        <p:grpSpPr>
          <a:xfrm>
            <a:off x="457303" y="511041"/>
            <a:ext cx="288000" cy="288000"/>
            <a:chOff x="2594050" y="1631825"/>
            <a:chExt cx="439625" cy="439625"/>
          </a:xfrm>
        </p:grpSpPr>
        <p:sp>
          <p:nvSpPr>
            <p:cNvPr id="15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90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3;p6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44;p6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45;p6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46;p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43;p6"/>
          <p:cNvSpPr/>
          <p:nvPr userDrawn="1"/>
        </p:nvSpPr>
        <p:spPr>
          <a:xfrm>
            <a:off x="7356366" y="0"/>
            <a:ext cx="893700" cy="102900"/>
          </a:xfrm>
          <a:prstGeom prst="rect">
            <a:avLst/>
          </a:prstGeom>
          <a:solidFill>
            <a:srgbClr val="FFB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44;p6"/>
          <p:cNvSpPr/>
          <p:nvPr userDrawn="1"/>
        </p:nvSpPr>
        <p:spPr>
          <a:xfrm>
            <a:off x="8250312" y="0"/>
            <a:ext cx="893700" cy="102900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45;p6"/>
          <p:cNvSpPr/>
          <p:nvPr userDrawn="1"/>
        </p:nvSpPr>
        <p:spPr>
          <a:xfrm>
            <a:off x="0" y="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46;p6"/>
          <p:cNvSpPr/>
          <p:nvPr userDrawn="1"/>
        </p:nvSpPr>
        <p:spPr>
          <a:xfrm>
            <a:off x="893710" y="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30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9950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4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7325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5" r:id="rId2"/>
    <p:sldLayoutId id="2147483786" r:id="rId3"/>
    <p:sldLayoutId id="2147483787" r:id="rId4"/>
    <p:sldLayoutId id="214748378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7759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28" tIns="45715" rIns="91428" bIns="45715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28" tIns="45715" rIns="45715" bIns="45715" rtlCol="0" anchor="ctr"/>
          <a:lstStyle>
            <a:lvl1pPr algn="r" defTabSz="8016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fld id="{CE2D72E4-8E10-4E28-A8DF-9766A919BB88}" type="datetimeFigureOut">
              <a:rPr lang="ja-JP" altLang="en-US"/>
              <a:pPr>
                <a:defRPr/>
              </a:pPr>
              <a:t>2026/3/19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15" tIns="45715" rIns="91428" bIns="45715" rtlCol="0" anchor="ctr"/>
          <a:lstStyle>
            <a:lvl1pPr algn="l" defTabSz="8016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28" tIns="45715" rIns="45715" bIns="4571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</a:lstStyle>
          <a:p>
            <a:fld id="{10AA8ED3-051C-4F86-B26C-B47732CC5A2C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9142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1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2pPr>
      <a:lvl3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3pPr>
      <a:lvl4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4pPr>
      <a:lvl5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5pPr>
      <a:lvl6pPr marL="4572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6pPr>
      <a:lvl7pPr marL="9144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7pPr>
      <a:lvl8pPr marL="13716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8pPr>
      <a:lvl9pPr marL="18288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289" indent="-228571" algn="l" defTabSz="914287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433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576" indent="-228571" algn="l" defTabSz="914287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5719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0740" y="2496454"/>
            <a:ext cx="8863260" cy="1546500"/>
          </a:xfrm>
        </p:spPr>
        <p:txBody>
          <a:bodyPr/>
          <a:lstStyle/>
          <a:p>
            <a:r>
              <a:rPr lang="ja-JP" altLang="en-US" sz="5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こころの苦しさを理解しよう</a:t>
            </a:r>
            <a:endParaRPr kumimoji="1" lang="ja-JP" altLang="en-US" sz="5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829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テキスト ボックス 1"/>
          <p:cNvSpPr txBox="1">
            <a:spLocks noChangeArrowheads="1"/>
          </p:cNvSpPr>
          <p:nvPr/>
        </p:nvSpPr>
        <p:spPr bwMode="auto">
          <a:xfrm>
            <a:off x="2870200" y="2174875"/>
            <a:ext cx="32702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marL="0" marR="0" lvl="0" indent="0" algn="ctr" defTabSz="800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答え</a:t>
            </a:r>
          </a:p>
        </p:txBody>
      </p:sp>
    </p:spTree>
    <p:extLst>
      <p:ext uri="{BB962C8B-B14F-4D97-AF65-F5344CB8AC3E}">
        <p14:creationId xmlns:p14="http://schemas.microsoft.com/office/powerpoint/2010/main" val="3219116095"/>
      </p:ext>
    </p:extLst>
  </p:cSld>
  <p:clrMapOvr>
    <a:masterClrMapping/>
  </p:clrMapOvr>
  <p:transition spd="slow" advClick="0" advTm="2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8138"/>
            <a:ext cx="8605837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フリーフォーム 13"/>
          <p:cNvSpPr/>
          <p:nvPr/>
        </p:nvSpPr>
        <p:spPr bwMode="hidden">
          <a:xfrm>
            <a:off x="258763" y="330200"/>
            <a:ext cx="8624887" cy="5856288"/>
          </a:xfrm>
          <a:custGeom>
            <a:avLst/>
            <a:gdLst>
              <a:gd name="connsiteX0" fmla="*/ 7056086 w 10086272"/>
              <a:gd name="connsiteY0" fmla="*/ 5253960 h 6455479"/>
              <a:gd name="connsiteX1" fmla="*/ 6643422 w 10086272"/>
              <a:gd name="connsiteY1" fmla="*/ 5666624 h 6455479"/>
              <a:gd name="connsiteX2" fmla="*/ 7056086 w 10086272"/>
              <a:gd name="connsiteY2" fmla="*/ 6079288 h 6455479"/>
              <a:gd name="connsiteX3" fmla="*/ 7468750 w 10086272"/>
              <a:gd name="connsiteY3" fmla="*/ 5666624 h 6455479"/>
              <a:gd name="connsiteX4" fmla="*/ 7056086 w 10086272"/>
              <a:gd name="connsiteY4" fmla="*/ 5253960 h 6455479"/>
              <a:gd name="connsiteX5" fmla="*/ 5164654 w 10086272"/>
              <a:gd name="connsiteY5" fmla="*/ 5113143 h 6455479"/>
              <a:gd name="connsiteX6" fmla="*/ 4651473 w 10086272"/>
              <a:gd name="connsiteY6" fmla="*/ 5626324 h 6455479"/>
              <a:gd name="connsiteX7" fmla="*/ 5164654 w 10086272"/>
              <a:gd name="connsiteY7" fmla="*/ 6139505 h 6455479"/>
              <a:gd name="connsiteX8" fmla="*/ 5677835 w 10086272"/>
              <a:gd name="connsiteY8" fmla="*/ 5626324 h 6455479"/>
              <a:gd name="connsiteX9" fmla="*/ 5164654 w 10086272"/>
              <a:gd name="connsiteY9" fmla="*/ 5113143 h 6455479"/>
              <a:gd name="connsiteX10" fmla="*/ 1938121 w 10086272"/>
              <a:gd name="connsiteY10" fmla="*/ 5113143 h 6455479"/>
              <a:gd name="connsiteX11" fmla="*/ 1424940 w 10086272"/>
              <a:gd name="connsiteY11" fmla="*/ 5626324 h 6455479"/>
              <a:gd name="connsiteX12" fmla="*/ 1938121 w 10086272"/>
              <a:gd name="connsiteY12" fmla="*/ 6139505 h 6455479"/>
              <a:gd name="connsiteX13" fmla="*/ 2451303 w 10086272"/>
              <a:gd name="connsiteY13" fmla="*/ 5626324 h 6455479"/>
              <a:gd name="connsiteX14" fmla="*/ 1938121 w 10086272"/>
              <a:gd name="connsiteY14" fmla="*/ 5113143 h 6455479"/>
              <a:gd name="connsiteX15" fmla="*/ 9250641 w 10086272"/>
              <a:gd name="connsiteY15" fmla="*/ 5052927 h 6455479"/>
              <a:gd name="connsiteX16" fmla="*/ 8737460 w 10086272"/>
              <a:gd name="connsiteY16" fmla="*/ 5566108 h 6455479"/>
              <a:gd name="connsiteX17" fmla="*/ 9250641 w 10086272"/>
              <a:gd name="connsiteY17" fmla="*/ 6079289 h 6455479"/>
              <a:gd name="connsiteX18" fmla="*/ 9763822 w 10086272"/>
              <a:gd name="connsiteY18" fmla="*/ 5566108 h 6455479"/>
              <a:gd name="connsiteX19" fmla="*/ 9250641 w 10086272"/>
              <a:gd name="connsiteY19" fmla="*/ 5052927 h 6455479"/>
              <a:gd name="connsiteX20" fmla="*/ 3699057 w 10086272"/>
              <a:gd name="connsiteY20" fmla="*/ 4701333 h 6455479"/>
              <a:gd name="connsiteX21" fmla="*/ 3362173 w 10086272"/>
              <a:gd name="connsiteY21" fmla="*/ 5038217 h 6455479"/>
              <a:gd name="connsiteX22" fmla="*/ 3699057 w 10086272"/>
              <a:gd name="connsiteY22" fmla="*/ 5375101 h 6455479"/>
              <a:gd name="connsiteX23" fmla="*/ 4035936 w 10086272"/>
              <a:gd name="connsiteY23" fmla="*/ 5038217 h 6455479"/>
              <a:gd name="connsiteX24" fmla="*/ 3699057 w 10086272"/>
              <a:gd name="connsiteY24" fmla="*/ 4701333 h 6455479"/>
              <a:gd name="connsiteX25" fmla="*/ 2451303 w 10086272"/>
              <a:gd name="connsiteY25" fmla="*/ 3661805 h 6455479"/>
              <a:gd name="connsiteX26" fmla="*/ 2114418 w 10086272"/>
              <a:gd name="connsiteY26" fmla="*/ 3998689 h 6455479"/>
              <a:gd name="connsiteX27" fmla="*/ 2451303 w 10086272"/>
              <a:gd name="connsiteY27" fmla="*/ 4335573 h 6455479"/>
              <a:gd name="connsiteX28" fmla="*/ 2788187 w 10086272"/>
              <a:gd name="connsiteY28" fmla="*/ 3998689 h 6455479"/>
              <a:gd name="connsiteX29" fmla="*/ 2451303 w 10086272"/>
              <a:gd name="connsiteY29" fmla="*/ 3661805 h 6455479"/>
              <a:gd name="connsiteX30" fmla="*/ 832909 w 10086272"/>
              <a:gd name="connsiteY30" fmla="*/ 3661805 h 6455479"/>
              <a:gd name="connsiteX31" fmla="*/ 313144 w 10086272"/>
              <a:gd name="connsiteY31" fmla="*/ 4181569 h 6455479"/>
              <a:gd name="connsiteX32" fmla="*/ 832909 w 10086272"/>
              <a:gd name="connsiteY32" fmla="*/ 4701333 h 6455479"/>
              <a:gd name="connsiteX33" fmla="*/ 1352672 w 10086272"/>
              <a:gd name="connsiteY33" fmla="*/ 4181569 h 6455479"/>
              <a:gd name="connsiteX34" fmla="*/ 832909 w 10086272"/>
              <a:gd name="connsiteY34" fmla="*/ 3661805 h 6455479"/>
              <a:gd name="connsiteX35" fmla="*/ 5563133 w 10086272"/>
              <a:gd name="connsiteY35" fmla="*/ 3458492 h 6455479"/>
              <a:gd name="connsiteX36" fmla="*/ 5077057 w 10086272"/>
              <a:gd name="connsiteY36" fmla="*/ 3944568 h 6455479"/>
              <a:gd name="connsiteX37" fmla="*/ 5563133 w 10086272"/>
              <a:gd name="connsiteY37" fmla="*/ 4430644 h 6455479"/>
              <a:gd name="connsiteX38" fmla="*/ 6049209 w 10086272"/>
              <a:gd name="connsiteY38" fmla="*/ 3944568 h 6455479"/>
              <a:gd name="connsiteX39" fmla="*/ 5563133 w 10086272"/>
              <a:gd name="connsiteY39" fmla="*/ 3458492 h 6455479"/>
              <a:gd name="connsiteX40" fmla="*/ 7588750 w 10086272"/>
              <a:gd name="connsiteY40" fmla="*/ 3075021 h 6455479"/>
              <a:gd name="connsiteX41" fmla="*/ 6719202 w 10086272"/>
              <a:gd name="connsiteY41" fmla="*/ 3944569 h 6455479"/>
              <a:gd name="connsiteX42" fmla="*/ 7588750 w 10086272"/>
              <a:gd name="connsiteY42" fmla="*/ 4814117 h 6455479"/>
              <a:gd name="connsiteX43" fmla="*/ 8458298 w 10086272"/>
              <a:gd name="connsiteY43" fmla="*/ 3944569 h 6455479"/>
              <a:gd name="connsiteX44" fmla="*/ 7588750 w 10086272"/>
              <a:gd name="connsiteY44" fmla="*/ 3075021 h 6455479"/>
              <a:gd name="connsiteX45" fmla="*/ 9369186 w 10086272"/>
              <a:gd name="connsiteY45" fmla="*/ 2702760 h 6455479"/>
              <a:gd name="connsiteX46" fmla="*/ 9032302 w 10086272"/>
              <a:gd name="connsiteY46" fmla="*/ 3039643 h 6455479"/>
              <a:gd name="connsiteX47" fmla="*/ 9369186 w 10086272"/>
              <a:gd name="connsiteY47" fmla="*/ 3376527 h 6455479"/>
              <a:gd name="connsiteX48" fmla="*/ 9706070 w 10086272"/>
              <a:gd name="connsiteY48" fmla="*/ 3039643 h 6455479"/>
              <a:gd name="connsiteX49" fmla="*/ 9369186 w 10086272"/>
              <a:gd name="connsiteY49" fmla="*/ 2702760 h 6455479"/>
              <a:gd name="connsiteX50" fmla="*/ 6514048 w 10086272"/>
              <a:gd name="connsiteY50" fmla="*/ 1885299 h 6455479"/>
              <a:gd name="connsiteX51" fmla="*/ 6177164 w 10086272"/>
              <a:gd name="connsiteY51" fmla="*/ 2222182 h 6455479"/>
              <a:gd name="connsiteX52" fmla="*/ 6514048 w 10086272"/>
              <a:gd name="connsiteY52" fmla="*/ 2559067 h 6455479"/>
              <a:gd name="connsiteX53" fmla="*/ 6850932 w 10086272"/>
              <a:gd name="connsiteY53" fmla="*/ 2222182 h 6455479"/>
              <a:gd name="connsiteX54" fmla="*/ 6514048 w 10086272"/>
              <a:gd name="connsiteY54" fmla="*/ 1885299 h 6455479"/>
              <a:gd name="connsiteX55" fmla="*/ 3242502 w 10086272"/>
              <a:gd name="connsiteY55" fmla="*/ 1797667 h 6455479"/>
              <a:gd name="connsiteX56" fmla="*/ 3009372 w 10086272"/>
              <a:gd name="connsiteY56" fmla="*/ 2030796 h 6455479"/>
              <a:gd name="connsiteX57" fmla="*/ 3242502 w 10086272"/>
              <a:gd name="connsiteY57" fmla="*/ 2263925 h 6455479"/>
              <a:gd name="connsiteX58" fmla="*/ 3475631 w 10086272"/>
              <a:gd name="connsiteY58" fmla="*/ 2030796 h 6455479"/>
              <a:gd name="connsiteX59" fmla="*/ 3242502 w 10086272"/>
              <a:gd name="connsiteY59" fmla="*/ 1797667 h 6455479"/>
              <a:gd name="connsiteX60" fmla="*/ 7084061 w 10086272"/>
              <a:gd name="connsiteY60" fmla="*/ 566777 h 6455479"/>
              <a:gd name="connsiteX61" fmla="*/ 6850932 w 10086272"/>
              <a:gd name="connsiteY61" fmla="*/ 799906 h 6455479"/>
              <a:gd name="connsiteX62" fmla="*/ 7084061 w 10086272"/>
              <a:gd name="connsiteY62" fmla="*/ 1033035 h 6455479"/>
              <a:gd name="connsiteX63" fmla="*/ 7317190 w 10086272"/>
              <a:gd name="connsiteY63" fmla="*/ 799906 h 6455479"/>
              <a:gd name="connsiteX64" fmla="*/ 7084061 w 10086272"/>
              <a:gd name="connsiteY64" fmla="*/ 566777 h 6455479"/>
              <a:gd name="connsiteX65" fmla="*/ 5486363 w 10086272"/>
              <a:gd name="connsiteY65" fmla="*/ 375059 h 6455479"/>
              <a:gd name="connsiteX66" fmla="*/ 5061516 w 10086272"/>
              <a:gd name="connsiteY66" fmla="*/ 799907 h 6455479"/>
              <a:gd name="connsiteX67" fmla="*/ 5486363 w 10086272"/>
              <a:gd name="connsiteY67" fmla="*/ 1224754 h 6455479"/>
              <a:gd name="connsiteX68" fmla="*/ 5911210 w 10086272"/>
              <a:gd name="connsiteY68" fmla="*/ 799907 h 6455479"/>
              <a:gd name="connsiteX69" fmla="*/ 5486363 w 10086272"/>
              <a:gd name="connsiteY69" fmla="*/ 375059 h 6455479"/>
              <a:gd name="connsiteX70" fmla="*/ 700479 w 10086272"/>
              <a:gd name="connsiteY70" fmla="*/ 331102 h 6455479"/>
              <a:gd name="connsiteX71" fmla="*/ 382845 w 10086272"/>
              <a:gd name="connsiteY71" fmla="*/ 648736 h 6455479"/>
              <a:gd name="connsiteX72" fmla="*/ 700479 w 10086272"/>
              <a:gd name="connsiteY72" fmla="*/ 966370 h 6455479"/>
              <a:gd name="connsiteX73" fmla="*/ 1018113 w 10086272"/>
              <a:gd name="connsiteY73" fmla="*/ 648736 h 6455479"/>
              <a:gd name="connsiteX74" fmla="*/ 700479 w 10086272"/>
              <a:gd name="connsiteY74" fmla="*/ 331102 h 6455479"/>
              <a:gd name="connsiteX75" fmla="*/ 3448729 w 10086272"/>
              <a:gd name="connsiteY75" fmla="*/ 259764 h 6455479"/>
              <a:gd name="connsiteX76" fmla="*/ 2900090 w 10086272"/>
              <a:gd name="connsiteY76" fmla="*/ 808405 h 6455479"/>
              <a:gd name="connsiteX77" fmla="*/ 3448729 w 10086272"/>
              <a:gd name="connsiteY77" fmla="*/ 1357045 h 6455479"/>
              <a:gd name="connsiteX78" fmla="*/ 3997365 w 10086272"/>
              <a:gd name="connsiteY78" fmla="*/ 808405 h 6455479"/>
              <a:gd name="connsiteX79" fmla="*/ 3448729 w 10086272"/>
              <a:gd name="connsiteY79" fmla="*/ 259764 h 6455479"/>
              <a:gd name="connsiteX80" fmla="*/ 0 w 10086272"/>
              <a:gd name="connsiteY80" fmla="*/ 0 h 6455479"/>
              <a:gd name="connsiteX81" fmla="*/ 10086272 w 10086272"/>
              <a:gd name="connsiteY81" fmla="*/ 0 h 6455479"/>
              <a:gd name="connsiteX82" fmla="*/ 10086272 w 10086272"/>
              <a:gd name="connsiteY82" fmla="*/ 6455479 h 6455479"/>
              <a:gd name="connsiteX83" fmla="*/ 0 w 10086272"/>
              <a:gd name="connsiteY83" fmla="*/ 6455479 h 64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0086272" h="6455479">
                <a:moveTo>
                  <a:pt x="7056086" y="5253960"/>
                </a:moveTo>
                <a:cubicBezTo>
                  <a:pt x="6828178" y="5253960"/>
                  <a:pt x="6643422" y="5438716"/>
                  <a:pt x="6643422" y="5666624"/>
                </a:cubicBezTo>
                <a:cubicBezTo>
                  <a:pt x="6643422" y="5894532"/>
                  <a:pt x="6828178" y="6079288"/>
                  <a:pt x="7056086" y="6079288"/>
                </a:cubicBezTo>
                <a:cubicBezTo>
                  <a:pt x="7283994" y="6079288"/>
                  <a:pt x="7468750" y="5894532"/>
                  <a:pt x="7468750" y="5666624"/>
                </a:cubicBezTo>
                <a:cubicBezTo>
                  <a:pt x="7468750" y="5438716"/>
                  <a:pt x="7283994" y="5253960"/>
                  <a:pt x="7056086" y="5253960"/>
                </a:cubicBezTo>
                <a:close/>
                <a:moveTo>
                  <a:pt x="5164654" y="5113143"/>
                </a:moveTo>
                <a:cubicBezTo>
                  <a:pt x="4881232" y="5113143"/>
                  <a:pt x="4651473" y="5342902"/>
                  <a:pt x="4651473" y="5626324"/>
                </a:cubicBezTo>
                <a:cubicBezTo>
                  <a:pt x="4651473" y="5909746"/>
                  <a:pt x="4881232" y="6139505"/>
                  <a:pt x="5164654" y="6139505"/>
                </a:cubicBezTo>
                <a:cubicBezTo>
                  <a:pt x="5448076" y="6139505"/>
                  <a:pt x="5677835" y="5909746"/>
                  <a:pt x="5677835" y="5626324"/>
                </a:cubicBezTo>
                <a:cubicBezTo>
                  <a:pt x="5677835" y="5342902"/>
                  <a:pt x="5448076" y="5113143"/>
                  <a:pt x="5164654" y="5113143"/>
                </a:cubicBezTo>
                <a:close/>
                <a:moveTo>
                  <a:pt x="1938121" y="5113143"/>
                </a:moveTo>
                <a:cubicBezTo>
                  <a:pt x="1654699" y="5113143"/>
                  <a:pt x="1424940" y="5342902"/>
                  <a:pt x="1424940" y="5626324"/>
                </a:cubicBezTo>
                <a:cubicBezTo>
                  <a:pt x="1424940" y="5909746"/>
                  <a:pt x="1654699" y="6139505"/>
                  <a:pt x="1938121" y="6139505"/>
                </a:cubicBezTo>
                <a:cubicBezTo>
                  <a:pt x="2221545" y="6139505"/>
                  <a:pt x="2451303" y="5909746"/>
                  <a:pt x="2451303" y="5626324"/>
                </a:cubicBezTo>
                <a:cubicBezTo>
                  <a:pt x="2451303" y="5342902"/>
                  <a:pt x="2221545" y="5113143"/>
                  <a:pt x="1938121" y="5113143"/>
                </a:cubicBezTo>
                <a:close/>
                <a:moveTo>
                  <a:pt x="9250641" y="5052927"/>
                </a:moveTo>
                <a:cubicBezTo>
                  <a:pt x="8967219" y="5052927"/>
                  <a:pt x="8737460" y="5282686"/>
                  <a:pt x="8737460" y="5566108"/>
                </a:cubicBezTo>
                <a:cubicBezTo>
                  <a:pt x="8737460" y="5849530"/>
                  <a:pt x="8967219" y="6079289"/>
                  <a:pt x="9250641" y="6079289"/>
                </a:cubicBezTo>
                <a:cubicBezTo>
                  <a:pt x="9534063" y="6079289"/>
                  <a:pt x="9763822" y="5849530"/>
                  <a:pt x="9763822" y="5566108"/>
                </a:cubicBezTo>
                <a:cubicBezTo>
                  <a:pt x="9763822" y="5282686"/>
                  <a:pt x="9534063" y="5052927"/>
                  <a:pt x="9250641" y="5052927"/>
                </a:cubicBezTo>
                <a:close/>
                <a:moveTo>
                  <a:pt x="3699057" y="4701333"/>
                </a:moveTo>
                <a:cubicBezTo>
                  <a:pt x="3513001" y="4701333"/>
                  <a:pt x="3362173" y="4852161"/>
                  <a:pt x="3362173" y="5038217"/>
                </a:cubicBezTo>
                <a:cubicBezTo>
                  <a:pt x="3362173" y="5224273"/>
                  <a:pt x="3513001" y="5375101"/>
                  <a:pt x="3699057" y="5375101"/>
                </a:cubicBezTo>
                <a:cubicBezTo>
                  <a:pt x="3885113" y="5375101"/>
                  <a:pt x="4035936" y="5224273"/>
                  <a:pt x="4035936" y="5038217"/>
                </a:cubicBezTo>
                <a:cubicBezTo>
                  <a:pt x="4035936" y="4852161"/>
                  <a:pt x="3885113" y="4701333"/>
                  <a:pt x="3699057" y="4701333"/>
                </a:cubicBezTo>
                <a:close/>
                <a:moveTo>
                  <a:pt x="2451303" y="3661805"/>
                </a:moveTo>
                <a:cubicBezTo>
                  <a:pt x="2265246" y="3661805"/>
                  <a:pt x="2114418" y="3812633"/>
                  <a:pt x="2114418" y="3998689"/>
                </a:cubicBezTo>
                <a:cubicBezTo>
                  <a:pt x="2114418" y="4184745"/>
                  <a:pt x="2265246" y="4335573"/>
                  <a:pt x="2451303" y="4335573"/>
                </a:cubicBezTo>
                <a:cubicBezTo>
                  <a:pt x="2637359" y="4335573"/>
                  <a:pt x="2788187" y="4184745"/>
                  <a:pt x="2788187" y="3998689"/>
                </a:cubicBezTo>
                <a:cubicBezTo>
                  <a:pt x="2788187" y="3812633"/>
                  <a:pt x="2637359" y="3661805"/>
                  <a:pt x="2451303" y="3661805"/>
                </a:cubicBezTo>
                <a:close/>
                <a:moveTo>
                  <a:pt x="832909" y="3661805"/>
                </a:moveTo>
                <a:cubicBezTo>
                  <a:pt x="545850" y="3661805"/>
                  <a:pt x="313144" y="3894511"/>
                  <a:pt x="313144" y="4181569"/>
                </a:cubicBezTo>
                <a:cubicBezTo>
                  <a:pt x="313144" y="4468627"/>
                  <a:pt x="545850" y="4701333"/>
                  <a:pt x="832909" y="4701333"/>
                </a:cubicBezTo>
                <a:cubicBezTo>
                  <a:pt x="1119966" y="4701333"/>
                  <a:pt x="1352672" y="4468627"/>
                  <a:pt x="1352672" y="4181569"/>
                </a:cubicBezTo>
                <a:cubicBezTo>
                  <a:pt x="1352672" y="3894511"/>
                  <a:pt x="1119966" y="3661805"/>
                  <a:pt x="832909" y="3661805"/>
                </a:cubicBezTo>
                <a:close/>
                <a:moveTo>
                  <a:pt x="5563133" y="3458492"/>
                </a:moveTo>
                <a:cubicBezTo>
                  <a:pt x="5294681" y="3458492"/>
                  <a:pt x="5077057" y="3676116"/>
                  <a:pt x="5077057" y="3944568"/>
                </a:cubicBezTo>
                <a:cubicBezTo>
                  <a:pt x="5077057" y="4213020"/>
                  <a:pt x="5294681" y="4430644"/>
                  <a:pt x="5563133" y="4430644"/>
                </a:cubicBezTo>
                <a:cubicBezTo>
                  <a:pt x="5831585" y="4430644"/>
                  <a:pt x="6049209" y="4213020"/>
                  <a:pt x="6049209" y="3944568"/>
                </a:cubicBezTo>
                <a:cubicBezTo>
                  <a:pt x="6049209" y="3676116"/>
                  <a:pt x="5831585" y="3458492"/>
                  <a:pt x="5563133" y="3458492"/>
                </a:cubicBezTo>
                <a:close/>
                <a:moveTo>
                  <a:pt x="7588750" y="3075021"/>
                </a:moveTo>
                <a:cubicBezTo>
                  <a:pt x="7108512" y="3075021"/>
                  <a:pt x="6719202" y="3464331"/>
                  <a:pt x="6719202" y="3944569"/>
                </a:cubicBezTo>
                <a:cubicBezTo>
                  <a:pt x="6719202" y="4424807"/>
                  <a:pt x="7108512" y="4814117"/>
                  <a:pt x="7588750" y="4814117"/>
                </a:cubicBezTo>
                <a:cubicBezTo>
                  <a:pt x="8068988" y="4814117"/>
                  <a:pt x="8458298" y="4424807"/>
                  <a:pt x="8458298" y="3944569"/>
                </a:cubicBezTo>
                <a:cubicBezTo>
                  <a:pt x="8458298" y="3464331"/>
                  <a:pt x="8068988" y="3075021"/>
                  <a:pt x="7588750" y="3075021"/>
                </a:cubicBezTo>
                <a:close/>
                <a:moveTo>
                  <a:pt x="9369186" y="2702760"/>
                </a:moveTo>
                <a:cubicBezTo>
                  <a:pt x="9183130" y="2702760"/>
                  <a:pt x="9032302" y="2853588"/>
                  <a:pt x="9032302" y="3039643"/>
                </a:cubicBezTo>
                <a:cubicBezTo>
                  <a:pt x="9032302" y="3225700"/>
                  <a:pt x="9183130" y="3376527"/>
                  <a:pt x="9369186" y="3376527"/>
                </a:cubicBezTo>
                <a:cubicBezTo>
                  <a:pt x="9555242" y="3376527"/>
                  <a:pt x="9706070" y="3225700"/>
                  <a:pt x="9706070" y="3039643"/>
                </a:cubicBezTo>
                <a:cubicBezTo>
                  <a:pt x="9706070" y="2853588"/>
                  <a:pt x="9555242" y="2702760"/>
                  <a:pt x="9369186" y="2702760"/>
                </a:cubicBezTo>
                <a:close/>
                <a:moveTo>
                  <a:pt x="6514048" y="1885299"/>
                </a:moveTo>
                <a:cubicBezTo>
                  <a:pt x="6327992" y="1885299"/>
                  <a:pt x="6177164" y="2036125"/>
                  <a:pt x="6177164" y="2222182"/>
                </a:cubicBezTo>
                <a:cubicBezTo>
                  <a:pt x="6177164" y="2408238"/>
                  <a:pt x="6327992" y="2559067"/>
                  <a:pt x="6514048" y="2559067"/>
                </a:cubicBezTo>
                <a:cubicBezTo>
                  <a:pt x="6700104" y="2559067"/>
                  <a:pt x="6850932" y="2408238"/>
                  <a:pt x="6850932" y="2222182"/>
                </a:cubicBezTo>
                <a:cubicBezTo>
                  <a:pt x="6850932" y="2036125"/>
                  <a:pt x="6700104" y="1885299"/>
                  <a:pt x="6514048" y="1885299"/>
                </a:cubicBezTo>
                <a:close/>
                <a:moveTo>
                  <a:pt x="3242502" y="1797667"/>
                </a:moveTo>
                <a:cubicBezTo>
                  <a:pt x="3113748" y="1797667"/>
                  <a:pt x="3009372" y="1902043"/>
                  <a:pt x="3009372" y="2030796"/>
                </a:cubicBezTo>
                <a:cubicBezTo>
                  <a:pt x="3009372" y="2159550"/>
                  <a:pt x="3113748" y="2263925"/>
                  <a:pt x="3242502" y="2263925"/>
                </a:cubicBezTo>
                <a:cubicBezTo>
                  <a:pt x="3371256" y="2263925"/>
                  <a:pt x="3475631" y="2159550"/>
                  <a:pt x="3475631" y="2030796"/>
                </a:cubicBezTo>
                <a:cubicBezTo>
                  <a:pt x="3475631" y="1902043"/>
                  <a:pt x="3371256" y="1797667"/>
                  <a:pt x="3242502" y="1797667"/>
                </a:cubicBezTo>
                <a:close/>
                <a:moveTo>
                  <a:pt x="7084061" y="566777"/>
                </a:moveTo>
                <a:cubicBezTo>
                  <a:pt x="6955307" y="566777"/>
                  <a:pt x="6850932" y="671152"/>
                  <a:pt x="6850932" y="799906"/>
                </a:cubicBezTo>
                <a:cubicBezTo>
                  <a:pt x="6850932" y="928660"/>
                  <a:pt x="6955307" y="1033035"/>
                  <a:pt x="7084061" y="1033035"/>
                </a:cubicBezTo>
                <a:cubicBezTo>
                  <a:pt x="7212815" y="1033035"/>
                  <a:pt x="7317190" y="928660"/>
                  <a:pt x="7317190" y="799906"/>
                </a:cubicBezTo>
                <a:cubicBezTo>
                  <a:pt x="7317190" y="671152"/>
                  <a:pt x="7212815" y="566777"/>
                  <a:pt x="7084061" y="566777"/>
                </a:cubicBezTo>
                <a:close/>
                <a:moveTo>
                  <a:pt x="5486363" y="375059"/>
                </a:moveTo>
                <a:cubicBezTo>
                  <a:pt x="5251726" y="375059"/>
                  <a:pt x="5061516" y="565269"/>
                  <a:pt x="5061516" y="799907"/>
                </a:cubicBezTo>
                <a:cubicBezTo>
                  <a:pt x="5061516" y="1034544"/>
                  <a:pt x="5251726" y="1224754"/>
                  <a:pt x="5486363" y="1224754"/>
                </a:cubicBezTo>
                <a:cubicBezTo>
                  <a:pt x="5721000" y="1224754"/>
                  <a:pt x="5911210" y="1034544"/>
                  <a:pt x="5911210" y="799907"/>
                </a:cubicBezTo>
                <a:cubicBezTo>
                  <a:pt x="5911210" y="565269"/>
                  <a:pt x="5721000" y="375059"/>
                  <a:pt x="5486363" y="375059"/>
                </a:cubicBezTo>
                <a:close/>
                <a:moveTo>
                  <a:pt x="700479" y="331102"/>
                </a:moveTo>
                <a:cubicBezTo>
                  <a:pt x="525055" y="331102"/>
                  <a:pt x="382845" y="473312"/>
                  <a:pt x="382845" y="648736"/>
                </a:cubicBezTo>
                <a:cubicBezTo>
                  <a:pt x="382845" y="824160"/>
                  <a:pt x="525055" y="966370"/>
                  <a:pt x="700479" y="966370"/>
                </a:cubicBezTo>
                <a:cubicBezTo>
                  <a:pt x="875903" y="966370"/>
                  <a:pt x="1018113" y="824160"/>
                  <a:pt x="1018113" y="648736"/>
                </a:cubicBezTo>
                <a:cubicBezTo>
                  <a:pt x="1018113" y="473312"/>
                  <a:pt x="875903" y="331102"/>
                  <a:pt x="700479" y="331102"/>
                </a:cubicBezTo>
                <a:close/>
                <a:moveTo>
                  <a:pt x="3448729" y="259764"/>
                </a:moveTo>
                <a:cubicBezTo>
                  <a:pt x="3145724" y="259764"/>
                  <a:pt x="2900090" y="505398"/>
                  <a:pt x="2900090" y="808405"/>
                </a:cubicBezTo>
                <a:cubicBezTo>
                  <a:pt x="2900090" y="1111411"/>
                  <a:pt x="3145724" y="1357045"/>
                  <a:pt x="3448729" y="1357045"/>
                </a:cubicBezTo>
                <a:cubicBezTo>
                  <a:pt x="3751736" y="1357045"/>
                  <a:pt x="3997365" y="1111411"/>
                  <a:pt x="3997365" y="808405"/>
                </a:cubicBezTo>
                <a:cubicBezTo>
                  <a:pt x="3997365" y="505398"/>
                  <a:pt x="3751736" y="259764"/>
                  <a:pt x="3448729" y="259764"/>
                </a:cubicBezTo>
                <a:close/>
                <a:moveTo>
                  <a:pt x="0" y="0"/>
                </a:moveTo>
                <a:lnTo>
                  <a:pt x="10086272" y="0"/>
                </a:lnTo>
                <a:lnTo>
                  <a:pt x="10086272" y="6455479"/>
                </a:lnTo>
                <a:lnTo>
                  <a:pt x="0" y="64554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346450" y="6056313"/>
            <a:ext cx="2449513" cy="8016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22" tIns="63122" rIns="63122" bIns="63122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marL="0" marR="0" lvl="0" indent="0" algn="l" defTabSz="800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イルカ</a:t>
            </a:r>
          </a:p>
        </p:txBody>
      </p:sp>
    </p:spTree>
    <p:extLst>
      <p:ext uri="{BB962C8B-B14F-4D97-AF65-F5344CB8AC3E}">
        <p14:creationId xmlns:p14="http://schemas.microsoft.com/office/powerpoint/2010/main" val="16748280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「心が苦しいとき」は誰でもあること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095880" y="961280"/>
            <a:ext cx="8048120" cy="207168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47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心理的視野狭窄</a:t>
            </a:r>
            <a:r>
              <a:rPr lang="ja-JP" altLang="en-US" sz="47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＝</a:t>
            </a:r>
            <a:r>
              <a:rPr lang="ja-JP" altLang="en-US" sz="3500" dirty="0">
                <a:latin typeface="+mn-lt"/>
                <a:ea typeface="+mn-ea"/>
              </a:rPr>
              <a:t>悩みが長く続くと、普段考えられることが考えられなくなり、解決策も見えなくなる状態</a:t>
            </a:r>
            <a:endParaRPr lang="ja-JP" altLang="en-US" sz="35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11" name="円/楕円 2"/>
          <p:cNvSpPr/>
          <p:nvPr/>
        </p:nvSpPr>
        <p:spPr>
          <a:xfrm rot="20804144">
            <a:off x="3008313" y="4159250"/>
            <a:ext cx="1811337" cy="995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相談</a:t>
            </a:r>
          </a:p>
        </p:txBody>
      </p:sp>
      <p:sp>
        <p:nvSpPr>
          <p:cNvPr id="12" name="円/楕円 12"/>
          <p:cNvSpPr/>
          <p:nvPr/>
        </p:nvSpPr>
        <p:spPr>
          <a:xfrm rot="469669">
            <a:off x="5703888" y="3155950"/>
            <a:ext cx="3076575" cy="995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話し合い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2716213" y="3052763"/>
            <a:ext cx="3182937" cy="9953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消えたい</a:t>
            </a:r>
          </a:p>
        </p:txBody>
      </p:sp>
      <p:sp>
        <p:nvSpPr>
          <p:cNvPr id="15" name="円/楕円 14"/>
          <p:cNvSpPr/>
          <p:nvPr/>
        </p:nvSpPr>
        <p:spPr>
          <a:xfrm rot="1077160">
            <a:off x="828675" y="4162425"/>
            <a:ext cx="1809750" cy="995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うつ</a:t>
            </a:r>
          </a:p>
        </p:txBody>
      </p:sp>
      <p:sp>
        <p:nvSpPr>
          <p:cNvPr id="16" name="円/楕円 15"/>
          <p:cNvSpPr/>
          <p:nvPr/>
        </p:nvSpPr>
        <p:spPr>
          <a:xfrm rot="20247377">
            <a:off x="6457950" y="5176838"/>
            <a:ext cx="1809750" cy="9953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怒り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5948363" y="4144963"/>
            <a:ext cx="1809750" cy="9953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不安</a:t>
            </a:r>
          </a:p>
        </p:txBody>
      </p:sp>
      <p:sp>
        <p:nvSpPr>
          <p:cNvPr id="20" name="円/楕円 17"/>
          <p:cNvSpPr/>
          <p:nvPr/>
        </p:nvSpPr>
        <p:spPr>
          <a:xfrm rot="20947428">
            <a:off x="2528888" y="5187950"/>
            <a:ext cx="3840162" cy="995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寝られない</a:t>
            </a:r>
          </a:p>
        </p:txBody>
      </p:sp>
      <p:sp>
        <p:nvSpPr>
          <p:cNvPr id="24" name="円/楕円 18"/>
          <p:cNvSpPr/>
          <p:nvPr/>
        </p:nvSpPr>
        <p:spPr>
          <a:xfrm>
            <a:off x="776288" y="5176838"/>
            <a:ext cx="1809750" cy="9953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趣味</a:t>
            </a:r>
          </a:p>
        </p:txBody>
      </p:sp>
      <p:sp>
        <p:nvSpPr>
          <p:cNvPr id="25" name="円/楕円 19"/>
          <p:cNvSpPr/>
          <p:nvPr/>
        </p:nvSpPr>
        <p:spPr>
          <a:xfrm>
            <a:off x="736600" y="3063875"/>
            <a:ext cx="1828800" cy="995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絶望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7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8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29" name="ドーナツ 28"/>
          <p:cNvSpPr/>
          <p:nvPr/>
        </p:nvSpPr>
        <p:spPr bwMode="hidden">
          <a:xfrm>
            <a:off x="-2229360" y="-2694107"/>
            <a:ext cx="13074081" cy="12224462"/>
          </a:xfrm>
          <a:prstGeom prst="donut">
            <a:avLst>
              <a:gd name="adj" fmla="val 46267"/>
            </a:avLst>
          </a:pr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5880" y="1111059"/>
            <a:ext cx="759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自分や友人の「心の危機」に気づいたとき、あなたはどうしますか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89" y="5142129"/>
            <a:ext cx="2519059" cy="1613496"/>
          </a:xfrm>
          <a:prstGeom prst="rect">
            <a:avLst/>
          </a:prstGeom>
        </p:spPr>
      </p:pic>
      <p:sp>
        <p:nvSpPr>
          <p:cNvPr id="8" name="角丸四角形吹き出し 2"/>
          <p:cNvSpPr/>
          <p:nvPr/>
        </p:nvSpPr>
        <p:spPr>
          <a:xfrm>
            <a:off x="683568" y="2553984"/>
            <a:ext cx="8004093" cy="2789272"/>
          </a:xfrm>
          <a:custGeom>
            <a:avLst/>
            <a:gdLst>
              <a:gd name="connsiteX0" fmla="*/ 0 w 8004093"/>
              <a:gd name="connsiteY0" fmla="*/ 394131 h 2364737"/>
              <a:gd name="connsiteX1" fmla="*/ 394131 w 8004093"/>
              <a:gd name="connsiteY1" fmla="*/ 0 h 2364737"/>
              <a:gd name="connsiteX2" fmla="*/ 4669054 w 8004093"/>
              <a:gd name="connsiteY2" fmla="*/ 0 h 2364737"/>
              <a:gd name="connsiteX3" fmla="*/ 4669054 w 8004093"/>
              <a:gd name="connsiteY3" fmla="*/ 0 h 2364737"/>
              <a:gd name="connsiteX4" fmla="*/ 6670078 w 8004093"/>
              <a:gd name="connsiteY4" fmla="*/ 0 h 2364737"/>
              <a:gd name="connsiteX5" fmla="*/ 7609962 w 8004093"/>
              <a:gd name="connsiteY5" fmla="*/ 0 h 2364737"/>
              <a:gd name="connsiteX6" fmla="*/ 8004093 w 8004093"/>
              <a:gd name="connsiteY6" fmla="*/ 394131 h 2364737"/>
              <a:gd name="connsiteX7" fmla="*/ 8004093 w 8004093"/>
              <a:gd name="connsiteY7" fmla="*/ 1379430 h 2364737"/>
              <a:gd name="connsiteX8" fmla="*/ 8004093 w 8004093"/>
              <a:gd name="connsiteY8" fmla="*/ 1379430 h 2364737"/>
              <a:gd name="connsiteX9" fmla="*/ 8004093 w 8004093"/>
              <a:gd name="connsiteY9" fmla="*/ 1970614 h 2364737"/>
              <a:gd name="connsiteX10" fmla="*/ 8004093 w 8004093"/>
              <a:gd name="connsiteY10" fmla="*/ 1970606 h 2364737"/>
              <a:gd name="connsiteX11" fmla="*/ 7609962 w 8004093"/>
              <a:gd name="connsiteY11" fmla="*/ 2364737 h 2364737"/>
              <a:gd name="connsiteX12" fmla="*/ 6670078 w 8004093"/>
              <a:gd name="connsiteY12" fmla="*/ 2364737 h 2364737"/>
              <a:gd name="connsiteX13" fmla="*/ 6062460 w 8004093"/>
              <a:gd name="connsiteY13" fmla="*/ 2683764 h 2364737"/>
              <a:gd name="connsiteX14" fmla="*/ 4669054 w 8004093"/>
              <a:gd name="connsiteY14" fmla="*/ 2364737 h 2364737"/>
              <a:gd name="connsiteX15" fmla="*/ 394131 w 8004093"/>
              <a:gd name="connsiteY15" fmla="*/ 2364737 h 2364737"/>
              <a:gd name="connsiteX16" fmla="*/ 0 w 8004093"/>
              <a:gd name="connsiteY16" fmla="*/ 1970606 h 2364737"/>
              <a:gd name="connsiteX17" fmla="*/ 0 w 8004093"/>
              <a:gd name="connsiteY17" fmla="*/ 1970614 h 2364737"/>
              <a:gd name="connsiteX18" fmla="*/ 0 w 8004093"/>
              <a:gd name="connsiteY18" fmla="*/ 1379430 h 2364737"/>
              <a:gd name="connsiteX19" fmla="*/ 0 w 8004093"/>
              <a:gd name="connsiteY19" fmla="*/ 1379430 h 2364737"/>
              <a:gd name="connsiteX20" fmla="*/ 0 w 8004093"/>
              <a:gd name="connsiteY20" fmla="*/ 394131 h 2364737"/>
              <a:gd name="connsiteX0" fmla="*/ 0 w 8004093"/>
              <a:gd name="connsiteY0" fmla="*/ 394131 h 2683764"/>
              <a:gd name="connsiteX1" fmla="*/ 394131 w 8004093"/>
              <a:gd name="connsiteY1" fmla="*/ 0 h 2683764"/>
              <a:gd name="connsiteX2" fmla="*/ 4669054 w 8004093"/>
              <a:gd name="connsiteY2" fmla="*/ 0 h 2683764"/>
              <a:gd name="connsiteX3" fmla="*/ 4669054 w 8004093"/>
              <a:gd name="connsiteY3" fmla="*/ 0 h 2683764"/>
              <a:gd name="connsiteX4" fmla="*/ 6670078 w 8004093"/>
              <a:gd name="connsiteY4" fmla="*/ 0 h 2683764"/>
              <a:gd name="connsiteX5" fmla="*/ 7609962 w 8004093"/>
              <a:gd name="connsiteY5" fmla="*/ 0 h 2683764"/>
              <a:gd name="connsiteX6" fmla="*/ 8004093 w 8004093"/>
              <a:gd name="connsiteY6" fmla="*/ 394131 h 2683764"/>
              <a:gd name="connsiteX7" fmla="*/ 8004093 w 8004093"/>
              <a:gd name="connsiteY7" fmla="*/ 1379430 h 2683764"/>
              <a:gd name="connsiteX8" fmla="*/ 8004093 w 8004093"/>
              <a:gd name="connsiteY8" fmla="*/ 1379430 h 2683764"/>
              <a:gd name="connsiteX9" fmla="*/ 8004093 w 8004093"/>
              <a:gd name="connsiteY9" fmla="*/ 1970614 h 2683764"/>
              <a:gd name="connsiteX10" fmla="*/ 8004093 w 8004093"/>
              <a:gd name="connsiteY10" fmla="*/ 1970606 h 2683764"/>
              <a:gd name="connsiteX11" fmla="*/ 7609962 w 8004093"/>
              <a:gd name="connsiteY11" fmla="*/ 2364737 h 2683764"/>
              <a:gd name="connsiteX12" fmla="*/ 6670078 w 8004093"/>
              <a:gd name="connsiteY12" fmla="*/ 2364737 h 2683764"/>
              <a:gd name="connsiteX13" fmla="*/ 6062460 w 8004093"/>
              <a:gd name="connsiteY13" fmla="*/ 2683764 h 2683764"/>
              <a:gd name="connsiteX14" fmla="*/ 6099270 w 8004093"/>
              <a:gd name="connsiteY14" fmla="*/ 2364737 h 2683764"/>
              <a:gd name="connsiteX15" fmla="*/ 394131 w 8004093"/>
              <a:gd name="connsiteY15" fmla="*/ 2364737 h 2683764"/>
              <a:gd name="connsiteX16" fmla="*/ 0 w 8004093"/>
              <a:gd name="connsiteY16" fmla="*/ 1970606 h 2683764"/>
              <a:gd name="connsiteX17" fmla="*/ 0 w 8004093"/>
              <a:gd name="connsiteY17" fmla="*/ 1970614 h 2683764"/>
              <a:gd name="connsiteX18" fmla="*/ 0 w 8004093"/>
              <a:gd name="connsiteY18" fmla="*/ 1379430 h 2683764"/>
              <a:gd name="connsiteX19" fmla="*/ 0 w 8004093"/>
              <a:gd name="connsiteY19" fmla="*/ 1379430 h 2683764"/>
              <a:gd name="connsiteX20" fmla="*/ 0 w 8004093"/>
              <a:gd name="connsiteY20" fmla="*/ 394131 h 2683764"/>
              <a:gd name="connsiteX0" fmla="*/ 0 w 8004093"/>
              <a:gd name="connsiteY0" fmla="*/ 394131 h 2789272"/>
              <a:gd name="connsiteX1" fmla="*/ 394131 w 8004093"/>
              <a:gd name="connsiteY1" fmla="*/ 0 h 2789272"/>
              <a:gd name="connsiteX2" fmla="*/ 4669054 w 8004093"/>
              <a:gd name="connsiteY2" fmla="*/ 0 h 2789272"/>
              <a:gd name="connsiteX3" fmla="*/ 4669054 w 8004093"/>
              <a:gd name="connsiteY3" fmla="*/ 0 h 2789272"/>
              <a:gd name="connsiteX4" fmla="*/ 6670078 w 8004093"/>
              <a:gd name="connsiteY4" fmla="*/ 0 h 2789272"/>
              <a:gd name="connsiteX5" fmla="*/ 7609962 w 8004093"/>
              <a:gd name="connsiteY5" fmla="*/ 0 h 2789272"/>
              <a:gd name="connsiteX6" fmla="*/ 8004093 w 8004093"/>
              <a:gd name="connsiteY6" fmla="*/ 394131 h 2789272"/>
              <a:gd name="connsiteX7" fmla="*/ 8004093 w 8004093"/>
              <a:gd name="connsiteY7" fmla="*/ 1379430 h 2789272"/>
              <a:gd name="connsiteX8" fmla="*/ 8004093 w 8004093"/>
              <a:gd name="connsiteY8" fmla="*/ 1379430 h 2789272"/>
              <a:gd name="connsiteX9" fmla="*/ 8004093 w 8004093"/>
              <a:gd name="connsiteY9" fmla="*/ 1970614 h 2789272"/>
              <a:gd name="connsiteX10" fmla="*/ 8004093 w 8004093"/>
              <a:gd name="connsiteY10" fmla="*/ 1970606 h 2789272"/>
              <a:gd name="connsiteX11" fmla="*/ 7609962 w 8004093"/>
              <a:gd name="connsiteY11" fmla="*/ 2364737 h 2789272"/>
              <a:gd name="connsiteX12" fmla="*/ 6670078 w 8004093"/>
              <a:gd name="connsiteY12" fmla="*/ 2364737 h 2789272"/>
              <a:gd name="connsiteX13" fmla="*/ 7269937 w 8004093"/>
              <a:gd name="connsiteY13" fmla="*/ 2789272 h 2789272"/>
              <a:gd name="connsiteX14" fmla="*/ 6099270 w 8004093"/>
              <a:gd name="connsiteY14" fmla="*/ 2364737 h 2789272"/>
              <a:gd name="connsiteX15" fmla="*/ 394131 w 8004093"/>
              <a:gd name="connsiteY15" fmla="*/ 2364737 h 2789272"/>
              <a:gd name="connsiteX16" fmla="*/ 0 w 8004093"/>
              <a:gd name="connsiteY16" fmla="*/ 1970606 h 2789272"/>
              <a:gd name="connsiteX17" fmla="*/ 0 w 8004093"/>
              <a:gd name="connsiteY17" fmla="*/ 1970614 h 2789272"/>
              <a:gd name="connsiteX18" fmla="*/ 0 w 8004093"/>
              <a:gd name="connsiteY18" fmla="*/ 1379430 h 2789272"/>
              <a:gd name="connsiteX19" fmla="*/ 0 w 8004093"/>
              <a:gd name="connsiteY19" fmla="*/ 1379430 h 2789272"/>
              <a:gd name="connsiteX20" fmla="*/ 0 w 8004093"/>
              <a:gd name="connsiteY20" fmla="*/ 394131 h 278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04093" h="2789272">
                <a:moveTo>
                  <a:pt x="0" y="394131"/>
                </a:moveTo>
                <a:cubicBezTo>
                  <a:pt x="0" y="176458"/>
                  <a:pt x="176458" y="0"/>
                  <a:pt x="394131" y="0"/>
                </a:cubicBezTo>
                <a:lnTo>
                  <a:pt x="4669054" y="0"/>
                </a:lnTo>
                <a:lnTo>
                  <a:pt x="4669054" y="0"/>
                </a:lnTo>
                <a:lnTo>
                  <a:pt x="6670078" y="0"/>
                </a:lnTo>
                <a:lnTo>
                  <a:pt x="7609962" y="0"/>
                </a:lnTo>
                <a:cubicBezTo>
                  <a:pt x="7827635" y="0"/>
                  <a:pt x="8004093" y="176458"/>
                  <a:pt x="8004093" y="394131"/>
                </a:cubicBezTo>
                <a:lnTo>
                  <a:pt x="8004093" y="1379430"/>
                </a:lnTo>
                <a:lnTo>
                  <a:pt x="8004093" y="1379430"/>
                </a:lnTo>
                <a:lnTo>
                  <a:pt x="8004093" y="1970614"/>
                </a:lnTo>
                <a:lnTo>
                  <a:pt x="8004093" y="1970606"/>
                </a:lnTo>
                <a:cubicBezTo>
                  <a:pt x="8004093" y="2188279"/>
                  <a:pt x="7827635" y="2364737"/>
                  <a:pt x="7609962" y="2364737"/>
                </a:cubicBezTo>
                <a:lnTo>
                  <a:pt x="6670078" y="2364737"/>
                </a:lnTo>
                <a:lnTo>
                  <a:pt x="7269937" y="2789272"/>
                </a:lnTo>
                <a:lnTo>
                  <a:pt x="6099270" y="2364737"/>
                </a:lnTo>
                <a:lnTo>
                  <a:pt x="394131" y="2364737"/>
                </a:lnTo>
                <a:cubicBezTo>
                  <a:pt x="176458" y="2364737"/>
                  <a:pt x="0" y="2188279"/>
                  <a:pt x="0" y="1970606"/>
                </a:cubicBezTo>
                <a:lnTo>
                  <a:pt x="0" y="1970614"/>
                </a:lnTo>
                <a:lnTo>
                  <a:pt x="0" y="1379430"/>
                </a:lnTo>
                <a:lnTo>
                  <a:pt x="0" y="1379430"/>
                </a:lnTo>
                <a:lnTo>
                  <a:pt x="0" y="39413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話し合ってみましょう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ja-JP" altLang="en-US" sz="2800" dirty="0">
              <a:solidFill>
                <a:schemeClr val="tx1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366DC26-38FD-9D95-58EB-37FFE581C06D}"/>
              </a:ext>
            </a:extLst>
          </p:cNvPr>
          <p:cNvGrpSpPr/>
          <p:nvPr/>
        </p:nvGrpSpPr>
        <p:grpSpPr bwMode="auto">
          <a:xfrm>
            <a:off x="467544" y="5448887"/>
            <a:ext cx="5514577" cy="999980"/>
            <a:chOff x="281559" y="5691102"/>
            <a:chExt cx="5514577" cy="999980"/>
          </a:xfrm>
        </p:grpSpPr>
        <p:sp>
          <p:nvSpPr>
            <p:cNvPr id="11" name="角丸四角形 11">
              <a:extLst>
                <a:ext uri="{FF2B5EF4-FFF2-40B4-BE49-F238E27FC236}">
                  <a16:creationId xmlns:a16="http://schemas.microsoft.com/office/drawing/2014/main" id="{0F430B50-BCE8-1FC9-06C4-5ED903A60BA1}"/>
                </a:ext>
              </a:extLst>
            </p:cNvPr>
            <p:cNvSpPr/>
            <p:nvPr/>
          </p:nvSpPr>
          <p:spPr bwMode="auto">
            <a:xfrm>
              <a:off x="281559" y="5691102"/>
              <a:ext cx="5514577" cy="991092"/>
            </a:xfrm>
            <a:prstGeom prst="roundRect">
              <a:avLst/>
            </a:prstGeom>
            <a:solidFill>
              <a:srgbClr val="DE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133200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P-R"/>
                  <a:ea typeface="UD デジタル 教科書体 NK-R"/>
                  <a:cs typeface="+mn-cs"/>
                  <a:sym typeface="Arial"/>
                </a:rPr>
                <a:t>心理的視野狭窄になると、</a:t>
              </a:r>
              <a:endPara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P-R"/>
                  <a:ea typeface="UD デジタル 教科書体 NK-R"/>
                  <a:cs typeface="+mn-cs"/>
                  <a:sym typeface="Arial"/>
                </a:rPr>
                <a:t>自分では気づけないかも</a:t>
              </a:r>
              <a:r>
                <a:rPr kumimoji="1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P-R"/>
                  <a:ea typeface="UD デジタル 教科書体 NK-R"/>
                  <a:cs typeface="+mn-cs"/>
                  <a:sym typeface="Arial"/>
                </a:rPr>
                <a:t>…</a:t>
              </a:r>
              <a:endPara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  <a:sym typeface="Arial"/>
              </a:endParaRP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BA5A95B-2834-7E38-D6CA-D3A28DA3C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8367" y="5823538"/>
              <a:ext cx="1140820" cy="867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0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友人の「心の危機」に気づいたら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大切なのは、「気づく」こと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22960" y="2348880"/>
            <a:ext cx="7543800" cy="352021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ja-JP" altLang="en-US" sz="3600" dirty="0"/>
              <a:t>・まずは休養をすすめよう</a:t>
            </a:r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lang="ja-JP" altLang="en-US" sz="3600" dirty="0"/>
              <a:t>・寄り添ってあげよう</a:t>
            </a:r>
            <a:endParaRPr lang="en-US" altLang="ja-JP" sz="3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80836"/>
            <a:ext cx="1481734" cy="21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2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友人の「心の危機」に気づいたら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「声をかける」こと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10" name="角丸四角形 50">
            <a:extLst>
              <a:ext uri="{FF2B5EF4-FFF2-40B4-BE49-F238E27FC236}">
                <a16:creationId xmlns:a16="http://schemas.microsoft.com/office/drawing/2014/main" id="{DB935583-616C-BF71-C738-282CAF651A27}"/>
              </a:ext>
            </a:extLst>
          </p:cNvPr>
          <p:cNvSpPr/>
          <p:nvPr/>
        </p:nvSpPr>
        <p:spPr>
          <a:xfrm>
            <a:off x="351428" y="1764825"/>
            <a:ext cx="8672119" cy="482551"/>
          </a:xfrm>
          <a:prstGeom prst="roundRect">
            <a:avLst>
              <a:gd name="adj" fmla="val 50000"/>
            </a:avLst>
          </a:prstGeom>
          <a:solidFill>
            <a:srgbClr val="E6FAE8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1" lang="ja-JP" altLang="en-US" sz="2800" dirty="0">
                <a:solidFill>
                  <a:prstClr val="black"/>
                </a:solidFill>
              </a:rPr>
              <a:t>相手が心の中の悩みを打ち明けやすい聞き方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F6C0DDB-7482-93D0-68EF-C1E358463A96}"/>
              </a:ext>
            </a:extLst>
          </p:cNvPr>
          <p:cNvSpPr/>
          <p:nvPr/>
        </p:nvSpPr>
        <p:spPr>
          <a:xfrm>
            <a:off x="755573" y="2623444"/>
            <a:ext cx="4450775" cy="72000"/>
          </a:xfrm>
          <a:prstGeom prst="roundRect">
            <a:avLst>
              <a:gd name="adj" fmla="val 50000"/>
            </a:avLst>
          </a:prstGeom>
          <a:solidFill>
            <a:srgbClr val="FF17D3">
              <a:alpha val="2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/>
              <a:ea typeface="UD デジタル 教科書体 NK-R"/>
              <a:cs typeface="+mn-cs"/>
              <a:sym typeface="Arial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F6C0DDB-7482-93D0-68EF-C1E358463A96}"/>
              </a:ext>
            </a:extLst>
          </p:cNvPr>
          <p:cNvSpPr/>
          <p:nvPr/>
        </p:nvSpPr>
        <p:spPr>
          <a:xfrm>
            <a:off x="755573" y="4668396"/>
            <a:ext cx="4455931" cy="72000"/>
          </a:xfrm>
          <a:prstGeom prst="roundRect">
            <a:avLst>
              <a:gd name="adj" fmla="val 50000"/>
            </a:avLst>
          </a:prstGeom>
          <a:solidFill>
            <a:srgbClr val="FF17D3">
              <a:alpha val="2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/>
              <a:ea typeface="UD デジタル 教科書体 NK-R"/>
              <a:cs typeface="+mn-cs"/>
              <a:sym typeface="Arial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F6C0DDB-7482-93D0-68EF-C1E358463A96}"/>
              </a:ext>
            </a:extLst>
          </p:cNvPr>
          <p:cNvSpPr/>
          <p:nvPr/>
        </p:nvSpPr>
        <p:spPr>
          <a:xfrm>
            <a:off x="755573" y="3643342"/>
            <a:ext cx="2368511" cy="72000"/>
          </a:xfrm>
          <a:prstGeom prst="roundRect">
            <a:avLst>
              <a:gd name="adj" fmla="val 50000"/>
            </a:avLst>
          </a:prstGeom>
          <a:solidFill>
            <a:srgbClr val="FF17D3">
              <a:alpha val="2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/>
              <a:ea typeface="UD デジタル 教科書体 NK-R"/>
              <a:cs typeface="+mn-cs"/>
              <a:sym typeface="Arial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F6C0DDB-7482-93D0-68EF-C1E358463A96}"/>
              </a:ext>
            </a:extLst>
          </p:cNvPr>
          <p:cNvSpPr/>
          <p:nvPr/>
        </p:nvSpPr>
        <p:spPr>
          <a:xfrm>
            <a:off x="755573" y="5683610"/>
            <a:ext cx="2031808" cy="72000"/>
          </a:xfrm>
          <a:prstGeom prst="roundRect">
            <a:avLst>
              <a:gd name="adj" fmla="val 50000"/>
            </a:avLst>
          </a:prstGeom>
          <a:solidFill>
            <a:srgbClr val="FF17D3">
              <a:alpha val="2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/>
              <a:ea typeface="UD デジタル 教科書体 NK-R"/>
              <a:cs typeface="+mn-cs"/>
              <a:sym typeface="Arial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38508"/>
            <a:ext cx="2126887" cy="1717223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56745" y="2296380"/>
            <a:ext cx="8772028" cy="411170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500"/>
              </a:lnSpc>
            </a:pPr>
            <a:r>
              <a:rPr kumimoji="1" lang="ja-JP" altLang="en-US" sz="3200" dirty="0">
                <a:solidFill>
                  <a:srgbClr val="FF17D3"/>
                </a:solidFill>
              </a:rPr>
              <a:t>◎</a:t>
            </a:r>
            <a:r>
              <a:rPr kumimoji="1" lang="ja-JP" altLang="en-US" sz="3200" dirty="0"/>
              <a:t>心配していることを伝える</a:t>
            </a:r>
            <a:endParaRPr kumimoji="1" lang="en-US" altLang="ja-JP" sz="3200" dirty="0"/>
          </a:p>
          <a:p>
            <a:pPr>
              <a:lnSpc>
                <a:spcPts val="3500"/>
              </a:lnSpc>
            </a:pPr>
            <a:r>
              <a:rPr kumimoji="1" lang="ja-JP" altLang="en-US" sz="2800" dirty="0"/>
              <a:t>　→「この頃、元気がないみたいだから心配しているよ」</a:t>
            </a:r>
            <a:endParaRPr kumimoji="1" lang="en-US" altLang="ja-JP" sz="2800" dirty="0"/>
          </a:p>
          <a:p>
            <a:pPr>
              <a:lnSpc>
                <a:spcPts val="1000"/>
              </a:lnSpc>
            </a:pPr>
            <a:endParaRPr kumimoji="1" lang="ja-JP" altLang="en-US" sz="2800" dirty="0"/>
          </a:p>
          <a:p>
            <a:pPr>
              <a:lnSpc>
                <a:spcPts val="3500"/>
              </a:lnSpc>
            </a:pPr>
            <a:r>
              <a:rPr kumimoji="1" lang="ja-JP" altLang="en-US" sz="3200" dirty="0">
                <a:solidFill>
                  <a:srgbClr val="FF17D3"/>
                </a:solidFill>
              </a:rPr>
              <a:t>◎</a:t>
            </a:r>
            <a:r>
              <a:rPr kumimoji="1" lang="ja-JP" altLang="en-US" sz="3200" dirty="0"/>
              <a:t>率直に尋ねる</a:t>
            </a:r>
            <a:endParaRPr kumimoji="1" lang="en-US" altLang="ja-JP" sz="3200" dirty="0"/>
          </a:p>
          <a:p>
            <a:pPr>
              <a:lnSpc>
                <a:spcPts val="3500"/>
              </a:lnSpc>
            </a:pPr>
            <a:r>
              <a:rPr kumimoji="1" lang="ja-JP" altLang="en-US" sz="2800" dirty="0"/>
              <a:t>　→「何かあった？」「私でよかったら話をして？」</a:t>
            </a:r>
            <a:endParaRPr kumimoji="1" lang="en-US" altLang="ja-JP" sz="2800" dirty="0"/>
          </a:p>
          <a:p>
            <a:pPr>
              <a:lnSpc>
                <a:spcPts val="1000"/>
              </a:lnSpc>
            </a:pPr>
            <a:endParaRPr kumimoji="1" lang="ja-JP" altLang="en-US" sz="2800" dirty="0"/>
          </a:p>
          <a:p>
            <a:pPr>
              <a:lnSpc>
                <a:spcPts val="3500"/>
              </a:lnSpc>
            </a:pPr>
            <a:r>
              <a:rPr kumimoji="1" lang="ja-JP" altLang="en-US" sz="3200" dirty="0">
                <a:solidFill>
                  <a:srgbClr val="FF17D3"/>
                </a:solidFill>
              </a:rPr>
              <a:t>◎</a:t>
            </a:r>
            <a:r>
              <a:rPr kumimoji="1" lang="ja-JP" altLang="en-US" sz="3200" dirty="0"/>
              <a:t>相手の気持ちを傾聴する</a:t>
            </a:r>
            <a:endParaRPr kumimoji="1" lang="en-US" altLang="ja-JP" sz="3200" dirty="0"/>
          </a:p>
          <a:p>
            <a:pPr>
              <a:lnSpc>
                <a:spcPts val="3500"/>
              </a:lnSpc>
            </a:pPr>
            <a:r>
              <a:rPr kumimoji="1" lang="ja-JP" altLang="en-US" sz="2800" dirty="0"/>
              <a:t>　→「つらかったね」「よく話してくれたね」</a:t>
            </a:r>
            <a:endParaRPr kumimoji="1" lang="en-US" altLang="ja-JP" sz="2800" dirty="0"/>
          </a:p>
          <a:p>
            <a:pPr>
              <a:lnSpc>
                <a:spcPts val="1000"/>
              </a:lnSpc>
            </a:pPr>
            <a:endParaRPr kumimoji="1" lang="ja-JP" altLang="en-US" sz="2800" dirty="0"/>
          </a:p>
          <a:p>
            <a:pPr>
              <a:lnSpc>
                <a:spcPts val="3500"/>
              </a:lnSpc>
            </a:pPr>
            <a:r>
              <a:rPr kumimoji="1" lang="ja-JP" altLang="en-US" sz="3200" dirty="0">
                <a:solidFill>
                  <a:srgbClr val="FF17D3"/>
                </a:solidFill>
              </a:rPr>
              <a:t>◎</a:t>
            </a:r>
            <a:r>
              <a:rPr kumimoji="1" lang="ja-JP" altLang="en-US" sz="3200" dirty="0"/>
              <a:t>安全を保つ</a:t>
            </a:r>
            <a:endParaRPr kumimoji="1" lang="en-US" altLang="ja-JP" sz="3200" dirty="0"/>
          </a:p>
          <a:p>
            <a:pPr>
              <a:lnSpc>
                <a:spcPts val="3500"/>
              </a:lnSpc>
            </a:pPr>
            <a:r>
              <a:rPr kumimoji="1" lang="ja-JP" altLang="en-US" sz="2800" dirty="0"/>
              <a:t>　→「自分たちだけでは解決できないから、</a:t>
            </a:r>
            <a:endParaRPr kumimoji="1" lang="en-US" altLang="ja-JP" sz="2800" dirty="0"/>
          </a:p>
          <a:p>
            <a:pPr>
              <a:lnSpc>
                <a:spcPts val="3500"/>
              </a:lnSpc>
            </a:pPr>
            <a:r>
              <a:rPr kumimoji="1" lang="ja-JP" altLang="en-US" sz="2800" dirty="0"/>
              <a:t>　　　　一緒に誰かに相談しよう」</a:t>
            </a:r>
          </a:p>
        </p:txBody>
      </p:sp>
    </p:spTree>
    <p:extLst>
      <p:ext uri="{BB962C8B-B14F-4D97-AF65-F5344CB8AC3E}">
        <p14:creationId xmlns:p14="http://schemas.microsoft.com/office/powerpoint/2010/main" val="318480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友人の「心の危機」に気づいたら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声をかけるロールプレイをしてみましょう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9413"/>
              </p:ext>
            </p:extLst>
          </p:nvPr>
        </p:nvGraphicFramePr>
        <p:xfrm>
          <a:off x="323528" y="1878125"/>
          <a:ext cx="8568951" cy="4017600"/>
        </p:xfrm>
        <a:graphic>
          <a:graphicData uri="http://schemas.openxmlformats.org/drawingml/2006/table">
            <a:tbl>
              <a:tblPr>
                <a:tableStyleId>{9F1A06EC-BE38-4498-A498-4BDBE42373F9}</a:tableStyleId>
              </a:tblPr>
              <a:tblGrid>
                <a:gridCol w="8568951">
                  <a:extLst>
                    <a:ext uri="{9D8B030D-6E8A-4147-A177-3AD203B41FA5}">
                      <a16:colId xmlns:a16="http://schemas.microsoft.com/office/drawing/2014/main" val="636412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放課後、</a:t>
                      </a:r>
                      <a:r>
                        <a:rPr lang="en-US" alt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A</a:t>
                      </a:r>
                      <a:r>
                        <a:rPr lang="ja-JP" altLang="en-US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が</a:t>
                      </a:r>
                      <a:r>
                        <a:rPr 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忘れ物を取りに教室に戻ると、休みがちだった友人</a:t>
                      </a:r>
                      <a:r>
                        <a:rPr lang="en-US" altLang="ja-JP" sz="2400" kern="10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B</a:t>
                      </a:r>
                      <a:r>
                        <a:rPr lang="ja-JP" sz="2400" kern="10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が</a:t>
                      </a:r>
                      <a:r>
                        <a:rPr 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一人で</a:t>
                      </a:r>
                      <a:r>
                        <a:rPr lang="ja-JP" sz="2400" kern="100" dirty="0" err="1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ぼ</a:t>
                      </a:r>
                      <a:r>
                        <a:rPr 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ーっと座っている。</a:t>
                      </a:r>
                      <a:endParaRPr lang="en-US" altLang="ja-JP" sz="24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同じ部活動に入っており、クラスメイトで仲が良い。</a:t>
                      </a:r>
                      <a:endParaRPr lang="en-US" altLang="ja-JP" sz="24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0" indent="0"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この頃、何もかもがうまくいっていないと感じている。勉強も手に付かず、テストの点数も思うように取れなかった。家でもやる気が起きず、親から勉強を頑張るように叱られてしまった。気になることが多くあり、夜はなかなか眠れないため、部活動ではミスを連発し、どこにも居場所がないと感じている。</a:t>
                      </a:r>
                      <a:endParaRPr lang="ja-JP" sz="24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548000" marR="108000" marT="180000" marB="180000"/>
                </a:tc>
                <a:extLst>
                  <a:ext uri="{0D108BD9-81ED-4DB2-BD59-A6C34878D82A}">
                    <a16:rowId xmlns:a16="http://schemas.microsoft.com/office/drawing/2014/main" val="1269045884"/>
                  </a:ext>
                </a:extLst>
              </a:tr>
            </a:tbl>
          </a:graphicData>
        </a:graphic>
      </p:graphicFrame>
      <p:sp>
        <p:nvSpPr>
          <p:cNvPr id="15" name="角丸四角形 48">
            <a:extLst>
              <a:ext uri="{FF2B5EF4-FFF2-40B4-BE49-F238E27FC236}">
                <a16:creationId xmlns:a16="http://schemas.microsoft.com/office/drawing/2014/main" id="{77149503-B1F6-029B-92E1-0D50F34F5C78}"/>
              </a:ext>
            </a:extLst>
          </p:cNvPr>
          <p:cNvSpPr/>
          <p:nvPr/>
        </p:nvSpPr>
        <p:spPr>
          <a:xfrm>
            <a:off x="391482" y="2041535"/>
            <a:ext cx="1368000" cy="360000"/>
          </a:xfrm>
          <a:prstGeom prst="roundRect">
            <a:avLst>
              <a:gd name="adj" fmla="val 32708"/>
            </a:avLst>
          </a:prstGeom>
          <a:solidFill>
            <a:schemeClr val="bg1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</a:rPr>
              <a:t>場面</a:t>
            </a:r>
          </a:p>
        </p:txBody>
      </p:sp>
      <p:sp>
        <p:nvSpPr>
          <p:cNvPr id="16" name="角丸四角形 48">
            <a:extLst>
              <a:ext uri="{FF2B5EF4-FFF2-40B4-BE49-F238E27FC236}">
                <a16:creationId xmlns:a16="http://schemas.microsoft.com/office/drawing/2014/main" id="{77149503-B1F6-029B-92E1-0D50F34F5C78}"/>
              </a:ext>
            </a:extLst>
          </p:cNvPr>
          <p:cNvSpPr/>
          <p:nvPr/>
        </p:nvSpPr>
        <p:spPr>
          <a:xfrm>
            <a:off x="391482" y="2988444"/>
            <a:ext cx="1368000" cy="360000"/>
          </a:xfrm>
          <a:prstGeom prst="roundRect">
            <a:avLst>
              <a:gd name="adj" fmla="val 32708"/>
            </a:avLst>
          </a:prstGeom>
          <a:solidFill>
            <a:schemeClr val="bg1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</a:rPr>
              <a:t>ＡとＢの関係</a:t>
            </a:r>
          </a:p>
        </p:txBody>
      </p:sp>
      <p:sp>
        <p:nvSpPr>
          <p:cNvPr id="17" name="角丸四角形 48">
            <a:extLst>
              <a:ext uri="{FF2B5EF4-FFF2-40B4-BE49-F238E27FC236}">
                <a16:creationId xmlns:a16="http://schemas.microsoft.com/office/drawing/2014/main" id="{77149503-B1F6-029B-92E1-0D50F34F5C78}"/>
              </a:ext>
            </a:extLst>
          </p:cNvPr>
          <p:cNvSpPr/>
          <p:nvPr/>
        </p:nvSpPr>
        <p:spPr>
          <a:xfrm>
            <a:off x="391482" y="3598854"/>
            <a:ext cx="1368000" cy="360000"/>
          </a:xfrm>
          <a:prstGeom prst="roundRect">
            <a:avLst>
              <a:gd name="adj" fmla="val 32708"/>
            </a:avLst>
          </a:prstGeom>
          <a:solidFill>
            <a:schemeClr val="bg1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</a:rPr>
              <a:t>Ｂの悩み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281559" y="6102596"/>
            <a:ext cx="8741989" cy="540000"/>
          </a:xfrm>
          <a:prstGeom prst="roundRect">
            <a:avLst/>
          </a:prstGeom>
          <a:solidFill>
            <a:srgbClr val="D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  <a:sym typeface="Arial"/>
              </a:rPr>
              <a:t>相手の気持ちに寄り添って、相手を否定せずにじっくりと聞きましょう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1" y="4651822"/>
            <a:ext cx="884172" cy="10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56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友人の「心の危機」に気づいたら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89" y="5142129"/>
            <a:ext cx="2519059" cy="1613496"/>
          </a:xfrm>
          <a:prstGeom prst="rect">
            <a:avLst/>
          </a:prstGeom>
        </p:spPr>
      </p:pic>
      <p:sp>
        <p:nvSpPr>
          <p:cNvPr id="14" name="角丸四角形吹き出し 2"/>
          <p:cNvSpPr/>
          <p:nvPr/>
        </p:nvSpPr>
        <p:spPr>
          <a:xfrm>
            <a:off x="683568" y="2553984"/>
            <a:ext cx="8004093" cy="2789272"/>
          </a:xfrm>
          <a:custGeom>
            <a:avLst/>
            <a:gdLst>
              <a:gd name="connsiteX0" fmla="*/ 0 w 8004093"/>
              <a:gd name="connsiteY0" fmla="*/ 394131 h 2364737"/>
              <a:gd name="connsiteX1" fmla="*/ 394131 w 8004093"/>
              <a:gd name="connsiteY1" fmla="*/ 0 h 2364737"/>
              <a:gd name="connsiteX2" fmla="*/ 4669054 w 8004093"/>
              <a:gd name="connsiteY2" fmla="*/ 0 h 2364737"/>
              <a:gd name="connsiteX3" fmla="*/ 4669054 w 8004093"/>
              <a:gd name="connsiteY3" fmla="*/ 0 h 2364737"/>
              <a:gd name="connsiteX4" fmla="*/ 6670078 w 8004093"/>
              <a:gd name="connsiteY4" fmla="*/ 0 h 2364737"/>
              <a:gd name="connsiteX5" fmla="*/ 7609962 w 8004093"/>
              <a:gd name="connsiteY5" fmla="*/ 0 h 2364737"/>
              <a:gd name="connsiteX6" fmla="*/ 8004093 w 8004093"/>
              <a:gd name="connsiteY6" fmla="*/ 394131 h 2364737"/>
              <a:gd name="connsiteX7" fmla="*/ 8004093 w 8004093"/>
              <a:gd name="connsiteY7" fmla="*/ 1379430 h 2364737"/>
              <a:gd name="connsiteX8" fmla="*/ 8004093 w 8004093"/>
              <a:gd name="connsiteY8" fmla="*/ 1379430 h 2364737"/>
              <a:gd name="connsiteX9" fmla="*/ 8004093 w 8004093"/>
              <a:gd name="connsiteY9" fmla="*/ 1970614 h 2364737"/>
              <a:gd name="connsiteX10" fmla="*/ 8004093 w 8004093"/>
              <a:gd name="connsiteY10" fmla="*/ 1970606 h 2364737"/>
              <a:gd name="connsiteX11" fmla="*/ 7609962 w 8004093"/>
              <a:gd name="connsiteY11" fmla="*/ 2364737 h 2364737"/>
              <a:gd name="connsiteX12" fmla="*/ 6670078 w 8004093"/>
              <a:gd name="connsiteY12" fmla="*/ 2364737 h 2364737"/>
              <a:gd name="connsiteX13" fmla="*/ 6062460 w 8004093"/>
              <a:gd name="connsiteY13" fmla="*/ 2683764 h 2364737"/>
              <a:gd name="connsiteX14" fmla="*/ 4669054 w 8004093"/>
              <a:gd name="connsiteY14" fmla="*/ 2364737 h 2364737"/>
              <a:gd name="connsiteX15" fmla="*/ 394131 w 8004093"/>
              <a:gd name="connsiteY15" fmla="*/ 2364737 h 2364737"/>
              <a:gd name="connsiteX16" fmla="*/ 0 w 8004093"/>
              <a:gd name="connsiteY16" fmla="*/ 1970606 h 2364737"/>
              <a:gd name="connsiteX17" fmla="*/ 0 w 8004093"/>
              <a:gd name="connsiteY17" fmla="*/ 1970614 h 2364737"/>
              <a:gd name="connsiteX18" fmla="*/ 0 w 8004093"/>
              <a:gd name="connsiteY18" fmla="*/ 1379430 h 2364737"/>
              <a:gd name="connsiteX19" fmla="*/ 0 w 8004093"/>
              <a:gd name="connsiteY19" fmla="*/ 1379430 h 2364737"/>
              <a:gd name="connsiteX20" fmla="*/ 0 w 8004093"/>
              <a:gd name="connsiteY20" fmla="*/ 394131 h 2364737"/>
              <a:gd name="connsiteX0" fmla="*/ 0 w 8004093"/>
              <a:gd name="connsiteY0" fmla="*/ 394131 h 2683764"/>
              <a:gd name="connsiteX1" fmla="*/ 394131 w 8004093"/>
              <a:gd name="connsiteY1" fmla="*/ 0 h 2683764"/>
              <a:gd name="connsiteX2" fmla="*/ 4669054 w 8004093"/>
              <a:gd name="connsiteY2" fmla="*/ 0 h 2683764"/>
              <a:gd name="connsiteX3" fmla="*/ 4669054 w 8004093"/>
              <a:gd name="connsiteY3" fmla="*/ 0 h 2683764"/>
              <a:gd name="connsiteX4" fmla="*/ 6670078 w 8004093"/>
              <a:gd name="connsiteY4" fmla="*/ 0 h 2683764"/>
              <a:gd name="connsiteX5" fmla="*/ 7609962 w 8004093"/>
              <a:gd name="connsiteY5" fmla="*/ 0 h 2683764"/>
              <a:gd name="connsiteX6" fmla="*/ 8004093 w 8004093"/>
              <a:gd name="connsiteY6" fmla="*/ 394131 h 2683764"/>
              <a:gd name="connsiteX7" fmla="*/ 8004093 w 8004093"/>
              <a:gd name="connsiteY7" fmla="*/ 1379430 h 2683764"/>
              <a:gd name="connsiteX8" fmla="*/ 8004093 w 8004093"/>
              <a:gd name="connsiteY8" fmla="*/ 1379430 h 2683764"/>
              <a:gd name="connsiteX9" fmla="*/ 8004093 w 8004093"/>
              <a:gd name="connsiteY9" fmla="*/ 1970614 h 2683764"/>
              <a:gd name="connsiteX10" fmla="*/ 8004093 w 8004093"/>
              <a:gd name="connsiteY10" fmla="*/ 1970606 h 2683764"/>
              <a:gd name="connsiteX11" fmla="*/ 7609962 w 8004093"/>
              <a:gd name="connsiteY11" fmla="*/ 2364737 h 2683764"/>
              <a:gd name="connsiteX12" fmla="*/ 6670078 w 8004093"/>
              <a:gd name="connsiteY12" fmla="*/ 2364737 h 2683764"/>
              <a:gd name="connsiteX13" fmla="*/ 6062460 w 8004093"/>
              <a:gd name="connsiteY13" fmla="*/ 2683764 h 2683764"/>
              <a:gd name="connsiteX14" fmla="*/ 6099270 w 8004093"/>
              <a:gd name="connsiteY14" fmla="*/ 2364737 h 2683764"/>
              <a:gd name="connsiteX15" fmla="*/ 394131 w 8004093"/>
              <a:gd name="connsiteY15" fmla="*/ 2364737 h 2683764"/>
              <a:gd name="connsiteX16" fmla="*/ 0 w 8004093"/>
              <a:gd name="connsiteY16" fmla="*/ 1970606 h 2683764"/>
              <a:gd name="connsiteX17" fmla="*/ 0 w 8004093"/>
              <a:gd name="connsiteY17" fmla="*/ 1970614 h 2683764"/>
              <a:gd name="connsiteX18" fmla="*/ 0 w 8004093"/>
              <a:gd name="connsiteY18" fmla="*/ 1379430 h 2683764"/>
              <a:gd name="connsiteX19" fmla="*/ 0 w 8004093"/>
              <a:gd name="connsiteY19" fmla="*/ 1379430 h 2683764"/>
              <a:gd name="connsiteX20" fmla="*/ 0 w 8004093"/>
              <a:gd name="connsiteY20" fmla="*/ 394131 h 2683764"/>
              <a:gd name="connsiteX0" fmla="*/ 0 w 8004093"/>
              <a:gd name="connsiteY0" fmla="*/ 394131 h 2789272"/>
              <a:gd name="connsiteX1" fmla="*/ 394131 w 8004093"/>
              <a:gd name="connsiteY1" fmla="*/ 0 h 2789272"/>
              <a:gd name="connsiteX2" fmla="*/ 4669054 w 8004093"/>
              <a:gd name="connsiteY2" fmla="*/ 0 h 2789272"/>
              <a:gd name="connsiteX3" fmla="*/ 4669054 w 8004093"/>
              <a:gd name="connsiteY3" fmla="*/ 0 h 2789272"/>
              <a:gd name="connsiteX4" fmla="*/ 6670078 w 8004093"/>
              <a:gd name="connsiteY4" fmla="*/ 0 h 2789272"/>
              <a:gd name="connsiteX5" fmla="*/ 7609962 w 8004093"/>
              <a:gd name="connsiteY5" fmla="*/ 0 h 2789272"/>
              <a:gd name="connsiteX6" fmla="*/ 8004093 w 8004093"/>
              <a:gd name="connsiteY6" fmla="*/ 394131 h 2789272"/>
              <a:gd name="connsiteX7" fmla="*/ 8004093 w 8004093"/>
              <a:gd name="connsiteY7" fmla="*/ 1379430 h 2789272"/>
              <a:gd name="connsiteX8" fmla="*/ 8004093 w 8004093"/>
              <a:gd name="connsiteY8" fmla="*/ 1379430 h 2789272"/>
              <a:gd name="connsiteX9" fmla="*/ 8004093 w 8004093"/>
              <a:gd name="connsiteY9" fmla="*/ 1970614 h 2789272"/>
              <a:gd name="connsiteX10" fmla="*/ 8004093 w 8004093"/>
              <a:gd name="connsiteY10" fmla="*/ 1970606 h 2789272"/>
              <a:gd name="connsiteX11" fmla="*/ 7609962 w 8004093"/>
              <a:gd name="connsiteY11" fmla="*/ 2364737 h 2789272"/>
              <a:gd name="connsiteX12" fmla="*/ 6670078 w 8004093"/>
              <a:gd name="connsiteY12" fmla="*/ 2364737 h 2789272"/>
              <a:gd name="connsiteX13" fmla="*/ 7269937 w 8004093"/>
              <a:gd name="connsiteY13" fmla="*/ 2789272 h 2789272"/>
              <a:gd name="connsiteX14" fmla="*/ 6099270 w 8004093"/>
              <a:gd name="connsiteY14" fmla="*/ 2364737 h 2789272"/>
              <a:gd name="connsiteX15" fmla="*/ 394131 w 8004093"/>
              <a:gd name="connsiteY15" fmla="*/ 2364737 h 2789272"/>
              <a:gd name="connsiteX16" fmla="*/ 0 w 8004093"/>
              <a:gd name="connsiteY16" fmla="*/ 1970606 h 2789272"/>
              <a:gd name="connsiteX17" fmla="*/ 0 w 8004093"/>
              <a:gd name="connsiteY17" fmla="*/ 1970614 h 2789272"/>
              <a:gd name="connsiteX18" fmla="*/ 0 w 8004093"/>
              <a:gd name="connsiteY18" fmla="*/ 1379430 h 2789272"/>
              <a:gd name="connsiteX19" fmla="*/ 0 w 8004093"/>
              <a:gd name="connsiteY19" fmla="*/ 1379430 h 2789272"/>
              <a:gd name="connsiteX20" fmla="*/ 0 w 8004093"/>
              <a:gd name="connsiteY20" fmla="*/ 394131 h 278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04093" h="2789272">
                <a:moveTo>
                  <a:pt x="0" y="394131"/>
                </a:moveTo>
                <a:cubicBezTo>
                  <a:pt x="0" y="176458"/>
                  <a:pt x="176458" y="0"/>
                  <a:pt x="394131" y="0"/>
                </a:cubicBezTo>
                <a:lnTo>
                  <a:pt x="4669054" y="0"/>
                </a:lnTo>
                <a:lnTo>
                  <a:pt x="4669054" y="0"/>
                </a:lnTo>
                <a:lnTo>
                  <a:pt x="6670078" y="0"/>
                </a:lnTo>
                <a:lnTo>
                  <a:pt x="7609962" y="0"/>
                </a:lnTo>
                <a:cubicBezTo>
                  <a:pt x="7827635" y="0"/>
                  <a:pt x="8004093" y="176458"/>
                  <a:pt x="8004093" y="394131"/>
                </a:cubicBezTo>
                <a:lnTo>
                  <a:pt x="8004093" y="1379430"/>
                </a:lnTo>
                <a:lnTo>
                  <a:pt x="8004093" y="1379430"/>
                </a:lnTo>
                <a:lnTo>
                  <a:pt x="8004093" y="1970614"/>
                </a:lnTo>
                <a:lnTo>
                  <a:pt x="8004093" y="1970606"/>
                </a:lnTo>
                <a:cubicBezTo>
                  <a:pt x="8004093" y="2188279"/>
                  <a:pt x="7827635" y="2364737"/>
                  <a:pt x="7609962" y="2364737"/>
                </a:cubicBezTo>
                <a:lnTo>
                  <a:pt x="6670078" y="2364737"/>
                </a:lnTo>
                <a:lnTo>
                  <a:pt x="7269937" y="2789272"/>
                </a:lnTo>
                <a:lnTo>
                  <a:pt x="6099270" y="2364737"/>
                </a:lnTo>
                <a:lnTo>
                  <a:pt x="394131" y="2364737"/>
                </a:lnTo>
                <a:cubicBezTo>
                  <a:pt x="176458" y="2364737"/>
                  <a:pt x="0" y="2188279"/>
                  <a:pt x="0" y="1970606"/>
                </a:cubicBezTo>
                <a:lnTo>
                  <a:pt x="0" y="1970614"/>
                </a:lnTo>
                <a:lnTo>
                  <a:pt x="0" y="1379430"/>
                </a:lnTo>
                <a:lnTo>
                  <a:pt x="0" y="1379430"/>
                </a:lnTo>
                <a:lnTo>
                  <a:pt x="0" y="39413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話し合ってみましょう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F6C0DDB-7482-93D0-68EF-C1E358463A96}"/>
              </a:ext>
            </a:extLst>
          </p:cNvPr>
          <p:cNvSpPr/>
          <p:nvPr/>
        </p:nvSpPr>
        <p:spPr>
          <a:xfrm>
            <a:off x="1259632" y="2094436"/>
            <a:ext cx="3852000" cy="72000"/>
          </a:xfrm>
          <a:prstGeom prst="roundRect">
            <a:avLst>
              <a:gd name="adj" fmla="val 50000"/>
            </a:avLst>
          </a:prstGeom>
          <a:solidFill>
            <a:srgbClr val="FF17D3">
              <a:alpha val="2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/>
              <a:ea typeface="UD デジタル 教科書体 NK-R"/>
              <a:cs typeface="+mn-cs"/>
              <a:sym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友人の「心の苦しさ」を知った後、</a:t>
            </a:r>
            <a:endParaRPr kumimoji="1" lang="en-US" altLang="ja-JP" sz="3600" dirty="0">
              <a:solidFill>
                <a:srgbClr val="00B05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0">
              <a:defRPr/>
            </a:pPr>
            <a:r>
              <a:rPr kumimoji="1" lang="ja-JP" altLang="en-US" sz="36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「誰にも言わないで」</a:t>
            </a: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と言われたら</a:t>
            </a:r>
            <a:r>
              <a:rPr kumimoji="1" lang="en-US" altLang="ja-JP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ja-JP" altLang="en-US" sz="3600" dirty="0">
              <a:solidFill>
                <a:srgbClr val="00B05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04665D0-5CF8-B7E1-C157-7C64E04D308D}"/>
              </a:ext>
            </a:extLst>
          </p:cNvPr>
          <p:cNvGrpSpPr/>
          <p:nvPr/>
        </p:nvGrpSpPr>
        <p:grpSpPr>
          <a:xfrm>
            <a:off x="4576033" y="3828885"/>
            <a:ext cx="2410006" cy="1099247"/>
            <a:chOff x="4576033" y="3828885"/>
            <a:chExt cx="2410006" cy="1099247"/>
          </a:xfrm>
        </p:grpSpPr>
        <p:sp>
          <p:nvSpPr>
            <p:cNvPr id="22" name="角丸四角形 21"/>
            <p:cNvSpPr/>
            <p:nvPr/>
          </p:nvSpPr>
          <p:spPr>
            <a:xfrm>
              <a:off x="4576033" y="3828885"/>
              <a:ext cx="1800000" cy="468000"/>
            </a:xfrm>
            <a:prstGeom prst="roundRect">
              <a:avLst/>
            </a:prstGeom>
            <a:solidFill>
              <a:srgbClr val="DEF3F7"/>
            </a:solidFill>
            <a:ln w="38100">
              <a:solidFill>
                <a:srgbClr val="5CC2D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  <a:sym typeface="Arial"/>
                </a:rPr>
                <a:t>デメリット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64FAC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938" y="4008479"/>
              <a:ext cx="963101" cy="919653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55CD4AF-5CA4-99C3-4488-BDFA5DBF922E}"/>
              </a:ext>
            </a:extLst>
          </p:cNvPr>
          <p:cNvGrpSpPr/>
          <p:nvPr/>
        </p:nvGrpSpPr>
        <p:grpSpPr>
          <a:xfrm>
            <a:off x="1795250" y="3823081"/>
            <a:ext cx="2448522" cy="1105051"/>
            <a:chOff x="1795250" y="3823081"/>
            <a:chExt cx="2448522" cy="1105051"/>
          </a:xfrm>
        </p:grpSpPr>
        <p:sp>
          <p:nvSpPr>
            <p:cNvPr id="21" name="角丸四角形 20"/>
            <p:cNvSpPr/>
            <p:nvPr/>
          </p:nvSpPr>
          <p:spPr>
            <a:xfrm>
              <a:off x="1795250" y="3823081"/>
              <a:ext cx="1800000" cy="468000"/>
            </a:xfrm>
            <a:prstGeom prst="roundRect">
              <a:avLst/>
            </a:prstGeom>
            <a:solidFill>
              <a:srgbClr val="DEF3F7"/>
            </a:solidFill>
            <a:ln w="38100">
              <a:solidFill>
                <a:srgbClr val="5CC2D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  <a:sym typeface="Arial"/>
                </a:rPr>
                <a:t>メリット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64FAC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223" y="3963221"/>
              <a:ext cx="1006549" cy="964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65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友人の「心の危機」に気づいたら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「誰にも言わないで」と言われても</a:t>
            </a: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514548" y="2060848"/>
            <a:ext cx="85090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●誰もいない廊下でこけてしまった話</a:t>
            </a:r>
            <a:endParaRPr lang="en-US" altLang="ja-JP" sz="3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　</a:t>
            </a:r>
            <a:r>
              <a:rPr lang="ja-JP" altLang="en-US" sz="32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秘密を守れるのはかっこいい！</a:t>
            </a:r>
            <a:endParaRPr lang="en-US" altLang="ja-JP" sz="3200" dirty="0">
              <a:solidFill>
                <a:srgbClr val="3333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ja-JP" sz="28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514548" y="4118248"/>
            <a:ext cx="80152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●いのちのＳＯＳ？</a:t>
            </a:r>
            <a:endParaRPr lang="en-US" altLang="ja-JP" sz="3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lang="ja-JP" altLang="en-US" sz="18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32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自分で解決できないかも</a:t>
            </a:r>
            <a:r>
              <a:rPr lang="en-US" altLang="ja-JP" sz="32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 </a:t>
            </a:r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気づいて、寄り添い、大人につなげよう</a:t>
            </a:r>
            <a:endParaRPr lang="en-US" altLang="ja-JP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円/楕円 3"/>
          <p:cNvSpPr/>
          <p:nvPr/>
        </p:nvSpPr>
        <p:spPr>
          <a:xfrm>
            <a:off x="3405386" y="3181623"/>
            <a:ext cx="1854200" cy="804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でも</a:t>
            </a:r>
            <a:r>
              <a:rPr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C0CF613-3E83-5D48-5663-047F678E5980}"/>
              </a:ext>
            </a:extLst>
          </p:cNvPr>
          <p:cNvGrpSpPr/>
          <p:nvPr/>
        </p:nvGrpSpPr>
        <p:grpSpPr>
          <a:xfrm>
            <a:off x="3106936" y="2651398"/>
            <a:ext cx="2498725" cy="1865312"/>
            <a:chOff x="3106936" y="2651398"/>
            <a:chExt cx="2498725" cy="1865312"/>
          </a:xfrm>
        </p:grpSpPr>
        <p:sp>
          <p:nvSpPr>
            <p:cNvPr id="19" name="左右矢印吹き出し 18"/>
            <p:cNvSpPr/>
            <p:nvPr/>
          </p:nvSpPr>
          <p:spPr>
            <a:xfrm rot="5400000">
              <a:off x="3399830" y="2358504"/>
              <a:ext cx="1865312" cy="2451100"/>
            </a:xfrm>
            <a:prstGeom prst="leftRightArrowCallout">
              <a:avLst>
                <a:gd name="adj1" fmla="val 12522"/>
                <a:gd name="adj2" fmla="val 15295"/>
                <a:gd name="adj3" fmla="val 13216"/>
                <a:gd name="adj4" fmla="val 48123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3" name="テキスト ボックス 22"/>
            <p:cNvSpPr txBox="1">
              <a:spLocks noChangeArrowheads="1"/>
            </p:cNvSpPr>
            <p:nvPr/>
          </p:nvSpPr>
          <p:spPr bwMode="auto">
            <a:xfrm>
              <a:off x="3106936" y="3302273"/>
              <a:ext cx="24987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165" tIns="40083" rIns="80165" bIns="40083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rgbClr val="7F7F7F"/>
                  </a:solidFill>
                  <a:latin typeface="Century Gothic" panose="020B0502020202020204" pitchFamily="34" charset="0"/>
                  <a:ea typeface="HGS明朝E" panose="02020900000000000000" pitchFamily="18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kumimoji="1" sz="1600">
                  <a:solidFill>
                    <a:srgbClr val="7F7F7F"/>
                  </a:solidFill>
                  <a:latin typeface="Century Gothic" panose="020B0502020202020204" pitchFamily="34" charset="0"/>
                  <a:ea typeface="HGS明朝E" panose="02020900000000000000" pitchFamily="18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1600">
                  <a:solidFill>
                    <a:srgbClr val="7F7F7F"/>
                  </a:solidFill>
                  <a:latin typeface="Century Gothic" panose="020B0502020202020204" pitchFamily="34" charset="0"/>
                  <a:ea typeface="HGS明朝E" panose="02020900000000000000" pitchFamily="18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kumimoji="1" sz="1600">
                  <a:solidFill>
                    <a:srgbClr val="7F7F7F"/>
                  </a:solidFill>
                  <a:latin typeface="Century Gothic" panose="020B0502020202020204" pitchFamily="34" charset="0"/>
                  <a:ea typeface="HGS明朝E" panose="02020900000000000000" pitchFamily="18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1600">
                  <a:solidFill>
                    <a:srgbClr val="7F7F7F"/>
                  </a:solidFill>
                  <a:latin typeface="Century Gothic" panose="020B0502020202020204" pitchFamily="34" charset="0"/>
                  <a:ea typeface="HGS明朝E" panose="02020900000000000000" pitchFamily="18" charset="-128"/>
                </a:defRPr>
              </a:lvl5pPr>
              <a:lvl6pPr marL="2514600" indent="-228600" defTabSz="800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1600">
                  <a:solidFill>
                    <a:srgbClr val="7F7F7F"/>
                  </a:solidFill>
                  <a:latin typeface="Century Gothic" panose="020B0502020202020204" pitchFamily="34" charset="0"/>
                  <a:ea typeface="HGS明朝E" panose="02020900000000000000" pitchFamily="18" charset="-128"/>
                </a:defRPr>
              </a:lvl6pPr>
              <a:lvl7pPr marL="2971800" indent="-228600" defTabSz="800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1600">
                  <a:solidFill>
                    <a:srgbClr val="7F7F7F"/>
                  </a:solidFill>
                  <a:latin typeface="Century Gothic" panose="020B0502020202020204" pitchFamily="34" charset="0"/>
                  <a:ea typeface="HGS明朝E" panose="02020900000000000000" pitchFamily="18" charset="-128"/>
                </a:defRPr>
              </a:lvl7pPr>
              <a:lvl8pPr marL="3429000" indent="-228600" defTabSz="800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1600">
                  <a:solidFill>
                    <a:srgbClr val="7F7F7F"/>
                  </a:solidFill>
                  <a:latin typeface="Century Gothic" panose="020B0502020202020204" pitchFamily="34" charset="0"/>
                  <a:ea typeface="HGS明朝E" panose="02020900000000000000" pitchFamily="18" charset="-128"/>
                </a:defRPr>
              </a:lvl8pPr>
              <a:lvl9pPr marL="3886200" indent="-228600" defTabSz="800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1600">
                  <a:solidFill>
                    <a:srgbClr val="7F7F7F"/>
                  </a:solidFill>
                  <a:latin typeface="Century Gothic" panose="020B0502020202020204" pitchFamily="34" charset="0"/>
                  <a:ea typeface="HGS明朝E" panose="02020900000000000000" pitchFamily="18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350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判断する力</a:t>
              </a: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27" y="5437612"/>
            <a:ext cx="1751265" cy="13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友人の「心の危機」に気づいたら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相談できる大人に「つなげる」こと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822960" y="2348880"/>
            <a:ext cx="7543800" cy="352021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ja-JP" altLang="en-US" sz="3600" dirty="0"/>
              <a:t>命にもかかわることだから、</a:t>
            </a:r>
          </a:p>
          <a:p>
            <a:r>
              <a:rPr kumimoji="1" lang="ja-JP" altLang="en-US" sz="3600" dirty="0"/>
              <a:t>一人で抱えられないよ。</a:t>
            </a:r>
          </a:p>
          <a:p>
            <a:r>
              <a:rPr kumimoji="1" lang="ja-JP" altLang="en-US" sz="3600" dirty="0"/>
              <a:t>もちろん私にも。</a:t>
            </a:r>
          </a:p>
          <a:p>
            <a:endParaRPr kumimoji="1" lang="ja-JP" altLang="en-US" sz="3600" dirty="0"/>
          </a:p>
          <a:p>
            <a:r>
              <a:rPr kumimoji="1" lang="ja-JP" altLang="en-US" sz="3600" dirty="0"/>
              <a:t>あなたを大切に思うから、</a:t>
            </a:r>
            <a:endParaRPr kumimoji="1" lang="en-US" altLang="ja-JP" sz="3600" dirty="0"/>
          </a:p>
          <a:p>
            <a:r>
              <a:rPr kumimoji="1" lang="ja-JP" altLang="en-US" sz="3600" dirty="0"/>
              <a:t>一緒に大人に相談しよう。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06FF118-B80F-ED18-4B61-7DA3653A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051"/>
          <a:stretch/>
        </p:blipFill>
        <p:spPr>
          <a:xfrm>
            <a:off x="6732240" y="5099427"/>
            <a:ext cx="2046733" cy="153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9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「心が苦しいとき」は誰でもあること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980728"/>
            <a:ext cx="7927668" cy="8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この歌を知っていますか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555881" y="2780928"/>
            <a:ext cx="7948612" cy="2296940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※</a:t>
            </a:r>
            <a:r>
              <a:rPr lang="ja-JP" altLang="en-US" sz="3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思春期の悩みを歌った歌詞を載せる</a:t>
            </a:r>
            <a:endParaRPr lang="en-US" altLang="ja-JP" sz="3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 　「心理的視野狭窄」につながるような</a:t>
            </a:r>
            <a:endParaRPr lang="en-US" altLang="ja-JP" sz="3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　　歌詞を選択する</a:t>
            </a:r>
            <a:endParaRPr lang="en-US" altLang="ja-JP" sz="3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※</a:t>
            </a:r>
            <a:r>
              <a:rPr lang="ja-JP" altLang="en-US" sz="3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他にも詩、アンケート等が考えられる</a:t>
            </a:r>
          </a:p>
        </p:txBody>
      </p:sp>
    </p:spTree>
    <p:extLst>
      <p:ext uri="{BB962C8B-B14F-4D97-AF65-F5344CB8AC3E}">
        <p14:creationId xmlns:p14="http://schemas.microsoft.com/office/powerpoint/2010/main" val="3763249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私の「相談リスト」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5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6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095880" y="1111059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相談できる大人に「つなげる」こと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06FF118-B80F-ED18-4B61-7DA3653A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051"/>
          <a:stretch/>
        </p:blipFill>
        <p:spPr>
          <a:xfrm>
            <a:off x="6732240" y="5099427"/>
            <a:ext cx="2046733" cy="1539334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ja-JP" altLang="en-US" sz="3600" dirty="0"/>
              <a:t>家族</a:t>
            </a:r>
            <a:endParaRPr kumimoji="1" lang="en-US" altLang="ja-JP" sz="3600" dirty="0"/>
          </a:p>
          <a:p>
            <a:r>
              <a:rPr kumimoji="1" lang="ja-JP" altLang="en-US" sz="3600" dirty="0"/>
              <a:t>学校</a:t>
            </a:r>
            <a:endParaRPr kumimoji="1" lang="en-US" altLang="ja-JP" sz="3600" dirty="0"/>
          </a:p>
          <a:p>
            <a:r>
              <a:rPr kumimoji="1" lang="ja-JP" altLang="en-US" sz="3600" dirty="0"/>
              <a:t>カウンセラー</a:t>
            </a:r>
            <a:endParaRPr kumimoji="1" lang="en-US" altLang="ja-JP" sz="3600" dirty="0"/>
          </a:p>
          <a:p>
            <a:r>
              <a:rPr lang="ja-JP" altLang="en-US" sz="3600" dirty="0"/>
              <a:t>保健所</a:t>
            </a:r>
            <a:endParaRPr lang="en-US" altLang="ja-JP" sz="3600" dirty="0"/>
          </a:p>
          <a:p>
            <a:r>
              <a:rPr lang="ja-JP" altLang="en-US" sz="3600" dirty="0"/>
              <a:t>精神保健センター</a:t>
            </a:r>
            <a:endParaRPr lang="en-US" altLang="ja-JP" sz="3600" dirty="0"/>
          </a:p>
          <a:p>
            <a:r>
              <a:rPr kumimoji="1" lang="ja-JP" altLang="en-US" sz="3600" dirty="0"/>
              <a:t>ひょうごっ子悩み相談</a:t>
            </a:r>
            <a:endParaRPr kumimoji="1" lang="en-US" altLang="ja-JP" sz="3600" dirty="0"/>
          </a:p>
          <a:p>
            <a:endParaRPr kumimoji="1" lang="en-US" altLang="ja-JP" sz="2000" dirty="0"/>
          </a:p>
          <a:p>
            <a:r>
              <a:rPr kumimoji="1" lang="en-US" altLang="ja-JP" sz="3600" dirty="0">
                <a:solidFill>
                  <a:schemeClr val="bg1">
                    <a:lumMod val="50000"/>
                  </a:schemeClr>
                </a:solidFill>
              </a:rPr>
              <a:t>※</a:t>
            </a:r>
            <a:r>
              <a:rPr kumimoji="1" lang="ja-JP" altLang="en-US" sz="3600" dirty="0">
                <a:solidFill>
                  <a:schemeClr val="bg1">
                    <a:lumMod val="50000"/>
                  </a:schemeClr>
                </a:solidFill>
              </a:rPr>
              <a:t>必要な相談機関を</a:t>
            </a:r>
            <a:endParaRPr kumimoji="1" lang="en-US" altLang="ja-JP" sz="3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sz="3600" dirty="0">
                <a:solidFill>
                  <a:schemeClr val="bg1">
                    <a:lumMod val="50000"/>
                  </a:schemeClr>
                </a:solidFill>
              </a:rPr>
              <a:t>　　適宜追加してくだい</a:t>
            </a:r>
          </a:p>
        </p:txBody>
      </p:sp>
    </p:spTree>
    <p:extLst>
      <p:ext uri="{BB962C8B-B14F-4D97-AF65-F5344CB8AC3E}">
        <p14:creationId xmlns:p14="http://schemas.microsoft.com/office/powerpoint/2010/main" val="65692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「自分にできること」を考えよう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2307"/>
          <a:stretch/>
        </p:blipFill>
        <p:spPr>
          <a:xfrm>
            <a:off x="4294482" y="2996952"/>
            <a:ext cx="1452814" cy="151216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56" y="3284984"/>
            <a:ext cx="1125417" cy="122919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8" y="1346804"/>
            <a:ext cx="2169160" cy="159688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97152"/>
            <a:ext cx="2160729" cy="16616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96" y="1317630"/>
            <a:ext cx="1067618" cy="167932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45072"/>
            <a:ext cx="1954950" cy="147982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01" y="4637606"/>
            <a:ext cx="2141202" cy="155571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7" y="3179942"/>
            <a:ext cx="1299969" cy="1434722"/>
          </a:xfrm>
          <a:prstGeom prst="rect">
            <a:avLst/>
          </a:prstGeom>
        </p:spPr>
      </p:pic>
      <p:sp>
        <p:nvSpPr>
          <p:cNvPr id="18" name="ドーナツ 17"/>
          <p:cNvSpPr/>
          <p:nvPr/>
        </p:nvSpPr>
        <p:spPr>
          <a:xfrm>
            <a:off x="-2038092" y="-3015043"/>
            <a:ext cx="12978884" cy="13342110"/>
          </a:xfrm>
          <a:custGeom>
            <a:avLst/>
            <a:gdLst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5232178 w 12978884"/>
              <a:gd name="connsiteY5" fmla="*/ 6671055 h 13342110"/>
              <a:gd name="connsiteX6" fmla="*/ 6489442 w 12978884"/>
              <a:gd name="connsiteY6" fmla="*/ 8109932 h 13342110"/>
              <a:gd name="connsiteX7" fmla="*/ 7746706 w 12978884"/>
              <a:gd name="connsiteY7" fmla="*/ 6671055 h 13342110"/>
              <a:gd name="connsiteX8" fmla="*/ 6489442 w 12978884"/>
              <a:gd name="connsiteY8" fmla="*/ 5232178 h 13342110"/>
              <a:gd name="connsiteX9" fmla="*/ 5232178 w 12978884"/>
              <a:gd name="connsiteY9" fmla="*/ 667105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5232178 w 12978884"/>
              <a:gd name="connsiteY5" fmla="*/ 6671055 h 13342110"/>
              <a:gd name="connsiteX6" fmla="*/ 6413242 w 12978884"/>
              <a:gd name="connsiteY6" fmla="*/ 7633682 h 13342110"/>
              <a:gd name="connsiteX7" fmla="*/ 7746706 w 12978884"/>
              <a:gd name="connsiteY7" fmla="*/ 6671055 h 13342110"/>
              <a:gd name="connsiteX8" fmla="*/ 6489442 w 12978884"/>
              <a:gd name="connsiteY8" fmla="*/ 5232178 h 13342110"/>
              <a:gd name="connsiteX9" fmla="*/ 5232178 w 12978884"/>
              <a:gd name="connsiteY9" fmla="*/ 667105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5232178 w 12978884"/>
              <a:gd name="connsiteY5" fmla="*/ 6671055 h 13342110"/>
              <a:gd name="connsiteX6" fmla="*/ 6413242 w 12978884"/>
              <a:gd name="connsiteY6" fmla="*/ 7633682 h 13342110"/>
              <a:gd name="connsiteX7" fmla="*/ 7746706 w 12978884"/>
              <a:gd name="connsiteY7" fmla="*/ 6671055 h 13342110"/>
              <a:gd name="connsiteX8" fmla="*/ 6432292 w 12978884"/>
              <a:gd name="connsiteY8" fmla="*/ 6051328 h 13342110"/>
              <a:gd name="connsiteX9" fmla="*/ 5232178 w 12978884"/>
              <a:gd name="connsiteY9" fmla="*/ 667105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165628 w 12978884"/>
              <a:gd name="connsiteY5" fmla="*/ 6842505 h 13342110"/>
              <a:gd name="connsiteX6" fmla="*/ 6413242 w 12978884"/>
              <a:gd name="connsiteY6" fmla="*/ 7633682 h 13342110"/>
              <a:gd name="connsiteX7" fmla="*/ 7746706 w 12978884"/>
              <a:gd name="connsiteY7" fmla="*/ 6671055 h 13342110"/>
              <a:gd name="connsiteX8" fmla="*/ 6432292 w 12978884"/>
              <a:gd name="connsiteY8" fmla="*/ 6051328 h 13342110"/>
              <a:gd name="connsiteX9" fmla="*/ 616562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165628 w 12978884"/>
              <a:gd name="connsiteY5" fmla="*/ 6842505 h 13342110"/>
              <a:gd name="connsiteX6" fmla="*/ 6413242 w 12978884"/>
              <a:gd name="connsiteY6" fmla="*/ 7633682 h 13342110"/>
              <a:gd name="connsiteX7" fmla="*/ 7422856 w 12978884"/>
              <a:gd name="connsiteY7" fmla="*/ 6899655 h 13342110"/>
              <a:gd name="connsiteX8" fmla="*/ 6432292 w 12978884"/>
              <a:gd name="connsiteY8" fmla="*/ 6051328 h 13342110"/>
              <a:gd name="connsiteX9" fmla="*/ 616562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413242 w 12978884"/>
              <a:gd name="connsiteY6" fmla="*/ 7633682 h 13342110"/>
              <a:gd name="connsiteX7" fmla="*/ 7422856 w 12978884"/>
              <a:gd name="connsiteY7" fmla="*/ 6899655 h 13342110"/>
              <a:gd name="connsiteX8" fmla="*/ 6432292 w 12978884"/>
              <a:gd name="connsiteY8" fmla="*/ 605132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413242 w 12978884"/>
              <a:gd name="connsiteY6" fmla="*/ 763368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775192 w 12978884"/>
              <a:gd name="connsiteY6" fmla="*/ 774798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698992 w 12978884"/>
              <a:gd name="connsiteY6" fmla="*/ 765273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698992 w 12978884"/>
              <a:gd name="connsiteY6" fmla="*/ 765273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78884" h="13342110">
                <a:moveTo>
                  <a:pt x="0" y="6671055"/>
                </a:moveTo>
                <a:cubicBezTo>
                  <a:pt x="0" y="2986733"/>
                  <a:pt x="2905422" y="0"/>
                  <a:pt x="6489442" y="0"/>
                </a:cubicBezTo>
                <a:cubicBezTo>
                  <a:pt x="10073462" y="0"/>
                  <a:pt x="12978884" y="2986733"/>
                  <a:pt x="12978884" y="6671055"/>
                </a:cubicBezTo>
                <a:cubicBezTo>
                  <a:pt x="12978884" y="10355377"/>
                  <a:pt x="10073462" y="13342110"/>
                  <a:pt x="6489442" y="13342110"/>
                </a:cubicBezTo>
                <a:cubicBezTo>
                  <a:pt x="2905422" y="13342110"/>
                  <a:pt x="0" y="10355377"/>
                  <a:pt x="0" y="6671055"/>
                </a:cubicBezTo>
                <a:close/>
                <a:moveTo>
                  <a:pt x="6298978" y="6842505"/>
                </a:moveTo>
                <a:cubicBezTo>
                  <a:pt x="6292628" y="7087181"/>
                  <a:pt x="6321179" y="7681307"/>
                  <a:pt x="6698992" y="7652732"/>
                </a:cubicBezTo>
                <a:cubicBezTo>
                  <a:pt x="7076805" y="7624157"/>
                  <a:pt x="7422856" y="7694325"/>
                  <a:pt x="7422856" y="6899655"/>
                </a:cubicBezTo>
                <a:cubicBezTo>
                  <a:pt x="7422856" y="6104985"/>
                  <a:pt x="6924405" y="6194203"/>
                  <a:pt x="6737092" y="6184678"/>
                </a:cubicBezTo>
                <a:cubicBezTo>
                  <a:pt x="6549779" y="6175153"/>
                  <a:pt x="6305328" y="6597829"/>
                  <a:pt x="6298978" y="6842505"/>
                </a:cubicBezTo>
                <a:close/>
              </a:path>
            </a:pathLst>
          </a:cu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「自分にできること」を考えよう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2307"/>
          <a:stretch/>
        </p:blipFill>
        <p:spPr>
          <a:xfrm>
            <a:off x="4294482" y="2996952"/>
            <a:ext cx="1452814" cy="151216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56" y="3284984"/>
            <a:ext cx="1125417" cy="122919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8" y="1346804"/>
            <a:ext cx="2169160" cy="159688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97152"/>
            <a:ext cx="2160729" cy="16616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96" y="1317630"/>
            <a:ext cx="1067618" cy="167932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45072"/>
            <a:ext cx="1954950" cy="147982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01" y="4637606"/>
            <a:ext cx="2141202" cy="155571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7" y="3179942"/>
            <a:ext cx="1299969" cy="1434722"/>
          </a:xfrm>
          <a:prstGeom prst="rect">
            <a:avLst/>
          </a:prstGeom>
        </p:spPr>
      </p:pic>
      <p:sp>
        <p:nvSpPr>
          <p:cNvPr id="17" name="ドーナツ 17"/>
          <p:cNvSpPr/>
          <p:nvPr/>
        </p:nvSpPr>
        <p:spPr bwMode="hidden">
          <a:xfrm>
            <a:off x="-2038092" y="-3015043"/>
            <a:ext cx="12978884" cy="13342110"/>
          </a:xfrm>
          <a:custGeom>
            <a:avLst/>
            <a:gdLst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5232178 w 12978884"/>
              <a:gd name="connsiteY5" fmla="*/ 6671055 h 13342110"/>
              <a:gd name="connsiteX6" fmla="*/ 6489442 w 12978884"/>
              <a:gd name="connsiteY6" fmla="*/ 8109932 h 13342110"/>
              <a:gd name="connsiteX7" fmla="*/ 7746706 w 12978884"/>
              <a:gd name="connsiteY7" fmla="*/ 6671055 h 13342110"/>
              <a:gd name="connsiteX8" fmla="*/ 6489442 w 12978884"/>
              <a:gd name="connsiteY8" fmla="*/ 5232178 h 13342110"/>
              <a:gd name="connsiteX9" fmla="*/ 5232178 w 12978884"/>
              <a:gd name="connsiteY9" fmla="*/ 667105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5232178 w 12978884"/>
              <a:gd name="connsiteY5" fmla="*/ 6671055 h 13342110"/>
              <a:gd name="connsiteX6" fmla="*/ 6413242 w 12978884"/>
              <a:gd name="connsiteY6" fmla="*/ 7633682 h 13342110"/>
              <a:gd name="connsiteX7" fmla="*/ 7746706 w 12978884"/>
              <a:gd name="connsiteY7" fmla="*/ 6671055 h 13342110"/>
              <a:gd name="connsiteX8" fmla="*/ 6489442 w 12978884"/>
              <a:gd name="connsiteY8" fmla="*/ 5232178 h 13342110"/>
              <a:gd name="connsiteX9" fmla="*/ 5232178 w 12978884"/>
              <a:gd name="connsiteY9" fmla="*/ 667105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5232178 w 12978884"/>
              <a:gd name="connsiteY5" fmla="*/ 6671055 h 13342110"/>
              <a:gd name="connsiteX6" fmla="*/ 6413242 w 12978884"/>
              <a:gd name="connsiteY6" fmla="*/ 7633682 h 13342110"/>
              <a:gd name="connsiteX7" fmla="*/ 7746706 w 12978884"/>
              <a:gd name="connsiteY7" fmla="*/ 6671055 h 13342110"/>
              <a:gd name="connsiteX8" fmla="*/ 6432292 w 12978884"/>
              <a:gd name="connsiteY8" fmla="*/ 6051328 h 13342110"/>
              <a:gd name="connsiteX9" fmla="*/ 5232178 w 12978884"/>
              <a:gd name="connsiteY9" fmla="*/ 667105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165628 w 12978884"/>
              <a:gd name="connsiteY5" fmla="*/ 6842505 h 13342110"/>
              <a:gd name="connsiteX6" fmla="*/ 6413242 w 12978884"/>
              <a:gd name="connsiteY6" fmla="*/ 7633682 h 13342110"/>
              <a:gd name="connsiteX7" fmla="*/ 7746706 w 12978884"/>
              <a:gd name="connsiteY7" fmla="*/ 6671055 h 13342110"/>
              <a:gd name="connsiteX8" fmla="*/ 6432292 w 12978884"/>
              <a:gd name="connsiteY8" fmla="*/ 6051328 h 13342110"/>
              <a:gd name="connsiteX9" fmla="*/ 616562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165628 w 12978884"/>
              <a:gd name="connsiteY5" fmla="*/ 6842505 h 13342110"/>
              <a:gd name="connsiteX6" fmla="*/ 6413242 w 12978884"/>
              <a:gd name="connsiteY6" fmla="*/ 7633682 h 13342110"/>
              <a:gd name="connsiteX7" fmla="*/ 7422856 w 12978884"/>
              <a:gd name="connsiteY7" fmla="*/ 6899655 h 13342110"/>
              <a:gd name="connsiteX8" fmla="*/ 6432292 w 12978884"/>
              <a:gd name="connsiteY8" fmla="*/ 6051328 h 13342110"/>
              <a:gd name="connsiteX9" fmla="*/ 616562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413242 w 12978884"/>
              <a:gd name="connsiteY6" fmla="*/ 7633682 h 13342110"/>
              <a:gd name="connsiteX7" fmla="*/ 7422856 w 12978884"/>
              <a:gd name="connsiteY7" fmla="*/ 6899655 h 13342110"/>
              <a:gd name="connsiteX8" fmla="*/ 6432292 w 12978884"/>
              <a:gd name="connsiteY8" fmla="*/ 605132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413242 w 12978884"/>
              <a:gd name="connsiteY6" fmla="*/ 763368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775192 w 12978884"/>
              <a:gd name="connsiteY6" fmla="*/ 774798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698992 w 12978884"/>
              <a:gd name="connsiteY6" fmla="*/ 765273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  <a:gd name="connsiteX0" fmla="*/ 0 w 12978884"/>
              <a:gd name="connsiteY0" fmla="*/ 6671055 h 13342110"/>
              <a:gd name="connsiteX1" fmla="*/ 6489442 w 12978884"/>
              <a:gd name="connsiteY1" fmla="*/ 0 h 13342110"/>
              <a:gd name="connsiteX2" fmla="*/ 12978884 w 12978884"/>
              <a:gd name="connsiteY2" fmla="*/ 6671055 h 13342110"/>
              <a:gd name="connsiteX3" fmla="*/ 6489442 w 12978884"/>
              <a:gd name="connsiteY3" fmla="*/ 13342110 h 13342110"/>
              <a:gd name="connsiteX4" fmla="*/ 0 w 12978884"/>
              <a:gd name="connsiteY4" fmla="*/ 6671055 h 13342110"/>
              <a:gd name="connsiteX5" fmla="*/ 6298978 w 12978884"/>
              <a:gd name="connsiteY5" fmla="*/ 6842505 h 13342110"/>
              <a:gd name="connsiteX6" fmla="*/ 6698992 w 12978884"/>
              <a:gd name="connsiteY6" fmla="*/ 7652732 h 13342110"/>
              <a:gd name="connsiteX7" fmla="*/ 7422856 w 12978884"/>
              <a:gd name="connsiteY7" fmla="*/ 6899655 h 13342110"/>
              <a:gd name="connsiteX8" fmla="*/ 6737092 w 12978884"/>
              <a:gd name="connsiteY8" fmla="*/ 6184678 h 13342110"/>
              <a:gd name="connsiteX9" fmla="*/ 6298978 w 12978884"/>
              <a:gd name="connsiteY9" fmla="*/ 6842505 h 1334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78884" h="13342110">
                <a:moveTo>
                  <a:pt x="0" y="6671055"/>
                </a:moveTo>
                <a:cubicBezTo>
                  <a:pt x="0" y="2986733"/>
                  <a:pt x="2905422" y="0"/>
                  <a:pt x="6489442" y="0"/>
                </a:cubicBezTo>
                <a:cubicBezTo>
                  <a:pt x="10073462" y="0"/>
                  <a:pt x="12978884" y="2986733"/>
                  <a:pt x="12978884" y="6671055"/>
                </a:cubicBezTo>
                <a:cubicBezTo>
                  <a:pt x="12978884" y="10355377"/>
                  <a:pt x="10073462" y="13342110"/>
                  <a:pt x="6489442" y="13342110"/>
                </a:cubicBezTo>
                <a:cubicBezTo>
                  <a:pt x="2905422" y="13342110"/>
                  <a:pt x="0" y="10355377"/>
                  <a:pt x="0" y="6671055"/>
                </a:cubicBezTo>
                <a:close/>
                <a:moveTo>
                  <a:pt x="6298978" y="6842505"/>
                </a:moveTo>
                <a:cubicBezTo>
                  <a:pt x="6292628" y="7087181"/>
                  <a:pt x="6321179" y="7681307"/>
                  <a:pt x="6698992" y="7652732"/>
                </a:cubicBezTo>
                <a:cubicBezTo>
                  <a:pt x="7076805" y="7624157"/>
                  <a:pt x="7422856" y="7694325"/>
                  <a:pt x="7422856" y="6899655"/>
                </a:cubicBezTo>
                <a:cubicBezTo>
                  <a:pt x="7422856" y="6104985"/>
                  <a:pt x="6924405" y="6194203"/>
                  <a:pt x="6737092" y="6184678"/>
                </a:cubicBezTo>
                <a:cubicBezTo>
                  <a:pt x="6549779" y="6175153"/>
                  <a:pt x="6305328" y="6597829"/>
                  <a:pt x="6298978" y="6842505"/>
                </a:cubicBezTo>
                <a:close/>
              </a:path>
            </a:pathLst>
          </a:cu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9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275010" y="2852936"/>
            <a:ext cx="8863260" cy="1546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ja-JP" altLang="en-US" sz="5000" dirty="0">
                <a:solidFill>
                  <a:schemeClr val="tx1"/>
                </a:solidFill>
              </a:rPr>
              <a:t>こころの苦しさを理解しよう</a:t>
            </a:r>
            <a:endParaRPr kumimoji="1" lang="ja-JP" alt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DE57E012-CB3E-F1D5-6391-B47E366EC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>
            <a:extLst>
              <a:ext uri="{FF2B5EF4-FFF2-40B4-BE49-F238E27FC236}">
                <a16:creationId xmlns:a16="http://schemas.microsoft.com/office/drawing/2014/main" id="{2199BF19-7208-B8E2-1D8C-91C8B5E106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心も病気になる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DF64CE3-AD75-AD29-D785-9CFC0D1743AD}"/>
              </a:ext>
            </a:extLst>
          </p:cNvPr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うつ病の症状　　</a:t>
            </a:r>
            <a:r>
              <a:rPr kumimoji="1" lang="ja-JP" altLang="en-US" sz="3600" b="0" i="0" u="sng" strike="noStrike" kern="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①抑うつ気分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0D21385-8C12-85A9-AA1A-73D7885C0CF1}"/>
              </a:ext>
            </a:extLst>
          </p:cNvPr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>
              <a:extLst>
                <a:ext uri="{FF2B5EF4-FFF2-40B4-BE49-F238E27FC236}">
                  <a16:creationId xmlns:a16="http://schemas.microsoft.com/office/drawing/2014/main" id="{E7F9A257-86D7-0FDB-CDF8-5910A7BE9512}"/>
                </a:ext>
              </a:extLst>
            </p:cNvPr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>
              <a:extLst>
                <a:ext uri="{FF2B5EF4-FFF2-40B4-BE49-F238E27FC236}">
                  <a16:creationId xmlns:a16="http://schemas.microsoft.com/office/drawing/2014/main" id="{4C2E5F0B-605B-7F59-6F23-3C3071732FC0}"/>
                </a:ext>
              </a:extLst>
            </p:cNvPr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49E33F82-E80E-ABD7-30A7-35883063C1F4}"/>
              </a:ext>
            </a:extLst>
          </p:cNvPr>
          <p:cNvSpPr txBox="1">
            <a:spLocks/>
          </p:cNvSpPr>
          <p:nvPr/>
        </p:nvSpPr>
        <p:spPr>
          <a:xfrm>
            <a:off x="989965" y="2002233"/>
            <a:ext cx="6021187" cy="32430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気分がふさぐ、落ち込む、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  <a:sym typeface="Arial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笑顔がない、寂しい、情けない、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  <a:sym typeface="Arial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切ない、悲観的、希望がない、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  <a:sym typeface="Arial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何の役にも立たない、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  <a:sym typeface="Arial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皆に迷惑をかける、自分を責める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1798160-15F6-CD14-D860-1C5F9745D67D}"/>
              </a:ext>
            </a:extLst>
          </p:cNvPr>
          <p:cNvGrpSpPr/>
          <p:nvPr/>
        </p:nvGrpSpPr>
        <p:grpSpPr>
          <a:xfrm>
            <a:off x="7308304" y="3999591"/>
            <a:ext cx="1539805" cy="2491339"/>
            <a:chOff x="7308304" y="3999591"/>
            <a:chExt cx="1539805" cy="2491339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41C6E374-81D1-4A7F-3DC5-DE68C1D53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98" t="33413"/>
            <a:stretch/>
          </p:blipFill>
          <p:spPr>
            <a:xfrm>
              <a:off x="7596336" y="4751280"/>
              <a:ext cx="1251773" cy="1739650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5B62DEF-A330-9DF8-7705-5E2B5DD4C594}"/>
                </a:ext>
              </a:extLst>
            </p:cNvPr>
            <p:cNvSpPr/>
            <p:nvPr/>
          </p:nvSpPr>
          <p:spPr bwMode="white">
            <a:xfrm>
              <a:off x="7308304" y="3999591"/>
              <a:ext cx="504056" cy="1749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  <a:sym typeface="Arial"/>
              </a:endParaRPr>
            </a:p>
          </p:txBody>
        </p:sp>
      </p:grp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981F7A-3735-C67E-4B3A-9D2708239766}"/>
              </a:ext>
            </a:extLst>
          </p:cNvPr>
          <p:cNvSpPr/>
          <p:nvPr/>
        </p:nvSpPr>
        <p:spPr>
          <a:xfrm>
            <a:off x="7011152" y="254000"/>
            <a:ext cx="1773316" cy="656352"/>
          </a:xfrm>
          <a:prstGeom prst="roundRect">
            <a:avLst/>
          </a:prstGeom>
          <a:solidFill>
            <a:srgbClr val="CDE1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</a:rPr>
              <a:t>参考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（スライド５　詳細版）</a:t>
            </a:r>
          </a:p>
        </p:txBody>
      </p:sp>
    </p:spTree>
    <p:extLst>
      <p:ext uri="{BB962C8B-B14F-4D97-AF65-F5344CB8AC3E}">
        <p14:creationId xmlns:p14="http://schemas.microsoft.com/office/powerpoint/2010/main" val="3068142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37E35AF8-34C6-715B-8B65-6AE17BD4E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>
            <a:extLst>
              <a:ext uri="{FF2B5EF4-FFF2-40B4-BE49-F238E27FC236}">
                <a16:creationId xmlns:a16="http://schemas.microsoft.com/office/drawing/2014/main" id="{4678242F-D9B8-0124-BBF6-32031AD35A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心も病気になる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01D26E-45D7-B995-ABAE-4757A6180BD3}"/>
              </a:ext>
            </a:extLst>
          </p:cNvPr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うつ病の症状　　</a:t>
            </a:r>
            <a:r>
              <a:rPr kumimoji="1" lang="ja-JP" altLang="en-US" sz="3600" b="0" i="0" u="sng" strike="noStrike" kern="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②精神運動制止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B750308-E971-0BBE-26CD-966C821DFF3F}"/>
              </a:ext>
            </a:extLst>
          </p:cNvPr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>
              <a:extLst>
                <a:ext uri="{FF2B5EF4-FFF2-40B4-BE49-F238E27FC236}">
                  <a16:creationId xmlns:a16="http://schemas.microsoft.com/office/drawing/2014/main" id="{9EBDEBB3-451E-48C3-2444-AFA50DEC8B9A}"/>
                </a:ext>
              </a:extLst>
            </p:cNvPr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>
              <a:extLst>
                <a:ext uri="{FF2B5EF4-FFF2-40B4-BE49-F238E27FC236}">
                  <a16:creationId xmlns:a16="http://schemas.microsoft.com/office/drawing/2014/main" id="{B67ACC46-6184-85DE-28FD-47B5498D20B5}"/>
                </a:ext>
              </a:extLst>
            </p:cNvPr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15686A4C-03D0-4772-CBF7-EBAECCB2468F}"/>
              </a:ext>
            </a:extLst>
          </p:cNvPr>
          <p:cNvSpPr txBox="1">
            <a:spLocks/>
          </p:cNvSpPr>
          <p:nvPr/>
        </p:nvSpPr>
        <p:spPr>
          <a:xfrm>
            <a:off x="989965" y="2002233"/>
            <a:ext cx="6021187" cy="32430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つまらない、興味がわかない、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面倒くさい、人に会うのが嫌、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何もする気が起きない、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集中できない、成績が落ちる、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決断ができない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4C2ED06-3C9B-51E0-D085-651586884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38770"/>
            <a:ext cx="2588795" cy="1989642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554B2F6-CA10-E732-1A86-D17FBF916FC6}"/>
              </a:ext>
            </a:extLst>
          </p:cNvPr>
          <p:cNvSpPr/>
          <p:nvPr/>
        </p:nvSpPr>
        <p:spPr>
          <a:xfrm>
            <a:off x="7011152" y="254000"/>
            <a:ext cx="1773316" cy="656352"/>
          </a:xfrm>
          <a:prstGeom prst="roundRect">
            <a:avLst/>
          </a:prstGeom>
          <a:solidFill>
            <a:srgbClr val="CDE1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</a:rPr>
              <a:t>参考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（スライド５　詳細版）</a:t>
            </a:r>
          </a:p>
        </p:txBody>
      </p:sp>
    </p:spTree>
    <p:extLst>
      <p:ext uri="{BB962C8B-B14F-4D97-AF65-F5344CB8AC3E}">
        <p14:creationId xmlns:p14="http://schemas.microsoft.com/office/powerpoint/2010/main" val="4196484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10C397C2-0416-B14E-3150-BD0284A4F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>
            <a:extLst>
              <a:ext uri="{FF2B5EF4-FFF2-40B4-BE49-F238E27FC236}">
                <a16:creationId xmlns:a16="http://schemas.microsoft.com/office/drawing/2014/main" id="{BCE5BDE2-F361-70E7-FE6E-5F3146AA59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心も病気になる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1C91A92-DCCD-A10B-827A-E970629BEACB}"/>
              </a:ext>
            </a:extLst>
          </p:cNvPr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うつ病の症状　　</a:t>
            </a:r>
            <a:r>
              <a:rPr kumimoji="1" lang="ja-JP" altLang="en-US" sz="3600" b="0" i="0" u="sng" strike="noStrike" kern="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③不安・焦燥感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6AB8978-DAC2-ED94-4535-A860E153B782}"/>
              </a:ext>
            </a:extLst>
          </p:cNvPr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>
              <a:extLst>
                <a:ext uri="{FF2B5EF4-FFF2-40B4-BE49-F238E27FC236}">
                  <a16:creationId xmlns:a16="http://schemas.microsoft.com/office/drawing/2014/main" id="{291F3FFA-8BC7-4A23-4E44-9B670FD91368}"/>
                </a:ext>
              </a:extLst>
            </p:cNvPr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>
              <a:extLst>
                <a:ext uri="{FF2B5EF4-FFF2-40B4-BE49-F238E27FC236}">
                  <a16:creationId xmlns:a16="http://schemas.microsoft.com/office/drawing/2014/main" id="{79C90ED8-872F-B400-9473-3C68A2113809}"/>
                </a:ext>
              </a:extLst>
            </p:cNvPr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28CBC177-786C-F8B6-B64B-10FF4E52B196}"/>
              </a:ext>
            </a:extLst>
          </p:cNvPr>
          <p:cNvSpPr txBox="1">
            <a:spLocks/>
          </p:cNvSpPr>
          <p:nvPr/>
        </p:nvSpPr>
        <p:spPr>
          <a:xfrm>
            <a:off x="989965" y="2002233"/>
            <a:ext cx="6021187" cy="32430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ひとりでいるのが怖い、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そわそわと落ち着かない、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じっと座っていられない、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部屋中をウロウロと歩き回る、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髪をかきむしる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A529998-3037-9CFB-4E0D-7DDF9FED18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0"/>
          <a:stretch/>
        </p:blipFill>
        <p:spPr>
          <a:xfrm>
            <a:off x="6516216" y="5285579"/>
            <a:ext cx="2507332" cy="1442396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AD2A0F7-0F27-77B4-5C94-2226460AB576}"/>
              </a:ext>
            </a:extLst>
          </p:cNvPr>
          <p:cNvSpPr/>
          <p:nvPr/>
        </p:nvSpPr>
        <p:spPr>
          <a:xfrm>
            <a:off x="7011152" y="254000"/>
            <a:ext cx="1773316" cy="656352"/>
          </a:xfrm>
          <a:prstGeom prst="roundRect">
            <a:avLst/>
          </a:prstGeom>
          <a:solidFill>
            <a:srgbClr val="CDE1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</a:rPr>
              <a:t>参考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（スライド５　詳細版）</a:t>
            </a:r>
          </a:p>
        </p:txBody>
      </p:sp>
    </p:spTree>
    <p:extLst>
      <p:ext uri="{BB962C8B-B14F-4D97-AF65-F5344CB8AC3E}">
        <p14:creationId xmlns:p14="http://schemas.microsoft.com/office/powerpoint/2010/main" val="2138227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心も病気になる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うつ病の症状　　</a:t>
            </a:r>
            <a:r>
              <a:rPr kumimoji="1" lang="ja-JP" altLang="en-US" sz="3600" b="0" i="0" u="sng" strike="noStrike" kern="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④自律神経症状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989965" y="2002233"/>
            <a:ext cx="7398459" cy="32430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眠れない、食欲がない、疲れやすい、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便秘、下痢、腹痛、微熱、頭痛、頭が重い、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目がかすむ、のどが渇く、発汗、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耳鳴り、心臓がドキドキする、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胸が苦しい、息苦しい、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過呼吸、肩こり、関節痛、筋肉痛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41168"/>
            <a:ext cx="1489637" cy="1847832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A933E4B-2F3A-7EB1-8C84-7AB120631F26}"/>
              </a:ext>
            </a:extLst>
          </p:cNvPr>
          <p:cNvSpPr/>
          <p:nvPr/>
        </p:nvSpPr>
        <p:spPr>
          <a:xfrm>
            <a:off x="7011152" y="254000"/>
            <a:ext cx="1773316" cy="656352"/>
          </a:xfrm>
          <a:prstGeom prst="roundRect">
            <a:avLst/>
          </a:prstGeom>
          <a:solidFill>
            <a:srgbClr val="CDE1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</a:rPr>
              <a:t>参考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（スライド５　詳細版）</a:t>
            </a:r>
          </a:p>
        </p:txBody>
      </p:sp>
    </p:spTree>
    <p:extLst>
      <p:ext uri="{BB962C8B-B14F-4D97-AF65-F5344CB8AC3E}">
        <p14:creationId xmlns:p14="http://schemas.microsoft.com/office/powerpoint/2010/main" val="949777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55881" y="1782769"/>
            <a:ext cx="8292228" cy="32430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①　グループで役割を決めます（相談者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・聞き役・観察役）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②　相談者役は書かれている設定で悩んでいる人になりきります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E48312"/>
              </a:buClr>
              <a:defRPr/>
            </a:pP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Ａ：どうしたの？まだ帰らないの？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E48312"/>
              </a:buClr>
              <a:defRPr/>
            </a:pP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Ｂ：（落ち込んだ様子で）うん。ちょっと</a:t>
            </a:r>
            <a:r>
              <a:rPr lang="en-US" altLang="ja-JP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。帰りたくない。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E48312"/>
              </a:buClr>
              <a:defRPr/>
            </a:pP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Ａ：そうなん？</a:t>
            </a:r>
            <a:r>
              <a:rPr lang="en-US" altLang="ja-JP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なんかこの頃、ちょっと元気がないみたいだけど。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E48312"/>
              </a:buClr>
              <a:defRPr/>
            </a:pP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</a:t>
            </a:r>
            <a:r>
              <a:rPr lang="en-US" altLang="ja-JP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何かあった？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E48312"/>
              </a:buClr>
              <a:defRPr/>
            </a:pP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Ｂ：（少し迷惑そうに）もう嫌！消えてしまいたい</a:t>
            </a:r>
            <a:r>
              <a:rPr lang="en-US" altLang="ja-JP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③　聞き役は、相談者役が話しやすくなるような聞き方をします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  <a:sym typeface="Arial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lang="en-US" altLang="ja-JP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解決策を出すよりも、しっかり聞きましょう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 ④  観察役は聞き役の良いところを見つけます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⑤　役割を交代します</a:t>
            </a: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話を聞くロールプレイ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ロールプレイの流れ</a:t>
            </a:r>
            <a:endParaRPr kumimoji="1" lang="ja-JP" altLang="en-US" sz="3600" b="0" i="0" u="sng" strike="noStrike" kern="0" cap="none" spc="0" normalizeH="0" baseline="0" noProof="0" dirty="0">
              <a:ln>
                <a:noFill/>
              </a:ln>
              <a:solidFill>
                <a:srgbClr val="4E67C8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/>
              <a:sym typeface="Arial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897778" y="2619080"/>
            <a:ext cx="7418638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/>
              <a:ea typeface="UD デジタル 教科書体 NK-R"/>
              <a:cs typeface="+mn-cs"/>
              <a:sym typeface="Arial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81559" y="6191496"/>
            <a:ext cx="8741989" cy="540000"/>
          </a:xfrm>
          <a:prstGeom prst="roundRect">
            <a:avLst/>
          </a:prstGeom>
          <a:solidFill>
            <a:srgbClr val="D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  <a:sym typeface="Arial"/>
              </a:rPr>
              <a:t>ロールプレイの後、それぞれの立場の感想を伝え合います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39696"/>
            <a:ext cx="1887862" cy="108990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C5428FF-BF96-9BFD-7205-438D13E883BC}"/>
              </a:ext>
            </a:extLst>
          </p:cNvPr>
          <p:cNvSpPr/>
          <p:nvPr/>
        </p:nvSpPr>
        <p:spPr>
          <a:xfrm>
            <a:off x="7011152" y="254000"/>
            <a:ext cx="1773316" cy="656352"/>
          </a:xfrm>
          <a:prstGeom prst="roundRect">
            <a:avLst/>
          </a:prstGeom>
          <a:solidFill>
            <a:srgbClr val="CDE1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</a:rPr>
              <a:t>参考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（スライド</a:t>
            </a:r>
            <a:r>
              <a:rPr kumimoji="1" lang="en-US" altLang="ja-JP" dirty="0">
                <a:solidFill>
                  <a:schemeClr val="tx1"/>
                </a:solidFill>
              </a:rPr>
              <a:t>16</a:t>
            </a:r>
            <a:r>
              <a:rPr kumimoji="1" lang="ja-JP" altLang="en-US" dirty="0">
                <a:solidFill>
                  <a:schemeClr val="tx1"/>
                </a:solidFill>
              </a:rPr>
              <a:t>　説明用）</a:t>
            </a:r>
          </a:p>
        </p:txBody>
      </p:sp>
    </p:spTree>
    <p:extLst>
      <p:ext uri="{BB962C8B-B14F-4D97-AF65-F5344CB8AC3E}">
        <p14:creationId xmlns:p14="http://schemas.microsoft.com/office/powerpoint/2010/main" val="2462303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424957ED-41AD-7DA9-2DB5-29018ADA7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637EEF29-58A8-F17C-FCD6-AF92AE914A07}"/>
              </a:ext>
            </a:extLst>
          </p:cNvPr>
          <p:cNvSpPr txBox="1">
            <a:spLocks/>
          </p:cNvSpPr>
          <p:nvPr/>
        </p:nvSpPr>
        <p:spPr>
          <a:xfrm>
            <a:off x="555881" y="1899502"/>
            <a:ext cx="8292228" cy="32430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①　</a:t>
            </a:r>
            <a:r>
              <a:rPr lang="ja-JP" altLang="en-US" sz="2400" noProof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ペア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で役割を決めます（相談者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・聞き役）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②　相談者役は書かれている設定で悩んでいる人になりきります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E48312"/>
              </a:buClr>
              <a:defRPr/>
            </a:pP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Ａ：どうしたの？まだ帰らないの？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E48312"/>
              </a:buClr>
              <a:defRPr/>
            </a:pP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Ｂ：（落ち込んだ様子で）うん。ちょっと</a:t>
            </a:r>
            <a:r>
              <a:rPr lang="en-US" altLang="ja-JP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。帰りたくない。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E48312"/>
              </a:buClr>
              <a:defRPr/>
            </a:pP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Ａ：そうなん？</a:t>
            </a:r>
            <a:r>
              <a:rPr lang="en-US" altLang="ja-JP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なんかこの頃、ちょっと元気がないみたいだけど。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E48312"/>
              </a:buClr>
              <a:defRPr/>
            </a:pP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</a:t>
            </a:r>
            <a:r>
              <a:rPr lang="en-US" altLang="ja-JP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何かあった？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Clr>
                <a:srgbClr val="E48312"/>
              </a:buClr>
              <a:defRPr/>
            </a:pP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Ｂ：（少し迷惑そうに）もう嫌！消えてしまいたい</a:t>
            </a:r>
            <a:r>
              <a:rPr lang="en-US" altLang="ja-JP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r>
              <a:rPr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③　聞き役は、相談者役が話しやすくなるような聞き方をします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  <a:sym typeface="Arial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altLang="ja-JP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※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解決策を出すよりも、しっかり聞きましょう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sym typeface="Arial"/>
              </a:rPr>
              <a:t> ④  役割を交代します</a:t>
            </a:r>
          </a:p>
        </p:txBody>
      </p:sp>
      <p:sp>
        <p:nvSpPr>
          <p:cNvPr id="145" name="Google Shape;145;p19">
            <a:extLst>
              <a:ext uri="{FF2B5EF4-FFF2-40B4-BE49-F238E27FC236}">
                <a16:creationId xmlns:a16="http://schemas.microsoft.com/office/drawing/2014/main" id="{C93E4B55-2A02-D6C0-D03C-465BB62BA6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話を聞くロールプレイ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F8CCAC-118D-32AB-E2B3-D07E9B8B0F4D}"/>
              </a:ext>
            </a:extLst>
          </p:cNvPr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ロールプレイの流れ</a:t>
            </a:r>
            <a:endParaRPr kumimoji="1" lang="ja-JP" altLang="en-US" sz="3600" b="0" i="0" u="sng" strike="noStrike" kern="0" cap="none" spc="0" normalizeH="0" baseline="0" noProof="0" dirty="0">
              <a:ln>
                <a:noFill/>
              </a:ln>
              <a:solidFill>
                <a:srgbClr val="4E67C8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/>
              <a:sym typeface="Arial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28C4186-FF7F-9A2D-057B-B202080C3AC5}"/>
              </a:ext>
            </a:extLst>
          </p:cNvPr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>
              <a:extLst>
                <a:ext uri="{FF2B5EF4-FFF2-40B4-BE49-F238E27FC236}">
                  <a16:creationId xmlns:a16="http://schemas.microsoft.com/office/drawing/2014/main" id="{47A19CA2-4001-A16D-ECA8-86E42E33DA69}"/>
                </a:ext>
              </a:extLst>
            </p:cNvPr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>
              <a:extLst>
                <a:ext uri="{FF2B5EF4-FFF2-40B4-BE49-F238E27FC236}">
                  <a16:creationId xmlns:a16="http://schemas.microsoft.com/office/drawing/2014/main" id="{DAA037EB-0BA0-2FD5-684C-C64D130827E8}"/>
                </a:ext>
              </a:extLst>
            </p:cNvPr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A8E8FCBC-88E5-584C-CFC5-D1B51C6054C5}"/>
              </a:ext>
            </a:extLst>
          </p:cNvPr>
          <p:cNvSpPr/>
          <p:nvPr/>
        </p:nvSpPr>
        <p:spPr>
          <a:xfrm>
            <a:off x="897778" y="2812013"/>
            <a:ext cx="7418638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R"/>
              <a:ea typeface="UD デジタル 教科書体 NK-R"/>
              <a:cs typeface="+mn-cs"/>
              <a:sym typeface="Arial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914770B4-0973-9A1F-8616-AD6743FA46B9}"/>
              </a:ext>
            </a:extLst>
          </p:cNvPr>
          <p:cNvSpPr/>
          <p:nvPr/>
        </p:nvSpPr>
        <p:spPr>
          <a:xfrm>
            <a:off x="281559" y="6102596"/>
            <a:ext cx="8741989" cy="540000"/>
          </a:xfrm>
          <a:prstGeom prst="roundRect">
            <a:avLst/>
          </a:prstGeom>
          <a:solidFill>
            <a:srgbClr val="D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  <a:sym typeface="Arial"/>
              </a:rPr>
              <a:t>ロールプレイの後、それぞれの立場の感想を伝え合います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294950-F862-EA5A-D1CC-EF98DE237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050796"/>
            <a:ext cx="1887862" cy="108990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A241888-76C2-440C-8F94-D6BA72EC8F3F}"/>
              </a:ext>
            </a:extLst>
          </p:cNvPr>
          <p:cNvSpPr/>
          <p:nvPr/>
        </p:nvSpPr>
        <p:spPr>
          <a:xfrm>
            <a:off x="7011152" y="254000"/>
            <a:ext cx="1773316" cy="656352"/>
          </a:xfrm>
          <a:prstGeom prst="roundRect">
            <a:avLst/>
          </a:prstGeom>
          <a:solidFill>
            <a:srgbClr val="CDE1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</a:rPr>
              <a:t>参考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（スライド</a:t>
            </a:r>
            <a:r>
              <a:rPr kumimoji="1" lang="en-US" altLang="ja-JP" dirty="0">
                <a:solidFill>
                  <a:schemeClr val="tx1"/>
                </a:solidFill>
              </a:rPr>
              <a:t>16</a:t>
            </a:r>
            <a:r>
              <a:rPr kumimoji="1" lang="ja-JP" altLang="en-US" dirty="0">
                <a:solidFill>
                  <a:schemeClr val="tx1"/>
                </a:solidFill>
              </a:rPr>
              <a:t>　説明用）</a:t>
            </a:r>
          </a:p>
        </p:txBody>
      </p:sp>
    </p:spTree>
    <p:extLst>
      <p:ext uri="{BB962C8B-B14F-4D97-AF65-F5344CB8AC3E}">
        <p14:creationId xmlns:p14="http://schemas.microsoft.com/office/powerpoint/2010/main" val="118333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「心が苦しいとき」は誰でもあること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1111059"/>
            <a:ext cx="7927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「心が苦しいとき」はどのような気持ちや</a:t>
            </a:r>
            <a:endParaRPr kumimoji="1" lang="en-US" altLang="ja-JP" sz="3600" dirty="0">
              <a:solidFill>
                <a:srgbClr val="00B05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身体の変化が起きるでしょうか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89" y="5142129"/>
            <a:ext cx="2519059" cy="1613496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683568" y="2553984"/>
            <a:ext cx="8004093" cy="2789272"/>
          </a:xfrm>
          <a:custGeom>
            <a:avLst/>
            <a:gdLst>
              <a:gd name="connsiteX0" fmla="*/ 0 w 8004093"/>
              <a:gd name="connsiteY0" fmla="*/ 394131 h 2364737"/>
              <a:gd name="connsiteX1" fmla="*/ 394131 w 8004093"/>
              <a:gd name="connsiteY1" fmla="*/ 0 h 2364737"/>
              <a:gd name="connsiteX2" fmla="*/ 4669054 w 8004093"/>
              <a:gd name="connsiteY2" fmla="*/ 0 h 2364737"/>
              <a:gd name="connsiteX3" fmla="*/ 4669054 w 8004093"/>
              <a:gd name="connsiteY3" fmla="*/ 0 h 2364737"/>
              <a:gd name="connsiteX4" fmla="*/ 6670078 w 8004093"/>
              <a:gd name="connsiteY4" fmla="*/ 0 h 2364737"/>
              <a:gd name="connsiteX5" fmla="*/ 7609962 w 8004093"/>
              <a:gd name="connsiteY5" fmla="*/ 0 h 2364737"/>
              <a:gd name="connsiteX6" fmla="*/ 8004093 w 8004093"/>
              <a:gd name="connsiteY6" fmla="*/ 394131 h 2364737"/>
              <a:gd name="connsiteX7" fmla="*/ 8004093 w 8004093"/>
              <a:gd name="connsiteY7" fmla="*/ 1379430 h 2364737"/>
              <a:gd name="connsiteX8" fmla="*/ 8004093 w 8004093"/>
              <a:gd name="connsiteY8" fmla="*/ 1379430 h 2364737"/>
              <a:gd name="connsiteX9" fmla="*/ 8004093 w 8004093"/>
              <a:gd name="connsiteY9" fmla="*/ 1970614 h 2364737"/>
              <a:gd name="connsiteX10" fmla="*/ 8004093 w 8004093"/>
              <a:gd name="connsiteY10" fmla="*/ 1970606 h 2364737"/>
              <a:gd name="connsiteX11" fmla="*/ 7609962 w 8004093"/>
              <a:gd name="connsiteY11" fmla="*/ 2364737 h 2364737"/>
              <a:gd name="connsiteX12" fmla="*/ 6670078 w 8004093"/>
              <a:gd name="connsiteY12" fmla="*/ 2364737 h 2364737"/>
              <a:gd name="connsiteX13" fmla="*/ 6062460 w 8004093"/>
              <a:gd name="connsiteY13" fmla="*/ 2683764 h 2364737"/>
              <a:gd name="connsiteX14" fmla="*/ 4669054 w 8004093"/>
              <a:gd name="connsiteY14" fmla="*/ 2364737 h 2364737"/>
              <a:gd name="connsiteX15" fmla="*/ 394131 w 8004093"/>
              <a:gd name="connsiteY15" fmla="*/ 2364737 h 2364737"/>
              <a:gd name="connsiteX16" fmla="*/ 0 w 8004093"/>
              <a:gd name="connsiteY16" fmla="*/ 1970606 h 2364737"/>
              <a:gd name="connsiteX17" fmla="*/ 0 w 8004093"/>
              <a:gd name="connsiteY17" fmla="*/ 1970614 h 2364737"/>
              <a:gd name="connsiteX18" fmla="*/ 0 w 8004093"/>
              <a:gd name="connsiteY18" fmla="*/ 1379430 h 2364737"/>
              <a:gd name="connsiteX19" fmla="*/ 0 w 8004093"/>
              <a:gd name="connsiteY19" fmla="*/ 1379430 h 2364737"/>
              <a:gd name="connsiteX20" fmla="*/ 0 w 8004093"/>
              <a:gd name="connsiteY20" fmla="*/ 394131 h 2364737"/>
              <a:gd name="connsiteX0" fmla="*/ 0 w 8004093"/>
              <a:gd name="connsiteY0" fmla="*/ 394131 h 2683764"/>
              <a:gd name="connsiteX1" fmla="*/ 394131 w 8004093"/>
              <a:gd name="connsiteY1" fmla="*/ 0 h 2683764"/>
              <a:gd name="connsiteX2" fmla="*/ 4669054 w 8004093"/>
              <a:gd name="connsiteY2" fmla="*/ 0 h 2683764"/>
              <a:gd name="connsiteX3" fmla="*/ 4669054 w 8004093"/>
              <a:gd name="connsiteY3" fmla="*/ 0 h 2683764"/>
              <a:gd name="connsiteX4" fmla="*/ 6670078 w 8004093"/>
              <a:gd name="connsiteY4" fmla="*/ 0 h 2683764"/>
              <a:gd name="connsiteX5" fmla="*/ 7609962 w 8004093"/>
              <a:gd name="connsiteY5" fmla="*/ 0 h 2683764"/>
              <a:gd name="connsiteX6" fmla="*/ 8004093 w 8004093"/>
              <a:gd name="connsiteY6" fmla="*/ 394131 h 2683764"/>
              <a:gd name="connsiteX7" fmla="*/ 8004093 w 8004093"/>
              <a:gd name="connsiteY7" fmla="*/ 1379430 h 2683764"/>
              <a:gd name="connsiteX8" fmla="*/ 8004093 w 8004093"/>
              <a:gd name="connsiteY8" fmla="*/ 1379430 h 2683764"/>
              <a:gd name="connsiteX9" fmla="*/ 8004093 w 8004093"/>
              <a:gd name="connsiteY9" fmla="*/ 1970614 h 2683764"/>
              <a:gd name="connsiteX10" fmla="*/ 8004093 w 8004093"/>
              <a:gd name="connsiteY10" fmla="*/ 1970606 h 2683764"/>
              <a:gd name="connsiteX11" fmla="*/ 7609962 w 8004093"/>
              <a:gd name="connsiteY11" fmla="*/ 2364737 h 2683764"/>
              <a:gd name="connsiteX12" fmla="*/ 6670078 w 8004093"/>
              <a:gd name="connsiteY12" fmla="*/ 2364737 h 2683764"/>
              <a:gd name="connsiteX13" fmla="*/ 6062460 w 8004093"/>
              <a:gd name="connsiteY13" fmla="*/ 2683764 h 2683764"/>
              <a:gd name="connsiteX14" fmla="*/ 6099270 w 8004093"/>
              <a:gd name="connsiteY14" fmla="*/ 2364737 h 2683764"/>
              <a:gd name="connsiteX15" fmla="*/ 394131 w 8004093"/>
              <a:gd name="connsiteY15" fmla="*/ 2364737 h 2683764"/>
              <a:gd name="connsiteX16" fmla="*/ 0 w 8004093"/>
              <a:gd name="connsiteY16" fmla="*/ 1970606 h 2683764"/>
              <a:gd name="connsiteX17" fmla="*/ 0 w 8004093"/>
              <a:gd name="connsiteY17" fmla="*/ 1970614 h 2683764"/>
              <a:gd name="connsiteX18" fmla="*/ 0 w 8004093"/>
              <a:gd name="connsiteY18" fmla="*/ 1379430 h 2683764"/>
              <a:gd name="connsiteX19" fmla="*/ 0 w 8004093"/>
              <a:gd name="connsiteY19" fmla="*/ 1379430 h 2683764"/>
              <a:gd name="connsiteX20" fmla="*/ 0 w 8004093"/>
              <a:gd name="connsiteY20" fmla="*/ 394131 h 2683764"/>
              <a:gd name="connsiteX0" fmla="*/ 0 w 8004093"/>
              <a:gd name="connsiteY0" fmla="*/ 394131 h 2789272"/>
              <a:gd name="connsiteX1" fmla="*/ 394131 w 8004093"/>
              <a:gd name="connsiteY1" fmla="*/ 0 h 2789272"/>
              <a:gd name="connsiteX2" fmla="*/ 4669054 w 8004093"/>
              <a:gd name="connsiteY2" fmla="*/ 0 h 2789272"/>
              <a:gd name="connsiteX3" fmla="*/ 4669054 w 8004093"/>
              <a:gd name="connsiteY3" fmla="*/ 0 h 2789272"/>
              <a:gd name="connsiteX4" fmla="*/ 6670078 w 8004093"/>
              <a:gd name="connsiteY4" fmla="*/ 0 h 2789272"/>
              <a:gd name="connsiteX5" fmla="*/ 7609962 w 8004093"/>
              <a:gd name="connsiteY5" fmla="*/ 0 h 2789272"/>
              <a:gd name="connsiteX6" fmla="*/ 8004093 w 8004093"/>
              <a:gd name="connsiteY6" fmla="*/ 394131 h 2789272"/>
              <a:gd name="connsiteX7" fmla="*/ 8004093 w 8004093"/>
              <a:gd name="connsiteY7" fmla="*/ 1379430 h 2789272"/>
              <a:gd name="connsiteX8" fmla="*/ 8004093 w 8004093"/>
              <a:gd name="connsiteY8" fmla="*/ 1379430 h 2789272"/>
              <a:gd name="connsiteX9" fmla="*/ 8004093 w 8004093"/>
              <a:gd name="connsiteY9" fmla="*/ 1970614 h 2789272"/>
              <a:gd name="connsiteX10" fmla="*/ 8004093 w 8004093"/>
              <a:gd name="connsiteY10" fmla="*/ 1970606 h 2789272"/>
              <a:gd name="connsiteX11" fmla="*/ 7609962 w 8004093"/>
              <a:gd name="connsiteY11" fmla="*/ 2364737 h 2789272"/>
              <a:gd name="connsiteX12" fmla="*/ 6670078 w 8004093"/>
              <a:gd name="connsiteY12" fmla="*/ 2364737 h 2789272"/>
              <a:gd name="connsiteX13" fmla="*/ 7269937 w 8004093"/>
              <a:gd name="connsiteY13" fmla="*/ 2789272 h 2789272"/>
              <a:gd name="connsiteX14" fmla="*/ 6099270 w 8004093"/>
              <a:gd name="connsiteY14" fmla="*/ 2364737 h 2789272"/>
              <a:gd name="connsiteX15" fmla="*/ 394131 w 8004093"/>
              <a:gd name="connsiteY15" fmla="*/ 2364737 h 2789272"/>
              <a:gd name="connsiteX16" fmla="*/ 0 w 8004093"/>
              <a:gd name="connsiteY16" fmla="*/ 1970606 h 2789272"/>
              <a:gd name="connsiteX17" fmla="*/ 0 w 8004093"/>
              <a:gd name="connsiteY17" fmla="*/ 1970614 h 2789272"/>
              <a:gd name="connsiteX18" fmla="*/ 0 w 8004093"/>
              <a:gd name="connsiteY18" fmla="*/ 1379430 h 2789272"/>
              <a:gd name="connsiteX19" fmla="*/ 0 w 8004093"/>
              <a:gd name="connsiteY19" fmla="*/ 1379430 h 2789272"/>
              <a:gd name="connsiteX20" fmla="*/ 0 w 8004093"/>
              <a:gd name="connsiteY20" fmla="*/ 394131 h 278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04093" h="2789272">
                <a:moveTo>
                  <a:pt x="0" y="394131"/>
                </a:moveTo>
                <a:cubicBezTo>
                  <a:pt x="0" y="176458"/>
                  <a:pt x="176458" y="0"/>
                  <a:pt x="394131" y="0"/>
                </a:cubicBezTo>
                <a:lnTo>
                  <a:pt x="4669054" y="0"/>
                </a:lnTo>
                <a:lnTo>
                  <a:pt x="4669054" y="0"/>
                </a:lnTo>
                <a:lnTo>
                  <a:pt x="6670078" y="0"/>
                </a:lnTo>
                <a:lnTo>
                  <a:pt x="7609962" y="0"/>
                </a:lnTo>
                <a:cubicBezTo>
                  <a:pt x="7827635" y="0"/>
                  <a:pt x="8004093" y="176458"/>
                  <a:pt x="8004093" y="394131"/>
                </a:cubicBezTo>
                <a:lnTo>
                  <a:pt x="8004093" y="1379430"/>
                </a:lnTo>
                <a:lnTo>
                  <a:pt x="8004093" y="1379430"/>
                </a:lnTo>
                <a:lnTo>
                  <a:pt x="8004093" y="1970614"/>
                </a:lnTo>
                <a:lnTo>
                  <a:pt x="8004093" y="1970606"/>
                </a:lnTo>
                <a:cubicBezTo>
                  <a:pt x="8004093" y="2188279"/>
                  <a:pt x="7827635" y="2364737"/>
                  <a:pt x="7609962" y="2364737"/>
                </a:cubicBezTo>
                <a:lnTo>
                  <a:pt x="6670078" y="2364737"/>
                </a:lnTo>
                <a:lnTo>
                  <a:pt x="7269937" y="2789272"/>
                </a:lnTo>
                <a:lnTo>
                  <a:pt x="6099270" y="2364737"/>
                </a:lnTo>
                <a:lnTo>
                  <a:pt x="394131" y="2364737"/>
                </a:lnTo>
                <a:cubicBezTo>
                  <a:pt x="176458" y="2364737"/>
                  <a:pt x="0" y="2188279"/>
                  <a:pt x="0" y="1970606"/>
                </a:cubicBezTo>
                <a:lnTo>
                  <a:pt x="0" y="1970614"/>
                </a:lnTo>
                <a:lnTo>
                  <a:pt x="0" y="1379430"/>
                </a:lnTo>
                <a:lnTo>
                  <a:pt x="0" y="1379430"/>
                </a:lnTo>
                <a:lnTo>
                  <a:pt x="0" y="39413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話し合ってみましょう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「心が苦しいとき」は誰でもあること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心の危機のサイン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749102" y="1869622"/>
            <a:ext cx="7992888" cy="399675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000"/>
              </a:lnSpc>
              <a:spcAft>
                <a:spcPts val="200"/>
              </a:spcAft>
            </a:pPr>
            <a:r>
              <a:rPr lang="ja-JP" altLang="en-US" sz="2400" dirty="0"/>
              <a:t>・これまでに関心のあった事柄に対して興味を失う</a:t>
            </a:r>
            <a:endParaRPr lang="en-US" altLang="ja-JP" sz="2400" dirty="0"/>
          </a:p>
          <a:p>
            <a:pPr>
              <a:lnSpc>
                <a:spcPts val="3000"/>
              </a:lnSpc>
              <a:spcAft>
                <a:spcPts val="200"/>
              </a:spcAft>
            </a:pPr>
            <a:r>
              <a:rPr lang="ja-JP" altLang="en-US" sz="2400" dirty="0"/>
              <a:t>・注意が集中できなくなる　　</a:t>
            </a:r>
            <a:endParaRPr lang="en-US" altLang="ja-JP" sz="2400" dirty="0"/>
          </a:p>
          <a:p>
            <a:pPr>
              <a:lnSpc>
                <a:spcPts val="3000"/>
              </a:lnSpc>
              <a:spcAft>
                <a:spcPts val="200"/>
              </a:spcAft>
            </a:pPr>
            <a:r>
              <a:rPr lang="ja-JP" altLang="en-US" sz="2400" dirty="0"/>
              <a:t>・いつもなら楽々とできるような課題が達成できなくなる</a:t>
            </a:r>
            <a:endParaRPr lang="en-US" altLang="ja-JP" sz="2400" dirty="0"/>
          </a:p>
          <a:p>
            <a:pPr>
              <a:lnSpc>
                <a:spcPts val="3000"/>
              </a:lnSpc>
              <a:spcAft>
                <a:spcPts val="200"/>
              </a:spcAft>
            </a:pPr>
            <a:r>
              <a:rPr lang="ja-JP" altLang="en-US" sz="2400" dirty="0"/>
              <a:t>・成績が急に落ちる</a:t>
            </a:r>
            <a:endParaRPr lang="en-US" altLang="ja-JP" sz="2400" dirty="0"/>
          </a:p>
          <a:p>
            <a:pPr>
              <a:lnSpc>
                <a:spcPts val="3000"/>
              </a:lnSpc>
              <a:spcAft>
                <a:spcPts val="200"/>
              </a:spcAft>
            </a:pPr>
            <a:r>
              <a:rPr lang="ja-JP" altLang="en-US" sz="2400" dirty="0"/>
              <a:t>・不安やイライラが増し、落ち着きがなくなる</a:t>
            </a:r>
            <a:endParaRPr lang="en-US" altLang="ja-JP" sz="2400" dirty="0"/>
          </a:p>
          <a:p>
            <a:pPr>
              <a:lnSpc>
                <a:spcPts val="3000"/>
              </a:lnSpc>
              <a:spcAft>
                <a:spcPts val="200"/>
              </a:spcAft>
            </a:pPr>
            <a:r>
              <a:rPr lang="ja-JP" altLang="en-US" sz="2400" dirty="0"/>
              <a:t>・投げやりな態度が目立つ</a:t>
            </a:r>
            <a:endParaRPr lang="en-US" altLang="ja-JP" sz="2400" dirty="0"/>
          </a:p>
          <a:p>
            <a:pPr>
              <a:lnSpc>
                <a:spcPts val="3000"/>
              </a:lnSpc>
              <a:spcAft>
                <a:spcPts val="200"/>
              </a:spcAft>
            </a:pPr>
            <a:r>
              <a:rPr lang="ja-JP" altLang="en-US" sz="2400" dirty="0"/>
              <a:t>・身だしなみを気にしなくなる</a:t>
            </a:r>
            <a:endParaRPr lang="en-US" altLang="ja-JP" sz="2400" dirty="0"/>
          </a:p>
          <a:p>
            <a:pPr>
              <a:lnSpc>
                <a:spcPts val="3000"/>
              </a:lnSpc>
              <a:spcAft>
                <a:spcPts val="200"/>
              </a:spcAft>
            </a:pPr>
            <a:r>
              <a:rPr lang="ja-JP" altLang="en-US" sz="2400" dirty="0"/>
              <a:t>・行動、性格、身なりが突然変化する</a:t>
            </a:r>
            <a:endParaRPr lang="en-US" altLang="ja-JP" sz="2400" dirty="0"/>
          </a:p>
          <a:p>
            <a:pPr>
              <a:lnSpc>
                <a:spcPts val="3000"/>
              </a:lnSpc>
              <a:spcAft>
                <a:spcPts val="200"/>
              </a:spcAft>
            </a:pPr>
            <a:r>
              <a:rPr lang="ja-JP" altLang="en-US" sz="2400" dirty="0"/>
              <a:t>・不眠、食欲不振、体重減少など身体の不調を訴える</a:t>
            </a:r>
            <a:endParaRPr lang="en-US" altLang="ja-JP" sz="2400" dirty="0"/>
          </a:p>
          <a:p>
            <a:pPr algn="r">
              <a:lnSpc>
                <a:spcPts val="3000"/>
              </a:lnSpc>
              <a:spcAft>
                <a:spcPts val="200"/>
              </a:spcAft>
            </a:pPr>
            <a:r>
              <a:rPr lang="ja-JP" altLang="en-US" sz="2400" dirty="0"/>
              <a:t>など</a:t>
            </a:r>
            <a:endParaRPr lang="en-US" altLang="ja-JP" sz="2400" dirty="0"/>
          </a:p>
          <a:p>
            <a:pPr>
              <a:lnSpc>
                <a:spcPts val="3000"/>
              </a:lnSpc>
              <a:spcAft>
                <a:spcPts val="200"/>
              </a:spcAft>
            </a:pPr>
            <a:endParaRPr kumimoji="1" lang="ja-JP" altLang="en-US" sz="2800" dirty="0">
              <a:latin typeface="+mn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411690" y="1166898"/>
            <a:ext cx="6474316" cy="19553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参考：文部科学省（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2022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）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｢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生徒指導提要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rPr>
              <a:t>｣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/>
              <a:sym typeface="Arial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3068960"/>
            <a:ext cx="1217662" cy="1791317"/>
          </a:xfrm>
          <a:prstGeom prst="rect">
            <a:avLst/>
          </a:prstGeom>
        </p:spPr>
      </p:pic>
      <p:sp>
        <p:nvSpPr>
          <p:cNvPr id="2" name="角丸四角形 11">
            <a:extLst>
              <a:ext uri="{FF2B5EF4-FFF2-40B4-BE49-F238E27FC236}">
                <a16:creationId xmlns:a16="http://schemas.microsoft.com/office/drawing/2014/main" id="{ACD1B364-9CF6-0D8D-D247-58D68BE1D125}"/>
              </a:ext>
            </a:extLst>
          </p:cNvPr>
          <p:cNvSpPr/>
          <p:nvPr/>
        </p:nvSpPr>
        <p:spPr>
          <a:xfrm>
            <a:off x="281559" y="6142194"/>
            <a:ext cx="8741989" cy="540000"/>
          </a:xfrm>
          <a:prstGeom prst="roundRect">
            <a:avLst/>
          </a:prstGeom>
          <a:solidFill>
            <a:srgbClr val="D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  <a:sym typeface="Arial"/>
              </a:rPr>
              <a:t>心が苦しいときが続くと、命に関わるような危機になる可能性も</a:t>
            </a:r>
          </a:p>
        </p:txBody>
      </p:sp>
    </p:spTree>
    <p:extLst>
      <p:ext uri="{BB962C8B-B14F-4D97-AF65-F5344CB8AC3E}">
        <p14:creationId xmlns:p14="http://schemas.microsoft.com/office/powerpoint/2010/main" val="105546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7658025" y="4162754"/>
            <a:ext cx="1268269" cy="2052000"/>
            <a:chOff x="7308304" y="3999591"/>
            <a:chExt cx="1539805" cy="2491339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98" t="33413"/>
            <a:stretch/>
          </p:blipFill>
          <p:spPr>
            <a:xfrm>
              <a:off x="7596336" y="4751280"/>
              <a:ext cx="1251773" cy="1739650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 bwMode="white">
            <a:xfrm>
              <a:off x="7308304" y="3999591"/>
              <a:ext cx="504056" cy="1749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心も病気になる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5880" y="1133127"/>
            <a:ext cx="7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3600" dirty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うつ病の症状</a:t>
            </a:r>
            <a:endParaRPr kumimoji="1" lang="ja-JP" altLang="en-US" sz="3600" u="sng" dirty="0">
              <a:solidFill>
                <a:schemeClr val="accent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555881" y="1166898"/>
            <a:ext cx="540001" cy="540000"/>
            <a:chOff x="647580" y="2276872"/>
            <a:chExt cx="540001" cy="540000"/>
          </a:xfrm>
        </p:grpSpPr>
        <p:sp>
          <p:nvSpPr>
            <p:cNvPr id="23" name="円/楕円 17"/>
            <p:cNvSpPr/>
            <p:nvPr/>
          </p:nvSpPr>
          <p:spPr>
            <a:xfrm>
              <a:off x="647581" y="2276872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24" name="Google Shape;312;p38"/>
            <p:cNvSpPr/>
            <p:nvPr/>
          </p:nvSpPr>
          <p:spPr>
            <a:xfrm flipH="1">
              <a:off x="647580" y="2276872"/>
              <a:ext cx="539999" cy="540000"/>
            </a:xfrm>
            <a:custGeom>
              <a:avLst/>
              <a:gdLst/>
              <a:ahLst/>
              <a:cxnLst/>
              <a:rect l="l" t="t" r="r" b="b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</p:grp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55881" y="1972664"/>
            <a:ext cx="7736279" cy="32430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defRPr/>
            </a:pPr>
            <a:r>
              <a:rPr lang="ja-JP" altLang="en-US" sz="2400" dirty="0">
                <a:solidFill>
                  <a:srgbClr val="7ECEF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</a:t>
            </a:r>
            <a:r>
              <a:rPr lang="ja-JP" altLang="en-US" sz="2400" dirty="0">
                <a:solidFill>
                  <a:srgbClr val="00B0F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2400" u="sng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抑うつ気分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None/>
              <a:defRPr/>
            </a:pPr>
            <a:r>
              <a:rPr lang="ja-JP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　 気分がふさぐ、落ち込む、笑顔がない、寂しい、情けない</a:t>
            </a:r>
            <a:endParaRPr lang="en-US" altLang="ja-JP" sz="2400" dirty="0">
              <a:solidFill>
                <a:srgbClr val="000000">
                  <a:lumMod val="75000"/>
                  <a:lumOff val="25000"/>
                </a:srgb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0">
              <a:spcBef>
                <a:spcPts val="1800"/>
              </a:spcBef>
              <a:spcAft>
                <a:spcPts val="0"/>
              </a:spcAft>
              <a:buClr>
                <a:srgbClr val="E48312"/>
              </a:buClr>
              <a:defRPr/>
            </a:pPr>
            <a:r>
              <a:rPr lang="ja-JP" altLang="en-US" sz="2400" dirty="0">
                <a:solidFill>
                  <a:srgbClr val="7ECEF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</a:t>
            </a:r>
            <a:r>
              <a:rPr lang="ja-JP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2400" u="sng" dirty="0">
                <a:solidFill>
                  <a:schemeClr val="accent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精神運動静止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defRPr/>
            </a:pPr>
            <a:r>
              <a:rPr lang="ja-JP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つまらない、興味がわかない、面倒くさい</a:t>
            </a:r>
          </a:p>
          <a:p>
            <a:pPr lvl="0">
              <a:spcBef>
                <a:spcPts val="1800"/>
              </a:spcBef>
              <a:spcAft>
                <a:spcPts val="0"/>
              </a:spcAft>
              <a:buClr>
                <a:srgbClr val="E48312"/>
              </a:buClr>
              <a:defRPr/>
            </a:pPr>
            <a:r>
              <a:rPr lang="ja-JP" altLang="en-US" sz="2400" dirty="0">
                <a:solidFill>
                  <a:srgbClr val="7ECEF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</a:t>
            </a:r>
            <a:r>
              <a:rPr lang="ja-JP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2400" u="sng" dirty="0">
                <a:solidFill>
                  <a:schemeClr val="accent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不安・焦燥感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defRPr/>
            </a:pPr>
            <a:r>
              <a:rPr lang="ja-JP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一人でいるのが怖い、そわそわ落ち着かない</a:t>
            </a:r>
          </a:p>
          <a:p>
            <a:pPr lvl="0">
              <a:spcBef>
                <a:spcPts val="1800"/>
              </a:spcBef>
              <a:spcAft>
                <a:spcPts val="0"/>
              </a:spcAft>
              <a:buClr>
                <a:srgbClr val="E48312"/>
              </a:buClr>
              <a:defRPr/>
            </a:pPr>
            <a:r>
              <a:rPr lang="ja-JP" altLang="en-US" sz="2400" dirty="0">
                <a:solidFill>
                  <a:srgbClr val="7ECEF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</a:t>
            </a:r>
            <a:r>
              <a:rPr lang="ja-JP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2400" u="sng" dirty="0">
                <a:solidFill>
                  <a:schemeClr val="accent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自律神経症状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defRPr/>
            </a:pPr>
            <a:r>
              <a:rPr lang="ja-JP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</a:t>
            </a:r>
            <a:r>
              <a:rPr lang="ja-JP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眠れない、食欲がない、疲れやすい、便秘、下痢、腹痛</a:t>
            </a:r>
          </a:p>
        </p:txBody>
      </p:sp>
      <p:sp>
        <p:nvSpPr>
          <p:cNvPr id="7" name="角丸四角形 11">
            <a:extLst>
              <a:ext uri="{FF2B5EF4-FFF2-40B4-BE49-F238E27FC236}">
                <a16:creationId xmlns:a16="http://schemas.microsoft.com/office/drawing/2014/main" id="{6F4ADCE6-26F6-BB64-362A-6648F45CC52F}"/>
              </a:ext>
            </a:extLst>
          </p:cNvPr>
          <p:cNvSpPr/>
          <p:nvPr/>
        </p:nvSpPr>
        <p:spPr>
          <a:xfrm>
            <a:off x="281559" y="6142194"/>
            <a:ext cx="8741989" cy="540000"/>
          </a:xfrm>
          <a:prstGeom prst="roundRect">
            <a:avLst/>
          </a:prstGeom>
          <a:solidFill>
            <a:srgbClr val="D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K-R"/>
                <a:cs typeface="+mn-cs"/>
                <a:sym typeface="Arial"/>
              </a:rPr>
              <a:t>心が苦しいときが続くと、命に関わるような危機になる可能性も</a:t>
            </a:r>
          </a:p>
        </p:txBody>
      </p:sp>
    </p:spTree>
    <p:extLst>
      <p:ext uri="{BB962C8B-B14F-4D97-AF65-F5344CB8AC3E}">
        <p14:creationId xmlns:p14="http://schemas.microsoft.com/office/powerpoint/2010/main" val="252563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「心が苦しいとき」は誰でもあること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 rot="20493426">
            <a:off x="647700" y="16351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負けそう</a:t>
            </a:r>
          </a:p>
        </p:txBody>
      </p:sp>
      <p:sp>
        <p:nvSpPr>
          <p:cNvPr id="10" name="角丸四角形 9"/>
          <p:cNvSpPr/>
          <p:nvPr/>
        </p:nvSpPr>
        <p:spPr>
          <a:xfrm rot="723951">
            <a:off x="1720850" y="2628900"/>
            <a:ext cx="2601913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泣きそう</a:t>
            </a:r>
          </a:p>
        </p:txBody>
      </p:sp>
      <p:sp>
        <p:nvSpPr>
          <p:cNvPr id="11" name="角丸四角形 10"/>
          <p:cNvSpPr/>
          <p:nvPr/>
        </p:nvSpPr>
        <p:spPr>
          <a:xfrm rot="1013797">
            <a:off x="4364038" y="1889125"/>
            <a:ext cx="4449762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消えてしまいそう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960438" y="49244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孤立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4129088" y="2805113"/>
            <a:ext cx="2603500" cy="1173162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不安</a:t>
            </a:r>
          </a:p>
        </p:txBody>
      </p:sp>
      <p:sp>
        <p:nvSpPr>
          <p:cNvPr id="15" name="角丸四角形 14"/>
          <p:cNvSpPr/>
          <p:nvPr/>
        </p:nvSpPr>
        <p:spPr>
          <a:xfrm rot="2147150">
            <a:off x="882650" y="36417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無価値</a:t>
            </a:r>
          </a:p>
        </p:txBody>
      </p:sp>
      <p:sp>
        <p:nvSpPr>
          <p:cNvPr id="16" name="角丸四角形 15"/>
          <p:cNvSpPr/>
          <p:nvPr/>
        </p:nvSpPr>
        <p:spPr>
          <a:xfrm rot="20727892">
            <a:off x="3716338" y="3800475"/>
            <a:ext cx="4540250" cy="1189038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永遠に続く悩み</a:t>
            </a:r>
          </a:p>
        </p:txBody>
      </p:sp>
      <p:sp>
        <p:nvSpPr>
          <p:cNvPr id="17" name="角丸四角形 16"/>
          <p:cNvSpPr/>
          <p:nvPr/>
        </p:nvSpPr>
        <p:spPr>
          <a:xfrm rot="21255327">
            <a:off x="5788025" y="49244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絶望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403648" y="2715452"/>
            <a:ext cx="6445250" cy="1449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心理的視野狭窄</a:t>
            </a:r>
          </a:p>
        </p:txBody>
      </p:sp>
    </p:spTree>
    <p:extLst>
      <p:ext uri="{BB962C8B-B14F-4D97-AF65-F5344CB8AC3E}">
        <p14:creationId xmlns:p14="http://schemas.microsoft.com/office/powerpoint/2010/main" val="8585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897778" y="254000"/>
            <a:ext cx="8246222" cy="792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「心が苦しいとき」は誰でもあること</a:t>
            </a:r>
            <a:endParaRPr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636588" y="1397000"/>
            <a:ext cx="7632700" cy="41941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r>
              <a:rPr lang="ja-JP" altLang="en-US" sz="70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心理的</a:t>
            </a:r>
            <a:endParaRPr lang="en-US" altLang="ja-JP" sz="7000" dirty="0">
              <a:solidFill>
                <a:srgbClr val="3333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  <a:p>
            <a:pPr algn="ctr" defTabSz="914287" fontAlgn="auto">
              <a:spcAft>
                <a:spcPts val="0"/>
              </a:spcAft>
              <a:defRPr/>
            </a:pPr>
            <a:r>
              <a:rPr lang="ja-JP" altLang="en-US" sz="7000" dirty="0">
                <a:solidFill>
                  <a:srgbClr val="3333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視野狭窄</a:t>
            </a: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2184400" y="1397000"/>
            <a:ext cx="45370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心の働き</a:t>
            </a:r>
            <a:endParaRPr lang="en-US" altLang="ja-JP" sz="420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893763" y="5086350"/>
            <a:ext cx="71056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見える範囲が狭くなる</a:t>
            </a:r>
            <a:endParaRPr lang="en-US" altLang="ja-JP" sz="420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4033648" y="2020888"/>
            <a:ext cx="80822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 b="1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＝</a:t>
            </a:r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4033648" y="4621213"/>
            <a:ext cx="80822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 b="1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＝</a:t>
            </a:r>
          </a:p>
        </p:txBody>
      </p:sp>
    </p:spTree>
    <p:extLst>
      <p:ext uri="{BB962C8B-B14F-4D97-AF65-F5344CB8AC3E}">
        <p14:creationId xmlns:p14="http://schemas.microsoft.com/office/powerpoint/2010/main" val="4614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0691813" cy="7559675"/>
          </a:xfrm>
        </p:grpSpPr>
        <p:sp>
          <p:nvSpPr>
            <p:cNvPr id="6" name="正方形/長方形 5"/>
            <p:cNvSpPr/>
            <p:nvPr/>
          </p:nvSpPr>
          <p:spPr>
            <a:xfrm>
              <a:off x="0" y="0"/>
              <a:ext cx="10691813" cy="75596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HGS明朝E" panose="02020900000000000000" pitchFamily="18" charset="-128"/>
                <a:cs typeface="+mn-cs"/>
              </a:endParaRPr>
            </a:p>
          </p:txBody>
        </p:sp>
        <p:cxnSp>
          <p:nvCxnSpPr>
            <p:cNvPr id="7" name="直線コネクタ 6"/>
            <p:cNvCxnSpPr>
              <a:stCxn id="6" idx="0"/>
            </p:cNvCxnSpPr>
            <p:nvPr/>
          </p:nvCxnSpPr>
          <p:spPr>
            <a:xfrm>
              <a:off x="5345906" y="0"/>
              <a:ext cx="0" cy="75596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>
              <a:stCxn id="6" idx="1"/>
            </p:cNvCxnSpPr>
            <p:nvPr/>
          </p:nvCxnSpPr>
          <p:spPr>
            <a:xfrm flipV="1">
              <a:off x="0" y="3779838"/>
              <a:ext cx="1069181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>
            <a:grpSpLocks/>
          </p:cNvGrpSpPr>
          <p:nvPr/>
        </p:nvGrpSpPr>
        <p:grpSpPr bwMode="hidden">
          <a:xfrm>
            <a:off x="2700338" y="1427163"/>
            <a:ext cx="3779837" cy="3981450"/>
            <a:chOff x="-7129806" y="1277063"/>
            <a:chExt cx="5076510" cy="5040000"/>
          </a:xfrm>
        </p:grpSpPr>
        <p:sp>
          <p:nvSpPr>
            <p:cNvPr id="63" name="テキスト ボックス 62"/>
            <p:cNvSpPr txBox="1"/>
            <p:nvPr/>
          </p:nvSpPr>
          <p:spPr bwMode="hidden">
            <a:xfrm>
              <a:off x="-7129806" y="1492086"/>
              <a:ext cx="5033868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" pitchFamily="18" charset="0"/>
                  <a:ea typeface="メイリオ" pitchFamily="50" charset="-128"/>
                  <a:cs typeface="+mn-cs"/>
                </a:rPr>
                <a:t>3</a:t>
              </a:r>
              <a:endParaRPr kumimoji="1" lang="ja-JP" altLang="en-US" sz="2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" pitchFamily="18" charset="0"/>
                <a:ea typeface="メイリオ" pitchFamily="50" charset="-128"/>
                <a:cs typeface="+mn-cs"/>
              </a:endParaRPr>
            </a:p>
          </p:txBody>
        </p:sp>
        <p:sp>
          <p:nvSpPr>
            <p:cNvPr id="64" name="円/楕円​​ 108"/>
            <p:cNvSpPr/>
            <p:nvPr/>
          </p:nvSpPr>
          <p:spPr bwMode="hidden">
            <a:xfrm>
              <a:off x="-7093561" y="1277063"/>
              <a:ext cx="504026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itchFamily="18" charset="0"/>
                <a:ea typeface="HGS明朝E" panose="02020900000000000000" pitchFamily="18" charset="-128"/>
                <a:cs typeface="+mn-cs"/>
              </a:endParaRPr>
            </a:p>
          </p:txBody>
        </p:sp>
      </p:grpSp>
      <p:grpSp>
        <p:nvGrpSpPr>
          <p:cNvPr id="65" name="グループ化 64"/>
          <p:cNvGrpSpPr>
            <a:grpSpLocks/>
          </p:cNvGrpSpPr>
          <p:nvPr/>
        </p:nvGrpSpPr>
        <p:grpSpPr bwMode="hidden">
          <a:xfrm>
            <a:off x="2695575" y="1427163"/>
            <a:ext cx="3770313" cy="3981450"/>
            <a:chOff x="-7115807" y="1277063"/>
            <a:chExt cx="5062511" cy="5040000"/>
          </a:xfrm>
        </p:grpSpPr>
        <p:sp>
          <p:nvSpPr>
            <p:cNvPr id="66" name="テキスト ボックス 65"/>
            <p:cNvSpPr txBox="1"/>
            <p:nvPr/>
          </p:nvSpPr>
          <p:spPr bwMode="hidden">
            <a:xfrm>
              <a:off x="-7115807" y="1492086"/>
              <a:ext cx="5034800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" pitchFamily="18" charset="0"/>
                  <a:ea typeface="メイリオ" pitchFamily="50" charset="-128"/>
                  <a:cs typeface="+mn-cs"/>
                </a:rPr>
                <a:t>2</a:t>
              </a:r>
              <a:endParaRPr kumimoji="1" lang="ja-JP" altLang="en-US" sz="2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" pitchFamily="18" charset="0"/>
                <a:ea typeface="メイリオ" pitchFamily="50" charset="-128"/>
                <a:cs typeface="+mn-cs"/>
              </a:endParaRPr>
            </a:p>
          </p:txBody>
        </p:sp>
        <p:sp>
          <p:nvSpPr>
            <p:cNvPr id="67" name="円/楕円​​ 108"/>
            <p:cNvSpPr/>
            <p:nvPr/>
          </p:nvSpPr>
          <p:spPr bwMode="hidden">
            <a:xfrm>
              <a:off x="-7092359" y="1277063"/>
              <a:ext cx="5039063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itchFamily="18" charset="0"/>
                <a:ea typeface="HGS明朝E" panose="02020900000000000000" pitchFamily="18" charset="-128"/>
                <a:cs typeface="+mn-cs"/>
              </a:endParaRPr>
            </a:p>
          </p:txBody>
        </p:sp>
      </p:grpSp>
      <p:grpSp>
        <p:nvGrpSpPr>
          <p:cNvPr id="68" name="グループ化 67"/>
          <p:cNvGrpSpPr>
            <a:grpSpLocks/>
          </p:cNvGrpSpPr>
          <p:nvPr/>
        </p:nvGrpSpPr>
        <p:grpSpPr bwMode="auto">
          <a:xfrm>
            <a:off x="2673350" y="1427163"/>
            <a:ext cx="3797300" cy="3981450"/>
            <a:chOff x="-7150881" y="1277063"/>
            <a:chExt cx="5097585" cy="5040000"/>
          </a:xfrm>
        </p:grpSpPr>
        <p:sp>
          <p:nvSpPr>
            <p:cNvPr id="69" name="テキスト ボックス 68"/>
            <p:cNvSpPr txBox="1"/>
            <p:nvPr/>
          </p:nvSpPr>
          <p:spPr bwMode="auto">
            <a:xfrm>
              <a:off x="-7150881" y="1492086"/>
              <a:ext cx="5033652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" pitchFamily="18" charset="0"/>
                  <a:ea typeface="メイリオ" pitchFamily="50" charset="-128"/>
                  <a:cs typeface="+mn-cs"/>
                </a:rPr>
                <a:t>1</a:t>
              </a:r>
              <a:endParaRPr kumimoji="1" lang="ja-JP" altLang="en-US" sz="2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" pitchFamily="18" charset="0"/>
                <a:ea typeface="メイリオ" pitchFamily="50" charset="-128"/>
                <a:cs typeface="+mn-cs"/>
              </a:endParaRPr>
            </a:p>
          </p:txBody>
        </p:sp>
        <p:sp>
          <p:nvSpPr>
            <p:cNvPr id="70" name="円/楕円​​ 108"/>
            <p:cNvSpPr/>
            <p:nvPr/>
          </p:nvSpPr>
          <p:spPr bwMode="auto">
            <a:xfrm>
              <a:off x="-7093341" y="1277063"/>
              <a:ext cx="504004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01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itchFamily="18" charset="0"/>
                <a:ea typeface="HGS明朝E" panose="02020900000000000000" pitchFamily="18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758053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8138"/>
            <a:ext cx="8605837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フリーフォーム 9"/>
          <p:cNvSpPr/>
          <p:nvPr/>
        </p:nvSpPr>
        <p:spPr>
          <a:xfrm>
            <a:off x="258763" y="330200"/>
            <a:ext cx="8624887" cy="5856288"/>
          </a:xfrm>
          <a:custGeom>
            <a:avLst/>
            <a:gdLst>
              <a:gd name="connsiteX0" fmla="*/ 7056086 w 10086272"/>
              <a:gd name="connsiteY0" fmla="*/ 5253960 h 6455479"/>
              <a:gd name="connsiteX1" fmla="*/ 6643422 w 10086272"/>
              <a:gd name="connsiteY1" fmla="*/ 5666624 h 6455479"/>
              <a:gd name="connsiteX2" fmla="*/ 7056086 w 10086272"/>
              <a:gd name="connsiteY2" fmla="*/ 6079288 h 6455479"/>
              <a:gd name="connsiteX3" fmla="*/ 7468750 w 10086272"/>
              <a:gd name="connsiteY3" fmla="*/ 5666624 h 6455479"/>
              <a:gd name="connsiteX4" fmla="*/ 7056086 w 10086272"/>
              <a:gd name="connsiteY4" fmla="*/ 5253960 h 6455479"/>
              <a:gd name="connsiteX5" fmla="*/ 5164654 w 10086272"/>
              <a:gd name="connsiteY5" fmla="*/ 5113143 h 6455479"/>
              <a:gd name="connsiteX6" fmla="*/ 4651473 w 10086272"/>
              <a:gd name="connsiteY6" fmla="*/ 5626324 h 6455479"/>
              <a:gd name="connsiteX7" fmla="*/ 5164654 w 10086272"/>
              <a:gd name="connsiteY7" fmla="*/ 6139505 h 6455479"/>
              <a:gd name="connsiteX8" fmla="*/ 5677835 w 10086272"/>
              <a:gd name="connsiteY8" fmla="*/ 5626324 h 6455479"/>
              <a:gd name="connsiteX9" fmla="*/ 5164654 w 10086272"/>
              <a:gd name="connsiteY9" fmla="*/ 5113143 h 6455479"/>
              <a:gd name="connsiteX10" fmla="*/ 1938121 w 10086272"/>
              <a:gd name="connsiteY10" fmla="*/ 5113143 h 6455479"/>
              <a:gd name="connsiteX11" fmla="*/ 1424940 w 10086272"/>
              <a:gd name="connsiteY11" fmla="*/ 5626324 h 6455479"/>
              <a:gd name="connsiteX12" fmla="*/ 1938121 w 10086272"/>
              <a:gd name="connsiteY12" fmla="*/ 6139505 h 6455479"/>
              <a:gd name="connsiteX13" fmla="*/ 2451303 w 10086272"/>
              <a:gd name="connsiteY13" fmla="*/ 5626324 h 6455479"/>
              <a:gd name="connsiteX14" fmla="*/ 1938121 w 10086272"/>
              <a:gd name="connsiteY14" fmla="*/ 5113143 h 6455479"/>
              <a:gd name="connsiteX15" fmla="*/ 9250641 w 10086272"/>
              <a:gd name="connsiteY15" fmla="*/ 5052927 h 6455479"/>
              <a:gd name="connsiteX16" fmla="*/ 8737460 w 10086272"/>
              <a:gd name="connsiteY16" fmla="*/ 5566108 h 6455479"/>
              <a:gd name="connsiteX17" fmla="*/ 9250641 w 10086272"/>
              <a:gd name="connsiteY17" fmla="*/ 6079289 h 6455479"/>
              <a:gd name="connsiteX18" fmla="*/ 9763822 w 10086272"/>
              <a:gd name="connsiteY18" fmla="*/ 5566108 h 6455479"/>
              <a:gd name="connsiteX19" fmla="*/ 9250641 w 10086272"/>
              <a:gd name="connsiteY19" fmla="*/ 5052927 h 6455479"/>
              <a:gd name="connsiteX20" fmla="*/ 3699056 w 10086272"/>
              <a:gd name="connsiteY20" fmla="*/ 4701333 h 6455479"/>
              <a:gd name="connsiteX21" fmla="*/ 3362172 w 10086272"/>
              <a:gd name="connsiteY21" fmla="*/ 5038217 h 6455479"/>
              <a:gd name="connsiteX22" fmla="*/ 3699056 w 10086272"/>
              <a:gd name="connsiteY22" fmla="*/ 5375101 h 6455479"/>
              <a:gd name="connsiteX23" fmla="*/ 4035936 w 10086272"/>
              <a:gd name="connsiteY23" fmla="*/ 5038217 h 6455479"/>
              <a:gd name="connsiteX24" fmla="*/ 3699056 w 10086272"/>
              <a:gd name="connsiteY24" fmla="*/ 4701333 h 6455479"/>
              <a:gd name="connsiteX25" fmla="*/ 2451302 w 10086272"/>
              <a:gd name="connsiteY25" fmla="*/ 3661805 h 6455479"/>
              <a:gd name="connsiteX26" fmla="*/ 2114417 w 10086272"/>
              <a:gd name="connsiteY26" fmla="*/ 3998689 h 6455479"/>
              <a:gd name="connsiteX27" fmla="*/ 2451302 w 10086272"/>
              <a:gd name="connsiteY27" fmla="*/ 4335573 h 6455479"/>
              <a:gd name="connsiteX28" fmla="*/ 2788186 w 10086272"/>
              <a:gd name="connsiteY28" fmla="*/ 3998689 h 6455479"/>
              <a:gd name="connsiteX29" fmla="*/ 2451302 w 10086272"/>
              <a:gd name="connsiteY29" fmla="*/ 3661805 h 6455479"/>
              <a:gd name="connsiteX30" fmla="*/ 832908 w 10086272"/>
              <a:gd name="connsiteY30" fmla="*/ 3661805 h 6455479"/>
              <a:gd name="connsiteX31" fmla="*/ 313144 w 10086272"/>
              <a:gd name="connsiteY31" fmla="*/ 4181569 h 6455479"/>
              <a:gd name="connsiteX32" fmla="*/ 832908 w 10086272"/>
              <a:gd name="connsiteY32" fmla="*/ 4701333 h 6455479"/>
              <a:gd name="connsiteX33" fmla="*/ 1352672 w 10086272"/>
              <a:gd name="connsiteY33" fmla="*/ 4181569 h 6455479"/>
              <a:gd name="connsiteX34" fmla="*/ 832908 w 10086272"/>
              <a:gd name="connsiteY34" fmla="*/ 3661805 h 6455479"/>
              <a:gd name="connsiteX35" fmla="*/ 5563133 w 10086272"/>
              <a:gd name="connsiteY35" fmla="*/ 3458492 h 6455479"/>
              <a:gd name="connsiteX36" fmla="*/ 5077057 w 10086272"/>
              <a:gd name="connsiteY36" fmla="*/ 3944568 h 6455479"/>
              <a:gd name="connsiteX37" fmla="*/ 5563133 w 10086272"/>
              <a:gd name="connsiteY37" fmla="*/ 4430644 h 6455479"/>
              <a:gd name="connsiteX38" fmla="*/ 6049209 w 10086272"/>
              <a:gd name="connsiteY38" fmla="*/ 3944568 h 6455479"/>
              <a:gd name="connsiteX39" fmla="*/ 5563133 w 10086272"/>
              <a:gd name="connsiteY39" fmla="*/ 3458492 h 6455479"/>
              <a:gd name="connsiteX40" fmla="*/ 7588750 w 10086272"/>
              <a:gd name="connsiteY40" fmla="*/ 3075021 h 6455479"/>
              <a:gd name="connsiteX41" fmla="*/ 6719202 w 10086272"/>
              <a:gd name="connsiteY41" fmla="*/ 3944569 h 6455479"/>
              <a:gd name="connsiteX42" fmla="*/ 7588750 w 10086272"/>
              <a:gd name="connsiteY42" fmla="*/ 4814117 h 6455479"/>
              <a:gd name="connsiteX43" fmla="*/ 8458298 w 10086272"/>
              <a:gd name="connsiteY43" fmla="*/ 3944569 h 6455479"/>
              <a:gd name="connsiteX44" fmla="*/ 7588750 w 10086272"/>
              <a:gd name="connsiteY44" fmla="*/ 3075021 h 6455479"/>
              <a:gd name="connsiteX45" fmla="*/ 9369186 w 10086272"/>
              <a:gd name="connsiteY45" fmla="*/ 2702760 h 6455479"/>
              <a:gd name="connsiteX46" fmla="*/ 9032302 w 10086272"/>
              <a:gd name="connsiteY46" fmla="*/ 3039643 h 6455479"/>
              <a:gd name="connsiteX47" fmla="*/ 9369186 w 10086272"/>
              <a:gd name="connsiteY47" fmla="*/ 3376527 h 6455479"/>
              <a:gd name="connsiteX48" fmla="*/ 9706070 w 10086272"/>
              <a:gd name="connsiteY48" fmla="*/ 3039643 h 6455479"/>
              <a:gd name="connsiteX49" fmla="*/ 9369186 w 10086272"/>
              <a:gd name="connsiteY49" fmla="*/ 2702760 h 6455479"/>
              <a:gd name="connsiteX50" fmla="*/ 4390657 w 10086272"/>
              <a:gd name="connsiteY50" fmla="*/ 2658919 h 6455479"/>
              <a:gd name="connsiteX51" fmla="*/ 4029710 w 10086272"/>
              <a:gd name="connsiteY51" fmla="*/ 3019866 h 6455479"/>
              <a:gd name="connsiteX52" fmla="*/ 4390657 w 10086272"/>
              <a:gd name="connsiteY52" fmla="*/ 3380813 h 6455479"/>
              <a:gd name="connsiteX53" fmla="*/ 4751604 w 10086272"/>
              <a:gd name="connsiteY53" fmla="*/ 3019866 h 6455479"/>
              <a:gd name="connsiteX54" fmla="*/ 4390657 w 10086272"/>
              <a:gd name="connsiteY54" fmla="*/ 2658919 h 6455479"/>
              <a:gd name="connsiteX55" fmla="*/ 6514048 w 10086272"/>
              <a:gd name="connsiteY55" fmla="*/ 1885298 h 6455479"/>
              <a:gd name="connsiteX56" fmla="*/ 6177164 w 10086272"/>
              <a:gd name="connsiteY56" fmla="*/ 2222182 h 6455479"/>
              <a:gd name="connsiteX57" fmla="*/ 6514048 w 10086272"/>
              <a:gd name="connsiteY57" fmla="*/ 2559066 h 6455479"/>
              <a:gd name="connsiteX58" fmla="*/ 6850932 w 10086272"/>
              <a:gd name="connsiteY58" fmla="*/ 2222182 h 6455479"/>
              <a:gd name="connsiteX59" fmla="*/ 6514048 w 10086272"/>
              <a:gd name="connsiteY59" fmla="*/ 1885298 h 6455479"/>
              <a:gd name="connsiteX60" fmla="*/ 3242501 w 10086272"/>
              <a:gd name="connsiteY60" fmla="*/ 1797667 h 6455479"/>
              <a:gd name="connsiteX61" fmla="*/ 3009372 w 10086272"/>
              <a:gd name="connsiteY61" fmla="*/ 2030796 h 6455479"/>
              <a:gd name="connsiteX62" fmla="*/ 3242501 w 10086272"/>
              <a:gd name="connsiteY62" fmla="*/ 2263925 h 6455479"/>
              <a:gd name="connsiteX63" fmla="*/ 3475630 w 10086272"/>
              <a:gd name="connsiteY63" fmla="*/ 2030796 h 6455479"/>
              <a:gd name="connsiteX64" fmla="*/ 3242501 w 10086272"/>
              <a:gd name="connsiteY64" fmla="*/ 1797667 h 6455479"/>
              <a:gd name="connsiteX65" fmla="*/ 1483483 w 10086272"/>
              <a:gd name="connsiteY65" fmla="*/ 1258162 h 6455479"/>
              <a:gd name="connsiteX66" fmla="*/ 758055 w 10086272"/>
              <a:gd name="connsiteY66" fmla="*/ 1983589 h 6455479"/>
              <a:gd name="connsiteX67" fmla="*/ 1483483 w 10086272"/>
              <a:gd name="connsiteY67" fmla="*/ 2709018 h 6455479"/>
              <a:gd name="connsiteX68" fmla="*/ 2208912 w 10086272"/>
              <a:gd name="connsiteY68" fmla="*/ 1983589 h 6455479"/>
              <a:gd name="connsiteX69" fmla="*/ 1483483 w 10086272"/>
              <a:gd name="connsiteY69" fmla="*/ 1258162 h 6455479"/>
              <a:gd name="connsiteX70" fmla="*/ 8842339 w 10086272"/>
              <a:gd name="connsiteY70" fmla="*/ 648735 h 6455479"/>
              <a:gd name="connsiteX71" fmla="*/ 8110819 w 10086272"/>
              <a:gd name="connsiteY71" fmla="*/ 1380255 h 6455479"/>
              <a:gd name="connsiteX72" fmla="*/ 8842339 w 10086272"/>
              <a:gd name="connsiteY72" fmla="*/ 2111775 h 6455479"/>
              <a:gd name="connsiteX73" fmla="*/ 9573859 w 10086272"/>
              <a:gd name="connsiteY73" fmla="*/ 1380255 h 6455479"/>
              <a:gd name="connsiteX74" fmla="*/ 8842339 w 10086272"/>
              <a:gd name="connsiteY74" fmla="*/ 648735 h 6455479"/>
              <a:gd name="connsiteX75" fmla="*/ 7084061 w 10086272"/>
              <a:gd name="connsiteY75" fmla="*/ 566777 h 6455479"/>
              <a:gd name="connsiteX76" fmla="*/ 6850932 w 10086272"/>
              <a:gd name="connsiteY76" fmla="*/ 799906 h 6455479"/>
              <a:gd name="connsiteX77" fmla="*/ 7084061 w 10086272"/>
              <a:gd name="connsiteY77" fmla="*/ 1033035 h 6455479"/>
              <a:gd name="connsiteX78" fmla="*/ 7317190 w 10086272"/>
              <a:gd name="connsiteY78" fmla="*/ 799906 h 6455479"/>
              <a:gd name="connsiteX79" fmla="*/ 7084061 w 10086272"/>
              <a:gd name="connsiteY79" fmla="*/ 566777 h 6455479"/>
              <a:gd name="connsiteX80" fmla="*/ 5486363 w 10086272"/>
              <a:gd name="connsiteY80" fmla="*/ 375059 h 6455479"/>
              <a:gd name="connsiteX81" fmla="*/ 5061516 w 10086272"/>
              <a:gd name="connsiteY81" fmla="*/ 799907 h 6455479"/>
              <a:gd name="connsiteX82" fmla="*/ 5486363 w 10086272"/>
              <a:gd name="connsiteY82" fmla="*/ 1224754 h 6455479"/>
              <a:gd name="connsiteX83" fmla="*/ 5911210 w 10086272"/>
              <a:gd name="connsiteY83" fmla="*/ 799907 h 6455479"/>
              <a:gd name="connsiteX84" fmla="*/ 5486363 w 10086272"/>
              <a:gd name="connsiteY84" fmla="*/ 375059 h 6455479"/>
              <a:gd name="connsiteX85" fmla="*/ 700479 w 10086272"/>
              <a:gd name="connsiteY85" fmla="*/ 331102 h 6455479"/>
              <a:gd name="connsiteX86" fmla="*/ 382845 w 10086272"/>
              <a:gd name="connsiteY86" fmla="*/ 648736 h 6455479"/>
              <a:gd name="connsiteX87" fmla="*/ 700479 w 10086272"/>
              <a:gd name="connsiteY87" fmla="*/ 966370 h 6455479"/>
              <a:gd name="connsiteX88" fmla="*/ 1018113 w 10086272"/>
              <a:gd name="connsiteY88" fmla="*/ 648736 h 6455479"/>
              <a:gd name="connsiteX89" fmla="*/ 700479 w 10086272"/>
              <a:gd name="connsiteY89" fmla="*/ 331102 h 6455479"/>
              <a:gd name="connsiteX90" fmla="*/ 3448728 w 10086272"/>
              <a:gd name="connsiteY90" fmla="*/ 259764 h 6455479"/>
              <a:gd name="connsiteX91" fmla="*/ 2900089 w 10086272"/>
              <a:gd name="connsiteY91" fmla="*/ 808405 h 6455479"/>
              <a:gd name="connsiteX92" fmla="*/ 3448728 w 10086272"/>
              <a:gd name="connsiteY92" fmla="*/ 1357045 h 6455479"/>
              <a:gd name="connsiteX93" fmla="*/ 3997365 w 10086272"/>
              <a:gd name="connsiteY93" fmla="*/ 808405 h 6455479"/>
              <a:gd name="connsiteX94" fmla="*/ 3448728 w 10086272"/>
              <a:gd name="connsiteY94" fmla="*/ 259764 h 6455479"/>
              <a:gd name="connsiteX95" fmla="*/ 0 w 10086272"/>
              <a:gd name="connsiteY95" fmla="*/ 0 h 6455479"/>
              <a:gd name="connsiteX96" fmla="*/ 10086272 w 10086272"/>
              <a:gd name="connsiteY96" fmla="*/ 0 h 6455479"/>
              <a:gd name="connsiteX97" fmla="*/ 10086272 w 10086272"/>
              <a:gd name="connsiteY97" fmla="*/ 6455479 h 6455479"/>
              <a:gd name="connsiteX98" fmla="*/ 0 w 10086272"/>
              <a:gd name="connsiteY98" fmla="*/ 6455479 h 64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086272" h="6455479">
                <a:moveTo>
                  <a:pt x="7056086" y="5253960"/>
                </a:moveTo>
                <a:cubicBezTo>
                  <a:pt x="6828178" y="5253960"/>
                  <a:pt x="6643422" y="5438716"/>
                  <a:pt x="6643422" y="5666624"/>
                </a:cubicBezTo>
                <a:cubicBezTo>
                  <a:pt x="6643422" y="5894532"/>
                  <a:pt x="6828178" y="6079288"/>
                  <a:pt x="7056086" y="6079288"/>
                </a:cubicBezTo>
                <a:cubicBezTo>
                  <a:pt x="7283994" y="6079288"/>
                  <a:pt x="7468750" y="5894532"/>
                  <a:pt x="7468750" y="5666624"/>
                </a:cubicBezTo>
                <a:cubicBezTo>
                  <a:pt x="7468750" y="5438716"/>
                  <a:pt x="7283994" y="5253960"/>
                  <a:pt x="7056086" y="5253960"/>
                </a:cubicBezTo>
                <a:close/>
                <a:moveTo>
                  <a:pt x="5164654" y="5113143"/>
                </a:moveTo>
                <a:cubicBezTo>
                  <a:pt x="4881232" y="5113143"/>
                  <a:pt x="4651473" y="5342902"/>
                  <a:pt x="4651473" y="5626324"/>
                </a:cubicBezTo>
                <a:cubicBezTo>
                  <a:pt x="4651473" y="5909746"/>
                  <a:pt x="4881232" y="6139505"/>
                  <a:pt x="5164654" y="6139505"/>
                </a:cubicBezTo>
                <a:cubicBezTo>
                  <a:pt x="5448076" y="6139505"/>
                  <a:pt x="5677835" y="5909746"/>
                  <a:pt x="5677835" y="5626324"/>
                </a:cubicBezTo>
                <a:cubicBezTo>
                  <a:pt x="5677835" y="5342902"/>
                  <a:pt x="5448076" y="5113143"/>
                  <a:pt x="5164654" y="5113143"/>
                </a:cubicBezTo>
                <a:close/>
                <a:moveTo>
                  <a:pt x="1938121" y="5113143"/>
                </a:moveTo>
                <a:cubicBezTo>
                  <a:pt x="1654699" y="5113143"/>
                  <a:pt x="1424940" y="5342902"/>
                  <a:pt x="1424940" y="5626324"/>
                </a:cubicBezTo>
                <a:cubicBezTo>
                  <a:pt x="1424940" y="5909746"/>
                  <a:pt x="1654699" y="6139505"/>
                  <a:pt x="1938121" y="6139505"/>
                </a:cubicBezTo>
                <a:cubicBezTo>
                  <a:pt x="2221544" y="6139505"/>
                  <a:pt x="2451303" y="5909746"/>
                  <a:pt x="2451303" y="5626324"/>
                </a:cubicBezTo>
                <a:cubicBezTo>
                  <a:pt x="2451303" y="5342902"/>
                  <a:pt x="2221544" y="5113143"/>
                  <a:pt x="1938121" y="5113143"/>
                </a:cubicBezTo>
                <a:close/>
                <a:moveTo>
                  <a:pt x="9250641" y="5052927"/>
                </a:moveTo>
                <a:cubicBezTo>
                  <a:pt x="8967219" y="5052927"/>
                  <a:pt x="8737460" y="5282686"/>
                  <a:pt x="8737460" y="5566108"/>
                </a:cubicBezTo>
                <a:cubicBezTo>
                  <a:pt x="8737460" y="5849530"/>
                  <a:pt x="8967219" y="6079289"/>
                  <a:pt x="9250641" y="6079289"/>
                </a:cubicBezTo>
                <a:cubicBezTo>
                  <a:pt x="9534063" y="6079289"/>
                  <a:pt x="9763822" y="5849530"/>
                  <a:pt x="9763822" y="5566108"/>
                </a:cubicBezTo>
                <a:cubicBezTo>
                  <a:pt x="9763822" y="5282686"/>
                  <a:pt x="9534063" y="5052927"/>
                  <a:pt x="9250641" y="5052927"/>
                </a:cubicBezTo>
                <a:close/>
                <a:moveTo>
                  <a:pt x="3699056" y="4701333"/>
                </a:moveTo>
                <a:cubicBezTo>
                  <a:pt x="3513000" y="4701333"/>
                  <a:pt x="3362172" y="4852161"/>
                  <a:pt x="3362172" y="5038217"/>
                </a:cubicBezTo>
                <a:cubicBezTo>
                  <a:pt x="3362172" y="5224273"/>
                  <a:pt x="3513000" y="5375101"/>
                  <a:pt x="3699056" y="5375101"/>
                </a:cubicBezTo>
                <a:cubicBezTo>
                  <a:pt x="3885112" y="5375101"/>
                  <a:pt x="4035936" y="5224273"/>
                  <a:pt x="4035936" y="5038217"/>
                </a:cubicBezTo>
                <a:cubicBezTo>
                  <a:pt x="4035936" y="4852161"/>
                  <a:pt x="3885112" y="4701333"/>
                  <a:pt x="3699056" y="4701333"/>
                </a:cubicBezTo>
                <a:close/>
                <a:moveTo>
                  <a:pt x="2451302" y="3661805"/>
                </a:moveTo>
                <a:cubicBezTo>
                  <a:pt x="2265245" y="3661805"/>
                  <a:pt x="2114417" y="3812633"/>
                  <a:pt x="2114417" y="3998689"/>
                </a:cubicBezTo>
                <a:cubicBezTo>
                  <a:pt x="2114417" y="4184745"/>
                  <a:pt x="2265245" y="4335573"/>
                  <a:pt x="2451302" y="4335573"/>
                </a:cubicBezTo>
                <a:cubicBezTo>
                  <a:pt x="2637358" y="4335573"/>
                  <a:pt x="2788186" y="4184745"/>
                  <a:pt x="2788186" y="3998689"/>
                </a:cubicBezTo>
                <a:cubicBezTo>
                  <a:pt x="2788186" y="3812633"/>
                  <a:pt x="2637358" y="3661805"/>
                  <a:pt x="2451302" y="3661805"/>
                </a:cubicBezTo>
                <a:close/>
                <a:moveTo>
                  <a:pt x="832908" y="3661805"/>
                </a:moveTo>
                <a:cubicBezTo>
                  <a:pt x="545850" y="3661805"/>
                  <a:pt x="313144" y="3894511"/>
                  <a:pt x="313144" y="4181569"/>
                </a:cubicBezTo>
                <a:cubicBezTo>
                  <a:pt x="313144" y="4468627"/>
                  <a:pt x="545850" y="4701333"/>
                  <a:pt x="832908" y="4701333"/>
                </a:cubicBezTo>
                <a:cubicBezTo>
                  <a:pt x="1119966" y="4701333"/>
                  <a:pt x="1352672" y="4468627"/>
                  <a:pt x="1352672" y="4181569"/>
                </a:cubicBezTo>
                <a:cubicBezTo>
                  <a:pt x="1352672" y="3894511"/>
                  <a:pt x="1119966" y="3661805"/>
                  <a:pt x="832908" y="3661805"/>
                </a:cubicBezTo>
                <a:close/>
                <a:moveTo>
                  <a:pt x="5563133" y="3458492"/>
                </a:moveTo>
                <a:cubicBezTo>
                  <a:pt x="5294681" y="3458492"/>
                  <a:pt x="5077057" y="3676116"/>
                  <a:pt x="5077057" y="3944568"/>
                </a:cubicBezTo>
                <a:cubicBezTo>
                  <a:pt x="5077057" y="4213020"/>
                  <a:pt x="5294681" y="4430644"/>
                  <a:pt x="5563133" y="4430644"/>
                </a:cubicBezTo>
                <a:cubicBezTo>
                  <a:pt x="5831585" y="4430644"/>
                  <a:pt x="6049209" y="4213020"/>
                  <a:pt x="6049209" y="3944568"/>
                </a:cubicBezTo>
                <a:cubicBezTo>
                  <a:pt x="6049209" y="3676116"/>
                  <a:pt x="5831585" y="3458492"/>
                  <a:pt x="5563133" y="3458492"/>
                </a:cubicBezTo>
                <a:close/>
                <a:moveTo>
                  <a:pt x="7588750" y="3075021"/>
                </a:moveTo>
                <a:cubicBezTo>
                  <a:pt x="7108512" y="3075021"/>
                  <a:pt x="6719202" y="3464331"/>
                  <a:pt x="6719202" y="3944569"/>
                </a:cubicBezTo>
                <a:cubicBezTo>
                  <a:pt x="6719202" y="4424807"/>
                  <a:pt x="7108512" y="4814117"/>
                  <a:pt x="7588750" y="4814117"/>
                </a:cubicBezTo>
                <a:cubicBezTo>
                  <a:pt x="8068988" y="4814117"/>
                  <a:pt x="8458298" y="4424807"/>
                  <a:pt x="8458298" y="3944569"/>
                </a:cubicBezTo>
                <a:cubicBezTo>
                  <a:pt x="8458298" y="3464331"/>
                  <a:pt x="8068988" y="3075021"/>
                  <a:pt x="7588750" y="3075021"/>
                </a:cubicBezTo>
                <a:close/>
                <a:moveTo>
                  <a:pt x="9369186" y="2702760"/>
                </a:moveTo>
                <a:cubicBezTo>
                  <a:pt x="9183130" y="2702760"/>
                  <a:pt x="9032302" y="2853588"/>
                  <a:pt x="9032302" y="3039643"/>
                </a:cubicBezTo>
                <a:cubicBezTo>
                  <a:pt x="9032302" y="3225700"/>
                  <a:pt x="9183130" y="3376527"/>
                  <a:pt x="9369186" y="3376527"/>
                </a:cubicBezTo>
                <a:cubicBezTo>
                  <a:pt x="9555242" y="3376527"/>
                  <a:pt x="9706070" y="3225700"/>
                  <a:pt x="9706070" y="3039643"/>
                </a:cubicBezTo>
                <a:cubicBezTo>
                  <a:pt x="9706070" y="2853588"/>
                  <a:pt x="9555242" y="2702760"/>
                  <a:pt x="9369186" y="2702760"/>
                </a:cubicBezTo>
                <a:close/>
                <a:moveTo>
                  <a:pt x="4390657" y="2658919"/>
                </a:moveTo>
                <a:cubicBezTo>
                  <a:pt x="4191311" y="2658919"/>
                  <a:pt x="4029710" y="2820520"/>
                  <a:pt x="4029710" y="3019866"/>
                </a:cubicBezTo>
                <a:cubicBezTo>
                  <a:pt x="4029710" y="3219212"/>
                  <a:pt x="4191311" y="3380813"/>
                  <a:pt x="4390657" y="3380813"/>
                </a:cubicBezTo>
                <a:cubicBezTo>
                  <a:pt x="4590003" y="3380813"/>
                  <a:pt x="4751604" y="3219212"/>
                  <a:pt x="4751604" y="3019866"/>
                </a:cubicBezTo>
                <a:cubicBezTo>
                  <a:pt x="4751604" y="2820520"/>
                  <a:pt x="4590003" y="2658919"/>
                  <a:pt x="4390657" y="2658919"/>
                </a:cubicBezTo>
                <a:close/>
                <a:moveTo>
                  <a:pt x="6514048" y="1885298"/>
                </a:moveTo>
                <a:cubicBezTo>
                  <a:pt x="6327992" y="1885298"/>
                  <a:pt x="6177164" y="2036125"/>
                  <a:pt x="6177164" y="2222182"/>
                </a:cubicBezTo>
                <a:cubicBezTo>
                  <a:pt x="6177164" y="2408237"/>
                  <a:pt x="6327992" y="2559066"/>
                  <a:pt x="6514048" y="2559066"/>
                </a:cubicBezTo>
                <a:cubicBezTo>
                  <a:pt x="6700104" y="2559066"/>
                  <a:pt x="6850932" y="2408237"/>
                  <a:pt x="6850932" y="2222182"/>
                </a:cubicBezTo>
                <a:cubicBezTo>
                  <a:pt x="6850932" y="2036125"/>
                  <a:pt x="6700104" y="1885298"/>
                  <a:pt x="6514048" y="1885298"/>
                </a:cubicBezTo>
                <a:close/>
                <a:moveTo>
                  <a:pt x="3242501" y="1797667"/>
                </a:moveTo>
                <a:cubicBezTo>
                  <a:pt x="3113747" y="1797667"/>
                  <a:pt x="3009372" y="1902042"/>
                  <a:pt x="3009372" y="2030796"/>
                </a:cubicBezTo>
                <a:cubicBezTo>
                  <a:pt x="3009372" y="2159550"/>
                  <a:pt x="3113747" y="2263925"/>
                  <a:pt x="3242501" y="2263925"/>
                </a:cubicBezTo>
                <a:cubicBezTo>
                  <a:pt x="3371255" y="2263925"/>
                  <a:pt x="3475630" y="2159550"/>
                  <a:pt x="3475630" y="2030796"/>
                </a:cubicBezTo>
                <a:cubicBezTo>
                  <a:pt x="3475630" y="1902042"/>
                  <a:pt x="3371255" y="1797667"/>
                  <a:pt x="3242501" y="1797667"/>
                </a:cubicBezTo>
                <a:close/>
                <a:moveTo>
                  <a:pt x="1483483" y="1258162"/>
                </a:moveTo>
                <a:cubicBezTo>
                  <a:pt x="1082840" y="1258162"/>
                  <a:pt x="758055" y="1582947"/>
                  <a:pt x="758055" y="1983589"/>
                </a:cubicBezTo>
                <a:cubicBezTo>
                  <a:pt x="758055" y="2384234"/>
                  <a:pt x="1082840" y="2709018"/>
                  <a:pt x="1483483" y="2709018"/>
                </a:cubicBezTo>
                <a:cubicBezTo>
                  <a:pt x="1884126" y="2709018"/>
                  <a:pt x="2208912" y="2384234"/>
                  <a:pt x="2208912" y="1983589"/>
                </a:cubicBezTo>
                <a:cubicBezTo>
                  <a:pt x="2208912" y="1582947"/>
                  <a:pt x="1884126" y="1258162"/>
                  <a:pt x="1483483" y="1258162"/>
                </a:cubicBezTo>
                <a:close/>
                <a:moveTo>
                  <a:pt x="8842339" y="648735"/>
                </a:moveTo>
                <a:cubicBezTo>
                  <a:pt x="8438332" y="648735"/>
                  <a:pt x="8110819" y="976248"/>
                  <a:pt x="8110819" y="1380255"/>
                </a:cubicBezTo>
                <a:cubicBezTo>
                  <a:pt x="8110819" y="1784262"/>
                  <a:pt x="8438332" y="2111775"/>
                  <a:pt x="8842339" y="2111775"/>
                </a:cubicBezTo>
                <a:cubicBezTo>
                  <a:pt x="9246346" y="2111775"/>
                  <a:pt x="9573859" y="1784262"/>
                  <a:pt x="9573859" y="1380255"/>
                </a:cubicBezTo>
                <a:cubicBezTo>
                  <a:pt x="9573859" y="976248"/>
                  <a:pt x="9246346" y="648735"/>
                  <a:pt x="8842339" y="648735"/>
                </a:cubicBezTo>
                <a:close/>
                <a:moveTo>
                  <a:pt x="7084061" y="566777"/>
                </a:moveTo>
                <a:cubicBezTo>
                  <a:pt x="6955307" y="566777"/>
                  <a:pt x="6850932" y="671152"/>
                  <a:pt x="6850932" y="799906"/>
                </a:cubicBezTo>
                <a:cubicBezTo>
                  <a:pt x="6850932" y="928660"/>
                  <a:pt x="6955307" y="1033035"/>
                  <a:pt x="7084061" y="1033035"/>
                </a:cubicBezTo>
                <a:cubicBezTo>
                  <a:pt x="7212815" y="1033035"/>
                  <a:pt x="7317190" y="928660"/>
                  <a:pt x="7317190" y="799906"/>
                </a:cubicBezTo>
                <a:cubicBezTo>
                  <a:pt x="7317190" y="671152"/>
                  <a:pt x="7212815" y="566777"/>
                  <a:pt x="7084061" y="566777"/>
                </a:cubicBezTo>
                <a:close/>
                <a:moveTo>
                  <a:pt x="5486363" y="375059"/>
                </a:moveTo>
                <a:cubicBezTo>
                  <a:pt x="5251726" y="375059"/>
                  <a:pt x="5061516" y="565269"/>
                  <a:pt x="5061516" y="799907"/>
                </a:cubicBezTo>
                <a:cubicBezTo>
                  <a:pt x="5061516" y="1034544"/>
                  <a:pt x="5251726" y="1224754"/>
                  <a:pt x="5486363" y="1224754"/>
                </a:cubicBezTo>
                <a:cubicBezTo>
                  <a:pt x="5721000" y="1224754"/>
                  <a:pt x="5911210" y="1034544"/>
                  <a:pt x="5911210" y="799907"/>
                </a:cubicBezTo>
                <a:cubicBezTo>
                  <a:pt x="5911210" y="565269"/>
                  <a:pt x="5721000" y="375059"/>
                  <a:pt x="5486363" y="375059"/>
                </a:cubicBezTo>
                <a:close/>
                <a:moveTo>
                  <a:pt x="700479" y="331102"/>
                </a:moveTo>
                <a:cubicBezTo>
                  <a:pt x="525055" y="331102"/>
                  <a:pt x="382845" y="473312"/>
                  <a:pt x="382845" y="648736"/>
                </a:cubicBezTo>
                <a:cubicBezTo>
                  <a:pt x="382845" y="824160"/>
                  <a:pt x="525055" y="966370"/>
                  <a:pt x="700479" y="966370"/>
                </a:cubicBezTo>
                <a:cubicBezTo>
                  <a:pt x="875903" y="966370"/>
                  <a:pt x="1018113" y="824160"/>
                  <a:pt x="1018113" y="648736"/>
                </a:cubicBezTo>
                <a:cubicBezTo>
                  <a:pt x="1018113" y="473312"/>
                  <a:pt x="875903" y="331102"/>
                  <a:pt x="700479" y="331102"/>
                </a:cubicBezTo>
                <a:close/>
                <a:moveTo>
                  <a:pt x="3448728" y="259764"/>
                </a:moveTo>
                <a:cubicBezTo>
                  <a:pt x="3145723" y="259764"/>
                  <a:pt x="2900089" y="505398"/>
                  <a:pt x="2900089" y="808405"/>
                </a:cubicBezTo>
                <a:cubicBezTo>
                  <a:pt x="2900089" y="1111411"/>
                  <a:pt x="3145723" y="1357045"/>
                  <a:pt x="3448728" y="1357045"/>
                </a:cubicBezTo>
                <a:cubicBezTo>
                  <a:pt x="3751735" y="1357045"/>
                  <a:pt x="3997365" y="1111411"/>
                  <a:pt x="3997365" y="808405"/>
                </a:cubicBezTo>
                <a:cubicBezTo>
                  <a:pt x="3997365" y="505398"/>
                  <a:pt x="3751735" y="259764"/>
                  <a:pt x="3448728" y="259764"/>
                </a:cubicBezTo>
                <a:close/>
                <a:moveTo>
                  <a:pt x="0" y="0"/>
                </a:moveTo>
                <a:lnTo>
                  <a:pt x="10086272" y="0"/>
                </a:lnTo>
                <a:lnTo>
                  <a:pt x="10086272" y="6455479"/>
                </a:lnTo>
                <a:lnTo>
                  <a:pt x="0" y="64554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63525" y="6315075"/>
            <a:ext cx="8620125" cy="325438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63525" y="6346825"/>
            <a:ext cx="8620125" cy="261938"/>
          </a:xfrm>
          <a:prstGeom prst="rect">
            <a:avLst/>
          </a:prstGeom>
          <a:gradFill flip="none" rotWithShape="1">
            <a:gsLst>
              <a:gs pos="22000">
                <a:srgbClr val="FF0000"/>
              </a:gs>
              <a:gs pos="0">
                <a:srgbClr val="C00000"/>
              </a:gs>
              <a:gs pos="50000">
                <a:srgbClr val="C00000"/>
              </a:gs>
              <a:gs pos="100000">
                <a:srgbClr val="C00000"/>
              </a:gs>
              <a:gs pos="74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470275" y="2441575"/>
            <a:ext cx="1030288" cy="1092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42950" y="1341438"/>
            <a:ext cx="1535113" cy="16287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989763" y="701675"/>
            <a:ext cx="1622425" cy="1720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marL="0" marR="0" lvl="0" indent="0" algn="ctr" defTabSz="801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251720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1" grpId="0" animBg="1"/>
      <p:bldP spid="12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Antonio template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ntonio template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とにかくUDフォント">
      <a:majorFont>
        <a:latin typeface="UD デジタル 教科書体 NK-R"/>
        <a:ea typeface="UD デジタル 教科書体 NK-R"/>
        <a:cs typeface=""/>
      </a:majorFont>
      <a:minorFont>
        <a:latin typeface="UD デジタル 教科書体 NP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Antonio template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とにかくUDフォント">
      <a:majorFont>
        <a:latin typeface="UD デジタル 教科書体 NK-R"/>
        <a:ea typeface="UD デジタル 教科書体 NK-R"/>
        <a:cs typeface=""/>
      </a:majorFont>
      <a:minorFont>
        <a:latin typeface="UD デジタル 教科書体 NP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8137</TotalTime>
  <Words>1466</Words>
  <Application>Microsoft Office PowerPoint</Application>
  <PresentationFormat>画面に合わせる (4:3)</PresentationFormat>
  <Paragraphs>219</Paragraphs>
  <Slides>29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29</vt:i4>
      </vt:variant>
    </vt:vector>
  </HeadingPairs>
  <TitlesOfParts>
    <vt:vector size="46" baseType="lpstr">
      <vt:lpstr>HGS創英角ﾎﾟｯﾌﾟ体</vt:lpstr>
      <vt:lpstr>ＭＳ Ｐゴシック</vt:lpstr>
      <vt:lpstr>UD デジタル 教科書体 NK-B</vt:lpstr>
      <vt:lpstr>UD デジタル 教科書体 NK-R</vt:lpstr>
      <vt:lpstr>UD デジタル 教科書体 NP-R</vt:lpstr>
      <vt:lpstr>Arial</vt:lpstr>
      <vt:lpstr>Calibri</vt:lpstr>
      <vt:lpstr>Century</vt:lpstr>
      <vt:lpstr>Century Gothic</vt:lpstr>
      <vt:lpstr>Courier New</vt:lpstr>
      <vt:lpstr>Lato</vt:lpstr>
      <vt:lpstr>Palatino Linotype</vt:lpstr>
      <vt:lpstr>Raleway</vt:lpstr>
      <vt:lpstr>2_Antonio template</vt:lpstr>
      <vt:lpstr>3_Antonio template</vt:lpstr>
      <vt:lpstr>5_Antonio template</vt:lpstr>
      <vt:lpstr>エグゼクティブ</vt:lpstr>
      <vt:lpstr>こころの苦しさを理解しよう</vt:lpstr>
      <vt:lpstr>「心が苦しいとき」は誰でもあること</vt:lpstr>
      <vt:lpstr>「心が苦しいとき」は誰でもあること</vt:lpstr>
      <vt:lpstr>「心が苦しいとき」は誰でもあること</vt:lpstr>
      <vt:lpstr>心も病気になる</vt:lpstr>
      <vt:lpstr>「心が苦しいとき」は誰でもあること</vt:lpstr>
      <vt:lpstr>「心が苦しいとき」は誰でもあること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「心が苦しいとき」は誰でもあること</vt:lpstr>
      <vt:lpstr>「心の危機」に気づいたら</vt:lpstr>
      <vt:lpstr>友人の「心の危機」に気づいたら</vt:lpstr>
      <vt:lpstr>友人の「心の危機」に気づいたら</vt:lpstr>
      <vt:lpstr>友人の「心の危機」に気づいたら</vt:lpstr>
      <vt:lpstr>友人の「心の危機」に気づいたら</vt:lpstr>
      <vt:lpstr>友人の「心の危機」に気づいたら</vt:lpstr>
      <vt:lpstr>友人の「心の危機」に気づいたら</vt:lpstr>
      <vt:lpstr>私の「相談リスト」</vt:lpstr>
      <vt:lpstr>「自分にできること」を考えよう</vt:lpstr>
      <vt:lpstr>「自分にできること」を考えよう</vt:lpstr>
      <vt:lpstr>PowerPoint プレゼンテーション</vt:lpstr>
      <vt:lpstr>心も病気になる</vt:lpstr>
      <vt:lpstr>心も病気になる</vt:lpstr>
      <vt:lpstr>心も病気になる</vt:lpstr>
      <vt:lpstr>心も病気になる</vt:lpstr>
      <vt:lpstr>話を聞くロールプレイ</vt:lpstr>
      <vt:lpstr>話を聞くロールプレイ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福田　裕子</dc:creator>
  <cp:lastModifiedBy>福田　裕子</cp:lastModifiedBy>
  <cp:revision>653</cp:revision>
  <cp:lastPrinted>2026-03-12T06:12:43Z</cp:lastPrinted>
  <dcterms:modified xsi:type="dcterms:W3CDTF">2026-03-19T04:25:44Z</dcterms:modified>
</cp:coreProperties>
</file>