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73" r:id="rId3"/>
    <p:sldId id="268" r:id="rId4"/>
    <p:sldId id="263" r:id="rId5"/>
    <p:sldId id="267" r:id="rId6"/>
    <p:sldId id="275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75135" autoAdjust="0"/>
  </p:normalViewPr>
  <p:slideViewPr>
    <p:cSldViewPr>
      <p:cViewPr>
        <p:scale>
          <a:sx n="43" d="100"/>
          <a:sy n="43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2227" tIns="46114" rIns="92227" bIns="4611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2227" tIns="46114" rIns="92227" bIns="46114" rtlCol="0"/>
          <a:lstStyle>
            <a:lvl1pPr algn="r">
              <a:defRPr sz="1300"/>
            </a:lvl1pPr>
          </a:lstStyle>
          <a:p>
            <a:fld id="{EE903972-F862-4C04-99DB-67B1CA285DCC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4" rIns="92227" bIns="461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2227" tIns="46114" rIns="92227" bIns="461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2227" tIns="46114" rIns="92227" bIns="4611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2227" tIns="46114" rIns="92227" bIns="46114" rtlCol="0" anchor="b"/>
          <a:lstStyle>
            <a:lvl1pPr algn="r">
              <a:defRPr sz="1300"/>
            </a:lvl1pPr>
          </a:lstStyle>
          <a:p>
            <a:fld id="{E3FC1DDD-E1FC-4685-BB65-C272BFCD2A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タイトル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「教育の情報化」で教員が授業でＩＣＴを有効に活用することが求められています。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各種ＩＣＴの中で、最も普及しているのが実物投影機です。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実物投影機を有効に使うことで児童生徒がより「分かる授業」を実現することができます。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50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タイトル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「教育の情報化」で教員が授業でＩＣＴを有効に活用することが求められています。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各種ＩＣＴの中で、最も普及しているのが実物投影機です。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実物投影機を有効に使うことで児童生徒がより「分かる授業」を実現することができます。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50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プロジェクタの準備１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実際に提示をする準備をしてみましょう。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まず、大きく映すための表示装置を準備します。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大型テレビやプロジェクタを使用するのが一般的ですが、ここではプロジェクタを使用します。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なお、大型テレビでも端子は共通ですので、同じようにできます。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・スクリーンの準備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・高さ調整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・ズーム調整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08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プロジェクタの準備１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実際に提示をする準備をしてみましょう。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・ピント調整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・台形補正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・ケーブルの接続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ケーブルは、プロジェクタと実物投影機に共通の端子があるものを選びます。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一般的にはＲＧＢ端子（</a:t>
            </a:r>
            <a:r>
              <a:rPr kumimoji="1" lang="en-US" altLang="ja-JP" dirty="0" smtClean="0"/>
              <a:t>D-sub15pin</a:t>
            </a:r>
            <a:r>
              <a:rPr kumimoji="1" lang="ja-JP" altLang="en-US" dirty="0" smtClean="0"/>
              <a:t>）を使用します。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HDMI</a:t>
            </a:r>
            <a:r>
              <a:rPr kumimoji="1" lang="ja-JP" altLang="en-US" dirty="0" smtClean="0"/>
              <a:t>を使用すれば、音声もプロジェクタで再生できます）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87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実物投影機の準備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・ケーブルの接続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・電源接続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・スイッチ操作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プロジェクタと実物投影機の電源を入れ、プロジェクタの入力切替えボタンを押し、接続した端子を設定すると投影が始まります。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画面がブルーで写らない場合は、もう一度接続や電源、入力設定を確認します。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0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〈</a:t>
            </a:r>
            <a:r>
              <a:rPr kumimoji="1" lang="ja-JP" altLang="en-US" dirty="0" smtClean="0"/>
              <a:t>活用演習１</a:t>
            </a:r>
            <a:r>
              <a:rPr kumimoji="1" lang="en-US" altLang="ja-JP" dirty="0" smtClean="0"/>
              <a:t>〉</a:t>
            </a:r>
          </a:p>
          <a:p>
            <a:r>
              <a:rPr kumimoji="1" lang="ja-JP" altLang="en-US" dirty="0" smtClean="0"/>
              <a:t>実際に教材や教具を投影してみましょう。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・教科書やノートを拡大提示できる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・一度に全員の視線を集めることができる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その他にも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・児童生徒が使うものと同じ教材教具を提示して説明ができる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・児童の見え方と同じ向きで提示できる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等のメリットがあります。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1DDD-E1FC-4685-BB65-C272BFCD2A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9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8223-69F5-4272-B319-E36BBA3C1288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4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8AB3-A2EA-4577-A269-5643464C5E60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43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47A-2ACC-4E1B-937E-70176D695D72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36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F8E6-1C6E-49A6-9733-7D2E61FA977A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ABDA-7529-47DB-8252-73C8747D32B4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3529-1B49-4F5C-92D3-C21DE68E6E00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47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B04-A636-4726-A692-A9A25DE80944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2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A979-806B-4BD5-A5D8-2E25D0CA484B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2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AFC0-35C5-4D47-88BF-4C5BD3770040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27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F9E6-70EA-4BB6-A79A-7C00477AEC5F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50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A4CF-A667-4FBE-9D8A-3FE5012790C4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4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A29-8AD2-42F6-9A33-AB35798C8509}" type="datetime1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9B54-5292-45CD-829D-A1912863E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2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902073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ＩＣＴ機器の活用</a:t>
            </a:r>
            <a:r>
              <a:rPr kumimoji="1" lang="en-US" altLang="ja-JP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kumimoji="1"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5436096" y="6122988"/>
            <a:ext cx="3679304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兵庫県版研修プログラム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04123" y="1126097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スライド資料　</a:t>
            </a:r>
            <a:r>
              <a:rPr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kumimoji="1" lang="en-US" altLang="ja-JP" sz="4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kumimoji="1"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3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902073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実物投影機の接続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150443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スライド資料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1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 接続方法（準備）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プロジェクタ編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 b="8214"/>
          <a:stretch/>
        </p:blipFill>
        <p:spPr>
          <a:xfrm>
            <a:off x="948364" y="794321"/>
            <a:ext cx="5230408" cy="595657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084168" y="141277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黒板に直接投影することもできます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その</a:t>
            </a:r>
            <a:r>
              <a:rPr lang="ja-JP" altLang="en-US" dirty="0"/>
              <a:t>場合は</a:t>
            </a:r>
            <a:r>
              <a:rPr lang="ja-JP" altLang="en-US" dirty="0" smtClean="0"/>
              <a:t>、少し暗く表示されます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34290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大きく動かすときはレバーで操作、微調整するときはダイヤルで操作すると簡単です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168" y="53732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 smtClean="0"/>
              <a:t>できるだけスクリーンに正対する方がうまく投影できます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43800" y="657760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活用研修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5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 接続方法（準備）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プロジェクタ編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4918"/>
          <a:stretch/>
        </p:blipFill>
        <p:spPr>
          <a:xfrm>
            <a:off x="1187624" y="692696"/>
            <a:ext cx="4824536" cy="608560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084168" y="32129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自動</a:t>
            </a:r>
            <a:r>
              <a:rPr lang="ja-JP" altLang="en-US" dirty="0" smtClean="0"/>
              <a:t>で台形補正するプロジェクタもあります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84168" y="55892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ＨＤＭＩ端子、ＲＧＢ端子、ＲＣＡ端子を必要に応じて使い分けます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43800" y="657760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活用研修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73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接続方法（確認）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実物投影機編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3" y="1700807"/>
            <a:ext cx="7416317" cy="353943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＜やってみましょう＞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①　自校の実物投影機を、プロジェクターなどに接続してみましょう。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②　実物投影機を使って、プリントを大きく投影してみましょう。</a:t>
            </a:r>
            <a:endParaRPr lang="en-US" altLang="ja-JP" sz="2800" dirty="0" smtClean="0"/>
          </a:p>
          <a:p>
            <a:endParaRPr lang="en-US" altLang="ja-JP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43800" y="657760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活用研修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98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 様々な活用方法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(1)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教科書や資料等の拡大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7544" y="5301208"/>
            <a:ext cx="8208912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教科書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や教具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などを拡大表示することによって、重要なポイントを一緒に確認し、これから学習する課題を一斉に把握することができます。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43800" y="657760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実物投影機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活用研修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22" y="894995"/>
            <a:ext cx="5584955" cy="413240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9B54-5292-45CD-829D-A1912863E2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8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579</Words>
  <Application>Microsoft Office PowerPoint</Application>
  <PresentationFormat>画面に合わせる (4:3)</PresentationFormat>
  <Paragraphs>80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ＩＣＴ機器の活用 ①実物投影機</vt:lpstr>
      <vt:lpstr>実物投影機の接続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兵庫県教育委員会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県立教育研修所</dc:creator>
  <cp:lastModifiedBy>兵庫県</cp:lastModifiedBy>
  <cp:revision>59</cp:revision>
  <cp:lastPrinted>2018-01-29T02:24:13Z</cp:lastPrinted>
  <dcterms:created xsi:type="dcterms:W3CDTF">2015-10-16T04:17:47Z</dcterms:created>
  <dcterms:modified xsi:type="dcterms:W3CDTF">2018-04-27T08:16:16Z</dcterms:modified>
</cp:coreProperties>
</file>